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3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DA6F-0DAA-4A2A-BAD9-A9E1F156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DFB1-A36B-FF75-1002-2B5143AF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9BFD-07FA-8409-B47F-FE2DDF1F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17CD-BF8D-B484-9383-7DA5F9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869-8DAC-A73F-BE4F-AF89576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DB3-18CB-B3A2-81F7-CD7E480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FE2E-5C52-AD2F-1C6C-959902A5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D9FC-2E12-CBB6-F899-8201FFC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C37B-2517-BE14-E452-0F327BB8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1ACA-0AEC-721F-61BA-7E6748BA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A3CC8-F424-258A-B6E5-17043174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A5F1-5AD8-3423-9C3C-6BEA7D88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3CE1-11F7-0171-D976-85244D9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E01-8E34-98CB-56FE-C25581C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2D08-6EB2-970D-7C04-AA959A1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8FAB-074B-5E4C-EEAF-983E3C8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5928-7A0C-07A9-1F61-5E0C07E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F3B1-2F61-B435-905A-BCA77D8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B227-AD67-2731-05AB-A3F26FA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B01D-E93C-25CD-91D5-87733658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661-4D8F-8DAA-42C8-1C8341FB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DBA53-9A6C-C325-BB54-AE2F704C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F6F1-75B1-C3CF-BF53-4714EF80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563E-0AD7-666C-437F-ACD01AAC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27CC-BEA1-5416-2184-BA76901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74A7-A068-0683-747B-A889141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7DFC-B297-77A8-32E3-958FB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42A4-DED9-8E97-08E1-B68760CD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936D-7523-7283-6C5C-2CB73AA3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9F64-E625-7A02-E564-2A235946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ACC9-353B-A084-9522-0FF1B64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595-133B-12E8-8A3B-FC2512F7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27DC-D877-1B98-7841-89E381A0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D38B-0BAE-EC9D-DD3E-745219AD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62166-1AD9-4D35-1F7E-A1C7881C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973F-7A6C-2A24-9412-DF035FB1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EE18C-F204-266D-C504-464911D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38A2B-ADBE-CD65-1B1A-9071C537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BDC4-AFEA-71A2-2FE3-08749FCC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D657-03CF-45F9-868F-28B974E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694A7-F0BC-9F17-082C-7C2CD50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6CEB-560D-DC22-7ED1-5258661A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D017-2712-5CB4-83E6-40EDBB02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07B2-9B7E-7DDD-C833-7D8F6ED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6748-DF9B-B302-EDF6-822C91A1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C172-74A1-3528-4235-6543FA55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27C9-3630-9253-6A38-DC9EEDC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9E9B-18D3-13AF-551E-1AF267D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9E86-36B0-474D-7F8F-C177D2F3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8BA3-4640-C1FA-81C9-18591504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00F1-ACAC-72F1-9643-35885CDE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F99-2872-C5E4-E4DC-3D28B70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1D11-3920-30D0-D1A4-C6E6AE8B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93405-AB39-3217-BEF3-889F9CB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F912-019A-1AF5-6418-E3814CA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080AD-E7FA-BAD1-A3AA-809445C4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9909-D305-8A02-B10E-2249BAD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0ED4-8476-ADB6-3939-2B57303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EF477-3AB1-17DF-D65C-0B3D6602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69F9-3C4D-13BD-0EA2-7ABD863F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2B20-FC3E-29C9-0482-D95155E21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6F6F-1C82-4FE9-AE09-BD45A58FF446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625E-A309-E8F0-7CFF-76D2E474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81E-9169-161D-AB68-FB48A4BC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BD8-8EED-275D-CA52-D645272E8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ADIOS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13BF-1AB7-6B34-641A-2ECD79DF7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Models and Callbacks</a:t>
            </a:r>
          </a:p>
          <a:p>
            <a:endParaRPr lang="en-US" dirty="0"/>
          </a:p>
          <a:p>
            <a:r>
              <a:rPr lang="en-US" dirty="0"/>
              <a:t>May 31, 2023</a:t>
            </a:r>
          </a:p>
        </p:txBody>
      </p:sp>
    </p:spTree>
    <p:extLst>
      <p:ext uri="{BB962C8B-B14F-4D97-AF65-F5344CB8AC3E}">
        <p14:creationId xmlns:p14="http://schemas.microsoft.com/office/powerpoint/2010/main" val="250433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E7A9E-C40D-20B7-D653-E1F46925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53409" cy="4351338"/>
          </a:xfrm>
        </p:spPr>
        <p:txBody>
          <a:bodyPr/>
          <a:lstStyle/>
          <a:p>
            <a:r>
              <a:rPr lang="en-US" dirty="0"/>
              <a:t>Implementation of the callbacks is separated from the definition of the model</a:t>
            </a:r>
          </a:p>
          <a:p>
            <a:r>
              <a:rPr lang="en-US" b="1" dirty="0">
                <a:solidFill>
                  <a:srgbClr val="FF0000"/>
                </a:solidFill>
              </a:rPr>
              <a:t>Prototype builder generates the empty trait for callbacks automatically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0D915-4C11-5624-37AB-A8BF37FCF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27" y="3663924"/>
            <a:ext cx="4378848" cy="20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8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(\ADIOS\Core\Model)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</a:t>
            </a:r>
            <a:r>
              <a:rPr lang="en-US" dirty="0" err="1"/>
              <a:t>src</a:t>
            </a:r>
            <a:r>
              <a:rPr lang="en-US" dirty="0"/>
              <a:t>/Core/</a:t>
            </a:r>
            <a:r>
              <a:rPr lang="en-US" dirty="0" err="1"/>
              <a:t>Model.php</a:t>
            </a:r>
            <a:endParaRPr lang="en-US" dirty="0"/>
          </a:p>
          <a:p>
            <a:r>
              <a:rPr lang="en-US" dirty="0"/>
              <a:t>Definition of columns, indexes and DB upgrades</a:t>
            </a:r>
          </a:p>
          <a:p>
            <a:r>
              <a:rPr lang="en-US" dirty="0"/>
              <a:t>DB-related methods, either ADIOS native or </a:t>
            </a:r>
            <a:r>
              <a:rPr lang="en-US" dirty="0" err="1"/>
              <a:t>Eloquent’s</a:t>
            </a:r>
            <a:endParaRPr lang="en-US" dirty="0"/>
          </a:p>
          <a:p>
            <a:r>
              <a:rPr lang="en-US" dirty="0"/>
              <a:t>Support for 1:N and M:N relations</a:t>
            </a:r>
          </a:p>
          <a:p>
            <a:r>
              <a:rPr lang="en-US" dirty="0"/>
              <a:t>Standardized CRUD operations</a:t>
            </a:r>
          </a:p>
          <a:p>
            <a:r>
              <a:rPr lang="en-US" dirty="0"/>
              <a:t>13 callbacks currently implemented</a:t>
            </a:r>
          </a:p>
        </p:txBody>
      </p:sp>
    </p:spTree>
    <p:extLst>
      <p:ext uri="{BB962C8B-B14F-4D97-AF65-F5344CB8AC3E}">
        <p14:creationId xmlns:p14="http://schemas.microsoft.com/office/powerpoint/2010/main" val="38335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70434"/>
            <a:ext cx="5646906" cy="42607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onTableBeforeInit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onTableAfterInit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onTableAfterDataLoaded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tableObject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onFormBeforeInit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onFormAfterInit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formObject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onBeforeInsert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onModelBeforeUpdate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onBeforeSave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onAfterInsert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onModelAfterUpdate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onAfterSave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($data, $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returnValue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onBeforeDelete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 $id)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onAfterDelete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 $id)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B6343-6DAC-7D45-4A68-C65824785E9B}"/>
              </a:ext>
            </a:extLst>
          </p:cNvPr>
          <p:cNvSpPr txBox="1"/>
          <p:nvPr/>
        </p:nvSpPr>
        <p:spPr>
          <a:xfrm>
            <a:off x="7107677" y="1770434"/>
            <a:ext cx="41634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 groups of callbacks: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Callbacks for CRUD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Insert, Update, Save,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Callbacks for UI/Table: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Before/After </a:t>
            </a:r>
            <a:r>
              <a:rPr lang="en-US" dirty="0" err="1"/>
              <a:t>init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After data loaded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These are the replacement for the </a:t>
            </a:r>
            <a:r>
              <a:rPr lang="en-US" dirty="0" err="1">
                <a:solidFill>
                  <a:srgbClr val="FF0000"/>
                </a:solidFill>
              </a:rPr>
              <a:t>tableParams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Callbacks for UI/Form: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Before/After </a:t>
            </a:r>
            <a:r>
              <a:rPr lang="en-US" dirty="0" err="1"/>
              <a:t>init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These are the replacement for the </a:t>
            </a:r>
            <a:r>
              <a:rPr lang="en-US" dirty="0" err="1">
                <a:solidFill>
                  <a:srgbClr val="FF0000"/>
                </a:solidFill>
              </a:rPr>
              <a:t>formParams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9572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“callbacks” (</a:t>
            </a:r>
            <a:r>
              <a:rPr lang="en-US" dirty="0" err="1"/>
              <a:t>copy&amp;paste</a:t>
            </a:r>
            <a:r>
              <a:rPr lang="en-US" dirty="0"/>
              <a:t> from old ADIOS)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E4213D-E9D7-12DC-2CE7-E0FE28665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70434"/>
            <a:ext cx="4803843" cy="4260715"/>
          </a:xfrm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tableRowCSSFormatter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tableCellCSSFormatter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tableCellHTMLFormatter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tableCellCSVFormatter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($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: void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9C7DA-8319-C256-365A-3790DFAC2C9B}"/>
              </a:ext>
            </a:extLst>
          </p:cNvPr>
          <p:cNvSpPr txBox="1"/>
          <p:nvPr/>
        </p:nvSpPr>
        <p:spPr>
          <a:xfrm>
            <a:off x="7107677" y="1770434"/>
            <a:ext cx="416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will be replaced by “new” callbacks: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onTableRowCss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onTableCellCss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onTableCellHtml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onTableCellCsv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74552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Create a folder “Callbacks” in the folder “Models”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example on the right, we have two models “Journal” and “</a:t>
            </a:r>
            <a:r>
              <a:rPr lang="en-US" dirty="0" err="1"/>
              <a:t>JournalItem</a:t>
            </a:r>
            <a:r>
              <a:rPr lang="en-US" dirty="0"/>
              <a:t>” with two separate files for callbacks.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2E0D1-DE1E-7F24-7F84-350E63DEA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488" y="4217466"/>
            <a:ext cx="2619741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3645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folder “Callbacks” in the folder “Models”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Create a trait in the “Callbacks” folder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993DA1-C470-CE81-479E-E82277D6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3925072"/>
            <a:ext cx="8373644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246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523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folder “Callbacks” in the folder “Models”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trait in the “Callbacks”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Implement the functionality of the callback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98E26-862F-5BAB-9DE7-02F81446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98" y="3611551"/>
            <a:ext cx="867848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0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523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folder “Callbacks” in the folder “Models”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trait in the “Callbacks”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Implement the functionality of the callback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798E26-862F-5BAB-9DE7-02F81446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98" y="3611551"/>
            <a:ext cx="8678486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2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7523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folder “Callbacks” in the folder “Models”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trait in the “Callbacks”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functionality of the callback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Use the trait in the model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F4961-3EBF-EC48-2245-A88DAD7A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78" y="4166383"/>
            <a:ext cx="7426966" cy="25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9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ADIOS framework</vt:lpstr>
      <vt:lpstr>Model (\ADIOS\Core\Model)</vt:lpstr>
      <vt:lpstr>Implemented callbacks</vt:lpstr>
      <vt:lpstr>Legacy “callbacks” (copy&amp;paste from old ADIOS)</vt:lpstr>
      <vt:lpstr>How to work with callbacks</vt:lpstr>
      <vt:lpstr>How to work with callbacks</vt:lpstr>
      <vt:lpstr>How to work with callbacks</vt:lpstr>
      <vt:lpstr>How to work with callbacks</vt:lpstr>
      <vt:lpstr>How to work with callbacks</vt:lpstr>
      <vt:lpstr>Final 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ADIOS framework</dc:title>
  <dc:creator>Dusan Daniska</dc:creator>
  <cp:lastModifiedBy>Dusan Daniska</cp:lastModifiedBy>
  <cp:revision>16</cp:revision>
  <dcterms:created xsi:type="dcterms:W3CDTF">2023-05-22T12:37:12Z</dcterms:created>
  <dcterms:modified xsi:type="dcterms:W3CDTF">2023-05-31T11:42:03Z</dcterms:modified>
</cp:coreProperties>
</file>