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57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DA6F-0DAA-4A2A-BAD9-A9E1F1563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1DFB1-A36B-FF75-1002-2B5143AF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9BFD-07FA-8409-B47F-FE2DDF1F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217CD-BF8D-B484-9383-7DA5F993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2D869-8DAC-A73F-BE4F-AF895766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5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DB3-18CB-B3A2-81F7-CD7E4801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AFE2E-5C52-AD2F-1C6C-959902A59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D9FC-2E12-CBB6-F899-8201FFCB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0C37B-2517-BE14-E452-0F327BB8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1ACA-0AEC-721F-61BA-7E6748BA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5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A3CC8-F424-258A-B6E5-170431740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EA5F1-5AD8-3423-9C3C-6BEA7D888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3CE1-11F7-0171-D976-85244D96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3AE01-8E34-98CB-56FE-C25581C9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F2D08-6EB2-970D-7C04-AA959A1D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8FAB-074B-5E4C-EEAF-983E3C82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5928-7A0C-07A9-1F61-5E0C07ED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F3B1-2F61-B435-905A-BCA77D83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B227-AD67-2731-05AB-A3F26FAB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FB01D-E93C-25CD-91D5-87733658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B661-4D8F-8DAA-42C8-1C8341FB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DBA53-9A6C-C325-BB54-AE2F704C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F6F1-75B1-C3CF-BF53-4714EF80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563E-0AD7-666C-437F-ACD01AAC0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F27CC-BEA1-5416-2184-BA7690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74A7-A068-0683-747B-A889141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7DFC-B297-77A8-32E3-958FB1D1A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442A4-DED9-8E97-08E1-B68760CD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5936D-7523-7283-6C5C-2CB73AA3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9F64-E625-7A02-E564-2A235946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5ACC9-353B-A084-9522-0FF1B646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595-133B-12E8-8A3B-FC2512F7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27DC-D877-1B98-7841-89E381A00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0D38B-0BAE-EC9D-DD3E-745219AD1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62166-1AD9-4D35-1F7E-A1C7881C7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973F-7A6C-2A24-9412-DF035FB12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EE18C-F204-266D-C504-464911DFD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38A2B-ADBE-CD65-1B1A-9071C5374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BDC4-AFEA-71A2-2FE3-08749FCC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67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D657-03CF-45F9-868F-28B974EA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694A7-F0BC-9F17-082C-7C2CD502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6CEB-560D-DC22-7ED1-5258661A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8D017-2712-5CB4-83E6-40EDBB02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F07B2-9B7E-7DDD-C833-7D8F6ED7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A6748-DF9B-B302-EDF6-822C91A1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9C172-74A1-3528-4235-6543FA55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4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E27C9-3630-9253-6A38-DC9EEDCE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09E9B-18D3-13AF-551E-1AF267D5C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B9E86-36B0-474D-7F8F-C177D2F30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8BA3-4640-C1FA-81C9-18591504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E00F1-ACAC-72F1-9643-35885CD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F99-2872-C5E4-E4DC-3D28B70F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81D11-3920-30D0-D1A4-C6E6AE8B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93405-AB39-3217-BEF3-889F9CBD1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6F912-019A-1AF5-6418-E3814CAA5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080AD-E7FA-BAD1-A3AA-809445C45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79909-D305-8A02-B10E-2249BAD0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30ED4-8476-ADB6-3939-2B57303E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5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EF477-3AB1-17DF-D65C-0B3D6602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869F9-3C4D-13BD-0EA2-7ABD863F3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B20-FC3E-29C9-0482-D95155E2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46F6F-1C82-4FE9-AE09-BD45A58FF44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625E-A309-E8F0-7CFF-76D2E4745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9481E-9169-161D-AB68-FB48A4BC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1F723-EF5D-40C2-986A-4BCCA7D9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75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BD8-8EED-275D-CA52-D645272E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ADIOS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13BF-1AB7-6B34-641A-2ECD79DF7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write “testable” code and tests</a:t>
            </a:r>
          </a:p>
        </p:txBody>
      </p:sp>
    </p:spTree>
    <p:extLst>
      <p:ext uri="{BB962C8B-B14F-4D97-AF65-F5344CB8AC3E}">
        <p14:creationId xmlns:p14="http://schemas.microsoft.com/office/powerpoint/2010/main" val="250433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“Testable”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writing automated tests</a:t>
            </a:r>
          </a:p>
          <a:p>
            <a:r>
              <a:rPr lang="en-US" dirty="0"/>
              <a:t>Exposes certain situations to the testing engine as </a:t>
            </a:r>
            <a:r>
              <a:rPr lang="en-US" b="1" dirty="0"/>
              <a:t>assertions</a:t>
            </a:r>
          </a:p>
          <a:p>
            <a:r>
              <a:rPr lang="en-US" dirty="0"/>
              <a:t>The more assertions exposed, the better.</a:t>
            </a:r>
          </a:p>
          <a:p>
            <a:r>
              <a:rPr lang="en-US" dirty="0"/>
              <a:t>Ideally should cover all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383352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“Testable” code -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396F4-C289-5A7A-8C10-2BA2B9BE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1377"/>
            <a:ext cx="9907383" cy="300079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992EEC-1825-5E96-5497-F12FE4F64617}"/>
              </a:ext>
            </a:extLst>
          </p:cNvPr>
          <p:cNvCxnSpPr>
            <a:cxnSpLocks/>
          </p:cNvCxnSpPr>
          <p:nvPr/>
        </p:nvCxnSpPr>
        <p:spPr>
          <a:xfrm flipH="1" flipV="1">
            <a:off x="4481209" y="3372255"/>
            <a:ext cx="920885" cy="165370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D44F81-F209-556D-B14F-F870A4CD4B15}"/>
              </a:ext>
            </a:extLst>
          </p:cNvPr>
          <p:cNvSpPr txBox="1"/>
          <p:nvPr/>
        </p:nvSpPr>
        <p:spPr>
          <a:xfrm>
            <a:off x="5038928" y="5214026"/>
            <a:ext cx="4876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The actions “tells” the testing engine how much customers are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755608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A8D2-9898-4F01-720E-C98C46F01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\</a:t>
            </a:r>
            <a:r>
              <a:rPr lang="en-US" b="1" dirty="0"/>
              <a:t>ADIOS\Core\Test class </a:t>
            </a:r>
            <a:r>
              <a:rPr lang="en-US" dirty="0"/>
              <a:t>for supporting the development of tests.</a:t>
            </a:r>
          </a:p>
          <a:p>
            <a:pPr lvl="1"/>
            <a:r>
              <a:rPr lang="en-US" dirty="0"/>
              <a:t>Each test extends this class.</a:t>
            </a:r>
          </a:p>
          <a:p>
            <a:r>
              <a:rPr lang="en-US" dirty="0"/>
              <a:t>Tests are stored in </a:t>
            </a:r>
            <a:r>
              <a:rPr lang="en-US" b="1" dirty="0"/>
              <a:t>ROOT_DIR/tests</a:t>
            </a:r>
          </a:p>
          <a:p>
            <a:r>
              <a:rPr lang="en-US" dirty="0"/>
              <a:t>A </a:t>
            </a:r>
            <a:r>
              <a:rPr lang="en-US" b="1" dirty="0"/>
              <a:t>ROOT_DIR/test/</a:t>
            </a:r>
            <a:r>
              <a:rPr lang="en-US" b="1" dirty="0" err="1"/>
              <a:t>Runner.php</a:t>
            </a:r>
            <a:r>
              <a:rPr lang="en-US" b="1" dirty="0"/>
              <a:t> </a:t>
            </a:r>
            <a:r>
              <a:rPr lang="en-US" dirty="0"/>
              <a:t>script takes the test name as an argument and runs the test</a:t>
            </a:r>
          </a:p>
          <a:p>
            <a:pPr lvl="1"/>
            <a:r>
              <a:rPr lang="en-US" dirty="0"/>
              <a:t>Test is run using “</a:t>
            </a:r>
            <a:r>
              <a:rPr lang="en-US" dirty="0" err="1"/>
              <a:t>php</a:t>
            </a:r>
            <a:r>
              <a:rPr lang="en-US" dirty="0"/>
              <a:t> </a:t>
            </a:r>
            <a:r>
              <a:rPr lang="en-US" dirty="0" err="1"/>
              <a:t>Runner.php</a:t>
            </a:r>
            <a:r>
              <a:rPr lang="en-US" dirty="0"/>
              <a:t> &lt;</a:t>
            </a:r>
            <a:r>
              <a:rPr lang="en-US" dirty="0" err="1"/>
              <a:t>TestName</a:t>
            </a:r>
            <a:r>
              <a:rPr lang="en-US" dirty="0"/>
              <a:t>&gt;”</a:t>
            </a:r>
          </a:p>
          <a:p>
            <a:r>
              <a:rPr lang="en-US" dirty="0"/>
              <a:t>Each test must override the </a:t>
            </a:r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Each test must check assertions using </a:t>
            </a:r>
            <a:r>
              <a:rPr lang="en-US" b="1" dirty="0" err="1"/>
              <a:t>checkAssertions</a:t>
            </a:r>
            <a:r>
              <a:rPr lang="en-US" b="1" dirty="0"/>
              <a:t>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1400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- 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4429E-EC3C-DB0A-F50B-C142B7790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708" y="1618148"/>
            <a:ext cx="5554943" cy="25613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6D1DF-D038-BE51-2663-A007B6CD648B}"/>
              </a:ext>
            </a:extLst>
          </p:cNvPr>
          <p:cNvCxnSpPr>
            <a:cxnSpLocks/>
          </p:cNvCxnSpPr>
          <p:nvPr/>
        </p:nvCxnSpPr>
        <p:spPr>
          <a:xfrm flipH="1">
            <a:off x="4662792" y="1297021"/>
            <a:ext cx="3164731" cy="10116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27EAE4-2E49-3858-D3C6-429024F1ECD4}"/>
              </a:ext>
            </a:extLst>
          </p:cNvPr>
          <p:cNvSpPr txBox="1"/>
          <p:nvPr/>
        </p:nvSpPr>
        <p:spPr>
          <a:xfrm>
            <a:off x="7924801" y="973855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Empty the list of customers and add a random number of customers.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H="1" flipV="1">
            <a:off x="3968886" y="3647873"/>
            <a:ext cx="1854740" cy="14299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24665" y="4842221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Expect the same number of customers in the database.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81BC8C4-AD06-2060-DF77-F618763C7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32" y="6130222"/>
            <a:ext cx="10856068" cy="4809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207A43-B35A-35A6-361A-8468B4F5C552}"/>
              </a:ext>
            </a:extLst>
          </p:cNvPr>
          <p:cNvSpPr txBox="1"/>
          <p:nvPr/>
        </p:nvSpPr>
        <p:spPr>
          <a:xfrm>
            <a:off x="593389" y="5719508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154252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EC82C6-B04D-86A0-63CA-026CB697D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27" y="1515661"/>
            <a:ext cx="6016510" cy="2835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– Example – Failed test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H="1" flipV="1">
            <a:off x="4740613" y="3800272"/>
            <a:ext cx="1083013" cy="1277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24665" y="4842221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Small modification – the test will fail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207A43-B35A-35A6-361A-8468B4F5C552}"/>
              </a:ext>
            </a:extLst>
          </p:cNvPr>
          <p:cNvSpPr txBox="1"/>
          <p:nvPr/>
        </p:nvSpPr>
        <p:spPr>
          <a:xfrm>
            <a:off x="593389" y="5317376"/>
            <a:ext cx="380027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Result - Failed: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A27B0-CA2F-A0F7-6177-C81FF9734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9" y="5781713"/>
            <a:ext cx="9215336" cy="7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0E85C8-8340-F1FE-5BD1-1ECF2EA6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2698100"/>
            <a:ext cx="3198877" cy="2293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886B8C-1C43-A73C-0BD6-02B35D61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tests – </a:t>
            </a:r>
            <a:r>
              <a:rPr lang="en-US" dirty="0" err="1"/>
              <a:t>Runner.php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A3A608-73E9-D505-35D2-1ED0C65899E4}"/>
              </a:ext>
            </a:extLst>
          </p:cNvPr>
          <p:cNvCxnSpPr>
            <a:cxnSpLocks/>
          </p:cNvCxnSpPr>
          <p:nvPr/>
        </p:nvCxnSpPr>
        <p:spPr>
          <a:xfrm flipV="1">
            <a:off x="1919591" y="3929974"/>
            <a:ext cx="441848" cy="1342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C53F85-FB47-ABCD-3271-BC514498E408}"/>
              </a:ext>
            </a:extLst>
          </p:cNvPr>
          <p:cNvSpPr txBox="1"/>
          <p:nvPr/>
        </p:nvSpPr>
        <p:spPr>
          <a:xfrm>
            <a:off x="609601" y="5328604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 ADIOS test runner.</a:t>
            </a:r>
          </a:p>
          <a:p>
            <a:r>
              <a:rPr lang="en-US" dirty="0">
                <a:solidFill>
                  <a:schemeClr val="accent2"/>
                </a:solidFill>
              </a:rPr>
              <a:t>Can also run default ADIOS tests.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2668BF-5B31-E2DD-E1BB-ECE4B8DA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654" y="1906621"/>
            <a:ext cx="5873112" cy="209334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222713-96CC-26F3-65EE-D104C87AEFC7}"/>
              </a:ext>
            </a:extLst>
          </p:cNvPr>
          <p:cNvCxnSpPr>
            <a:cxnSpLocks/>
          </p:cNvCxnSpPr>
          <p:nvPr/>
        </p:nvCxnSpPr>
        <p:spPr>
          <a:xfrm flipV="1">
            <a:off x="7668639" y="3187429"/>
            <a:ext cx="914400" cy="19649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7649C9-4E2B-E67C-D141-3A0119096A11}"/>
              </a:ext>
            </a:extLst>
          </p:cNvPr>
          <p:cNvSpPr txBox="1"/>
          <p:nvPr/>
        </p:nvSpPr>
        <p:spPr>
          <a:xfrm>
            <a:off x="6144640" y="5328603"/>
            <a:ext cx="380027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Output of the default ADIOS test that renders UI/Table for all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CA215-A45B-6048-0B6B-2B27CA17E214}"/>
              </a:ext>
            </a:extLst>
          </p:cNvPr>
          <p:cNvSpPr txBox="1"/>
          <p:nvPr/>
        </p:nvSpPr>
        <p:spPr>
          <a:xfrm>
            <a:off x="762001" y="1475489"/>
            <a:ext cx="3800271" cy="9233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Basic project’s ROOT_DIR/test/</a:t>
            </a:r>
            <a:r>
              <a:rPr lang="en-US" dirty="0" err="1">
                <a:solidFill>
                  <a:schemeClr val="accent2"/>
                </a:solidFill>
              </a:rPr>
              <a:t>Runner.php</a:t>
            </a:r>
            <a:r>
              <a:rPr lang="en-US" dirty="0">
                <a:solidFill>
                  <a:schemeClr val="accent2"/>
                </a:solidFill>
              </a:rPr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33063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ADIOS framework</vt:lpstr>
      <vt:lpstr>“Testable” code</vt:lpstr>
      <vt:lpstr>“Testable” code - Example</vt:lpstr>
      <vt:lpstr>Writing tests</vt:lpstr>
      <vt:lpstr>Writing tests - Example</vt:lpstr>
      <vt:lpstr>Writing tests – Example – Failed test</vt:lpstr>
      <vt:lpstr>Writing tests – Runner.php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ADIOS framework</dc:title>
  <dc:creator>Dusan Daniska</dc:creator>
  <cp:lastModifiedBy>Dusan Daniska</cp:lastModifiedBy>
  <cp:revision>6</cp:revision>
  <dcterms:created xsi:type="dcterms:W3CDTF">2023-05-22T12:37:12Z</dcterms:created>
  <dcterms:modified xsi:type="dcterms:W3CDTF">2023-05-23T07:33:11Z</dcterms:modified>
</cp:coreProperties>
</file>