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F30A-709F-CEA0-B190-D63A6A037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C427B-71C0-DFAE-358A-446B2DC76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4B96-5457-714D-F262-CE7F1B5C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3C5C-3B6F-1922-7E53-2BAE741C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82B7-5337-9276-2E29-0F929F9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F384-12EC-44A3-8AF8-6534EEDE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14101-5DF7-FA37-9749-21D44B0F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5E51-5925-A9AF-9966-B6F7B0CE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C3C74-658F-2C11-F7F6-56561B1D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1016-5578-EF48-C47B-56D45BBD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A4AB-D276-1631-9477-F920F0925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EE906-26EC-54FF-1261-848961704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33F0-DCBD-72CA-A120-184EF099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E511-4BD3-3400-F34E-1CF6F2BC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8CCE-D02D-021D-5F73-BEEE803E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CAA-2D14-C1CC-4105-C2EFEF76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0701-A5E5-1A72-8128-497019E6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96F7-5FFA-422E-BB21-F84B7A23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3794-7065-6E55-D0FE-ED4E3983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E30C-40D1-803A-8565-AEE809A6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CA2B-52F2-8295-EE49-F250873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5010-F19D-96D9-6C49-818C541D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7AD04-E085-9613-32D5-340B14AC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B7E3-22EF-E9B4-B83E-FCB6CF0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A76BB-7931-80C3-8BFE-1EF02545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680E-C813-22BE-92D5-C197AFCB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F6F7-8EFA-88FA-16BF-8F104AD1B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7FA5E-867E-5ED1-AAFD-6742621F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A9BE7-514B-644A-D927-4B376503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5D94D-F821-6E68-8D2C-042478D2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A6CE-CDB8-FA4A-0F6E-ACE95E4B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9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11E2-4948-8DC2-1996-E85C1E8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0350-0138-9B7D-B573-F45FAAC8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13155-BF08-5ED2-EA5F-FFE514EC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045A7-F125-CF92-374B-58BAF17E6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3CC67-5DC1-6547-6F55-BECC3F83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35E1F-1F9C-243A-4C23-B04B7C23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AC8D5-F33C-A833-802D-D292169B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4F20-C22C-4CDC-FEEC-64D4BA45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D81-6EC2-7F6B-DF6E-F7A1ADB2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87BAB-2480-44C9-44C9-6A7EFC7B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CE7BF-06F7-BE02-C99D-B196C3AE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E31-31F6-0E57-4741-EEFE79C0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CBFBE-F841-7D79-39FB-CB677B5F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80898-905D-86E8-9F5D-D79B0258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EB0EC-0A12-24F9-0781-06A3417F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F56B-4107-B604-250D-77D4EAFB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9025-E79A-C238-72F7-DDEE5BA3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B4A69-BE6F-AA56-5AC7-26E6A64F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3C6F7-63EF-9E0B-EB23-100E9430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5BE7B-4561-266A-26D1-2A9B7DB1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6DF64-A2C4-11EB-2783-533C0213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CDB6-070D-72FD-5921-3F155A8B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F4E3-0E66-6B76-434E-95647F185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BDFE-D984-2503-9219-FB11A718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9726-5F1E-CA2E-5967-89F0E9A2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D261-974C-6CE6-DE28-B96DB13D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6950-4DDD-A17D-FF5B-3BAD952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C8ED7-2979-9B5E-62A1-DCE7273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9E4B-803A-1587-775A-AA308D10F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FA84-37F7-8BA9-3D90-B481A0200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E203-7FAE-4742-9D6D-7A6643B20C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7935-BFF6-1EFF-189C-CC4479B81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0A0A-31DA-3FAD-EE75-B3AD0D6F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C1D0-165E-4ABB-85AE-106C4F60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207A7-94E5-FD89-66CA-2D383E62B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ADIOS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8650-C683-96B9-5973-6F87A1D85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Methods in class ADIOS/Core/Model</a:t>
            </a:r>
          </a:p>
        </p:txBody>
      </p:sp>
      <p:pic>
        <p:nvPicPr>
          <p:cNvPr id="1028" name="Picture 4" descr="Icon&#10;&#10;Description automatically generated">
            <a:extLst>
              <a:ext uri="{FF2B5EF4-FFF2-40B4-BE49-F238E27FC236}">
                <a16:creationId xmlns:a16="http://schemas.microsoft.com/office/drawing/2014/main" id="{41E0ED52-8FA3-6FD2-330F-D8E4AE481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957860"/>
            <a:ext cx="4942280" cy="49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E8BF53A-0A3B-A5C4-EC42-A1737B28782E}"/>
              </a:ext>
            </a:extLst>
          </p:cNvPr>
          <p:cNvSpPr txBox="1">
            <a:spLocks/>
          </p:cNvSpPr>
          <p:nvPr/>
        </p:nvSpPr>
        <p:spPr>
          <a:xfrm>
            <a:off x="643467" y="6149586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Dusan Daniska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Apr 20, 2023</a:t>
            </a:r>
          </a:p>
        </p:txBody>
      </p:sp>
    </p:spTree>
    <p:extLst>
      <p:ext uri="{BB962C8B-B14F-4D97-AF65-F5344CB8AC3E}">
        <p14:creationId xmlns:p14="http://schemas.microsoft.com/office/powerpoint/2010/main" val="60703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F97-0436-D7D5-45F8-139728E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Short overview &amp; stats (Apr 20, 2023)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BA2C596-34AD-6183-4510-15EAC2855889}"/>
              </a:ext>
            </a:extLst>
          </p:cNvPr>
          <p:cNvSpPr txBox="1">
            <a:spLocks/>
          </p:cNvSpPr>
          <p:nvPr/>
        </p:nvSpPr>
        <p:spPr>
          <a:xfrm>
            <a:off x="9251572" y="1825625"/>
            <a:ext cx="2115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04C828E-3D48-51C5-E108-B14997EE5F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Namespace ADIOS\Core</a:t>
            </a:r>
          </a:p>
          <a:p>
            <a:r>
              <a:rPr lang="en-US" dirty="0"/>
              <a:t>1638 lines of code</a:t>
            </a:r>
          </a:p>
          <a:p>
            <a:r>
              <a:rPr lang="en-US" dirty="0"/>
              <a:t>79 methods</a:t>
            </a:r>
          </a:p>
          <a:p>
            <a:r>
              <a:rPr lang="en-US" dirty="0"/>
              <a:t>6 core models (Config, </a:t>
            </a:r>
            <a:r>
              <a:rPr lang="en-US" dirty="0" err="1"/>
              <a:t>LogDB</a:t>
            </a:r>
            <a:r>
              <a:rPr lang="en-US" dirty="0"/>
              <a:t>, Token, Translate, User, </a:t>
            </a:r>
            <a:r>
              <a:rPr lang="en-US" dirty="0" err="1"/>
              <a:t>UserRole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4" descr="Icon&#10;&#10;Description automatically generated">
            <a:extLst>
              <a:ext uri="{FF2B5EF4-FFF2-40B4-BE49-F238E27FC236}">
                <a16:creationId xmlns:a16="http://schemas.microsoft.com/office/drawing/2014/main" id="{3417EE70-80DE-FCB1-5EBE-97F2A35E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65" y="6306531"/>
            <a:ext cx="410201" cy="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F97-0436-D7D5-45F8-139728E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List of available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B48E-C356-4337-2995-A9CB1612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31737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/>
              <a:t>Init, Config, Translations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init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getConfig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setConfig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saveConfig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translate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/>
              <a:t>Installation and upgrades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hasSqlTable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isInstalled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getCurrentInstalledVersion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upgrades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install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hasAvailableUpgrades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installUpgrades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/>
              <a:t>Permissions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checkPermissions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/>
              <a:t>Routing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routing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addStandardCRUDRouting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getStandardCRUDRoutes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getFullUrlBase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274AC-8A97-FA94-7820-35A3F06D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5576" y="1825625"/>
            <a:ext cx="19184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Data structure definition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getEnumValues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columns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columnNames</a:t>
            </a: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indexes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indexNames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SQL DB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dropTableIfExists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installForeignKeys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getFullTableSQLName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sqlQuery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findForeignKeyModels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associateKey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getRelationships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getExtendedData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getById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getByLookupSqlValue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getAll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getAllCached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getQueryWithLookups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getWithLookups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E007C8-DC37-D19D-AF52-46617C56E20F}"/>
              </a:ext>
            </a:extLst>
          </p:cNvPr>
          <p:cNvSpPr txBox="1">
            <a:spLocks/>
          </p:cNvSpPr>
          <p:nvPr/>
        </p:nvSpPr>
        <p:spPr>
          <a:xfrm>
            <a:off x="4939551" y="1825625"/>
            <a:ext cx="2115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insertRow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insertOrUpdateRow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insertRandomRow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updateRow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deleteRow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lookupSqlWhere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lookupSqlOrderBy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lookupSqlQuery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lookupSqlValue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getQuery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addLookupsToQuery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addCrossTableToQuery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convertToEloquentQuery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processLookupsInQueryResult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fetchRows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countRowsInQuery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/>
              <a:t>PDO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search pdoPrepareAndExecute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/>
              <a:t>pdoPrepareExecuteAndFetch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F753E70-C5DB-AB36-1194-CBA13598F3D8}"/>
              </a:ext>
            </a:extLst>
          </p:cNvPr>
          <p:cNvSpPr txBox="1">
            <a:spLocks/>
          </p:cNvSpPr>
          <p:nvPr/>
        </p:nvSpPr>
        <p:spPr>
          <a:xfrm>
            <a:off x="7095563" y="1825625"/>
            <a:ext cx="2115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General callbacks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onBeforeSave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onAfterSave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onBeforeDelete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onAfterDelete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UI/Table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tableParams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tableRowCSSFormatter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tableCellCSSFormatter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tableCellHTMLFormatter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tableCellCSVFormatter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onTableBeforeInit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onTableAfterInit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onTableAfterDataLoaded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tableFilterColumnSqlWhere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tableFilterSqlWhere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BA2C596-34AD-6183-4510-15EAC2855889}"/>
              </a:ext>
            </a:extLst>
          </p:cNvPr>
          <p:cNvSpPr txBox="1">
            <a:spLocks/>
          </p:cNvSpPr>
          <p:nvPr/>
        </p:nvSpPr>
        <p:spPr>
          <a:xfrm>
            <a:off x="9251572" y="1825625"/>
            <a:ext cx="2115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0B1EED3-A36A-42DB-4B4A-7962476E5806}"/>
              </a:ext>
            </a:extLst>
          </p:cNvPr>
          <p:cNvSpPr txBox="1">
            <a:spLocks/>
          </p:cNvSpPr>
          <p:nvPr/>
        </p:nvSpPr>
        <p:spPr>
          <a:xfrm>
            <a:off x="9211236" y="1825625"/>
            <a:ext cx="2115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UI/Form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onFormBeforeInit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onFormAfterInit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formParams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formValidate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formSave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formDelete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UI/Cards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cardsParams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cardsCardHtmlFormatter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UI/Tree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treeParams</a:t>
            </a:r>
            <a:endParaRPr lang="en-US" sz="1200" dirty="0"/>
          </a:p>
        </p:txBody>
      </p:sp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2A3C06B3-A262-E439-EBAD-F056F7E7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65" y="6306531"/>
            <a:ext cx="410201" cy="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5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F97-0436-D7D5-45F8-139728E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Methods to be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overriden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B48E-C356-4337-2995-A9CB1612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31737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Init, permissions, routing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init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checkPermissions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routing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getFullUrlBase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Data structure definition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getEnumValues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columns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columnNames</a:t>
            </a: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indexes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indexNames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SQL DB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getExtendedData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getById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lookupSqlWhere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lookupSqlOrderBy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lookupSqlQuery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lookupSqlValue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274AC-8A97-FA94-7820-35A3F06D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5576" y="1825625"/>
            <a:ext cx="19184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General callbacks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onBeforeSave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onAfterSave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onBeforeDelete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onAfterDelete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E007C8-DC37-D19D-AF52-46617C56E20F}"/>
              </a:ext>
            </a:extLst>
          </p:cNvPr>
          <p:cNvSpPr txBox="1">
            <a:spLocks/>
          </p:cNvSpPr>
          <p:nvPr/>
        </p:nvSpPr>
        <p:spPr>
          <a:xfrm>
            <a:off x="4939551" y="1825625"/>
            <a:ext cx="2115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UI/Table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tableParams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tableRowCSSFormatter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tableCellCSSFormatter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tableCellHTMLFormatter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tableCellCSVFormatter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onTableBeforeInit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onTableAfterInit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onTableAfterDataLoaded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tableFilterColumnSqlWhere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tableFilterSqlWhere</a:t>
            </a:r>
            <a:endParaRPr lang="en-US" sz="12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F753E70-C5DB-AB36-1194-CBA13598F3D8}"/>
              </a:ext>
            </a:extLst>
          </p:cNvPr>
          <p:cNvSpPr txBox="1">
            <a:spLocks/>
          </p:cNvSpPr>
          <p:nvPr/>
        </p:nvSpPr>
        <p:spPr>
          <a:xfrm>
            <a:off x="7095563" y="1825625"/>
            <a:ext cx="2115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UI/Form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onFormBeforeInit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onFormAfterInit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formParams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formValidate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formSave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formDelete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UI/Cards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cardsParams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cardsCardHtmlFormatter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UI/Tree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treeParams</a:t>
            </a:r>
            <a:endParaRPr lang="en-US" sz="1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BA2C596-34AD-6183-4510-15EAC2855889}"/>
              </a:ext>
            </a:extLst>
          </p:cNvPr>
          <p:cNvSpPr txBox="1">
            <a:spLocks/>
          </p:cNvSpPr>
          <p:nvPr/>
        </p:nvSpPr>
        <p:spPr>
          <a:xfrm>
            <a:off x="9251572" y="1825625"/>
            <a:ext cx="2115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2A3C06B3-A262-E439-EBAD-F056F7E7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65" y="6306531"/>
            <a:ext cx="410201" cy="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F97-0436-D7D5-45F8-139728E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Most commonly overridden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B48E-C356-4337-2995-A9CB1612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31737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Initialization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Init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Permissions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checkPermissions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Routing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routing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Data structure definition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getEnumValues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columns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indexes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SQL DB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getExtendedData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274AC-8A97-FA94-7820-35A3F06D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5576" y="1825625"/>
            <a:ext cx="19184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General callbacks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onBeforeSave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onAfterSave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onBeforeDelete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onAfterDelete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E007C8-DC37-D19D-AF52-46617C56E20F}"/>
              </a:ext>
            </a:extLst>
          </p:cNvPr>
          <p:cNvSpPr txBox="1">
            <a:spLocks/>
          </p:cNvSpPr>
          <p:nvPr/>
        </p:nvSpPr>
        <p:spPr>
          <a:xfrm>
            <a:off x="4979890" y="1825625"/>
            <a:ext cx="2115673" cy="435133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UI/Table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Params modifier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tableParams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Design formatters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tableRowCSSFormatter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tableCellCSSFormatter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tableCellHTMLFormatter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tableCellCSVFormatter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Callbacks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onTableBeforeInit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onTableAfterInit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onTableAfterDataLoaded</a:t>
            </a:r>
            <a:endParaRPr lang="en-US" sz="12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F753E70-C5DB-AB36-1194-CBA13598F3D8}"/>
              </a:ext>
            </a:extLst>
          </p:cNvPr>
          <p:cNvSpPr txBox="1">
            <a:spLocks/>
          </p:cNvSpPr>
          <p:nvPr/>
        </p:nvSpPr>
        <p:spPr>
          <a:xfrm>
            <a:off x="7095563" y="1825625"/>
            <a:ext cx="2115673" cy="435133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UI/Form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Params modifier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formParams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Data manipulation modifiers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formValidate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formSave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/>
              <a:t>formDelete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Callbacks</a:t>
            </a:r>
            <a:endParaRPr lang="en-US" sz="1200" i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onFormBeforeInit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onFormAfterInit</a:t>
            </a:r>
            <a:endParaRPr lang="en-US" sz="12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BA2C596-34AD-6183-4510-15EAC2855889}"/>
              </a:ext>
            </a:extLst>
          </p:cNvPr>
          <p:cNvSpPr txBox="1">
            <a:spLocks/>
          </p:cNvSpPr>
          <p:nvPr/>
        </p:nvSpPr>
        <p:spPr>
          <a:xfrm>
            <a:off x="9251572" y="1825625"/>
            <a:ext cx="2115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</p:txBody>
      </p:sp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2A3C06B3-A262-E439-EBAD-F056F7E7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65" y="6306531"/>
            <a:ext cx="410201" cy="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9FE1D9C-A003-77B3-61C0-B6E555A1B4D9}"/>
              </a:ext>
            </a:extLst>
          </p:cNvPr>
          <p:cNvSpPr txBox="1">
            <a:spLocks/>
          </p:cNvSpPr>
          <p:nvPr/>
        </p:nvSpPr>
        <p:spPr>
          <a:xfrm>
            <a:off x="9211236" y="1825625"/>
            <a:ext cx="2115673" cy="435133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UI/Cards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Params modifier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cardsParams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Design formatters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cardsCardHtmlFormatter</a:t>
            </a: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b="1" dirty="0"/>
              <a:t>UI/Tree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Params modifier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 err="1"/>
              <a:t>treeParams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6BCA8-DBB9-C3B6-F115-3D9445DFA858}"/>
              </a:ext>
            </a:extLst>
          </p:cNvPr>
          <p:cNvSpPr txBox="1"/>
          <p:nvPr/>
        </p:nvSpPr>
        <p:spPr>
          <a:xfrm>
            <a:off x="4979890" y="1459151"/>
            <a:ext cx="6347019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UI customization</a:t>
            </a:r>
          </a:p>
        </p:txBody>
      </p:sp>
    </p:spTree>
    <p:extLst>
      <p:ext uri="{BB962C8B-B14F-4D97-AF65-F5344CB8AC3E}">
        <p14:creationId xmlns:p14="http://schemas.microsoft.com/office/powerpoint/2010/main" val="417348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F97-0436-D7D5-45F8-139728E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Customization of UI</a:t>
            </a:r>
          </a:p>
        </p:txBody>
      </p:sp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2A3C06B3-A262-E439-EBAD-F056F7E7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65" y="6306531"/>
            <a:ext cx="410201" cy="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4C032-2C84-34FC-D829-174C28B68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41675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Params modifiers</a:t>
            </a:r>
          </a:p>
          <a:p>
            <a:pPr lvl="1"/>
            <a:r>
              <a:rPr lang="en-US" dirty="0" err="1"/>
              <a:t>tableParams</a:t>
            </a:r>
            <a:r>
              <a:rPr lang="en-US" dirty="0"/>
              <a:t>(), </a:t>
            </a:r>
            <a:r>
              <a:rPr lang="en-US" dirty="0" err="1"/>
              <a:t>formParams</a:t>
            </a:r>
            <a:r>
              <a:rPr lang="en-US" dirty="0"/>
              <a:t>(), </a:t>
            </a:r>
            <a:r>
              <a:rPr lang="en-US" dirty="0" err="1"/>
              <a:t>cardsParams</a:t>
            </a:r>
            <a:r>
              <a:rPr lang="en-US" dirty="0"/>
              <a:t>(), </a:t>
            </a:r>
            <a:r>
              <a:rPr lang="en-US" dirty="0" err="1"/>
              <a:t>treeParams</a:t>
            </a:r>
            <a:r>
              <a:rPr lang="en-US" dirty="0"/>
              <a:t>()</a:t>
            </a:r>
          </a:p>
          <a:p>
            <a:r>
              <a:rPr lang="en-US" b="1" dirty="0"/>
              <a:t>Design formatters</a:t>
            </a:r>
          </a:p>
          <a:p>
            <a:pPr lvl="1"/>
            <a:r>
              <a:rPr lang="en-US" dirty="0" err="1"/>
              <a:t>tableRowCSSFormatter</a:t>
            </a:r>
            <a:r>
              <a:rPr lang="en-US" dirty="0"/>
              <a:t>(), </a:t>
            </a:r>
            <a:r>
              <a:rPr lang="en-US" dirty="0" err="1"/>
              <a:t>tableCellCSSFormatter</a:t>
            </a:r>
            <a:r>
              <a:rPr lang="en-US" dirty="0"/>
              <a:t>(), </a:t>
            </a:r>
            <a:r>
              <a:rPr lang="en-US" dirty="0" err="1"/>
              <a:t>tableCellHTMLFormatter</a:t>
            </a:r>
            <a:r>
              <a:rPr lang="en-US" dirty="0"/>
              <a:t>(), </a:t>
            </a:r>
            <a:r>
              <a:rPr lang="en-US" dirty="0" err="1"/>
              <a:t>tableCellCSVFormatter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cardsCardHtmlFormatter</a:t>
            </a:r>
            <a:r>
              <a:rPr lang="en-US" dirty="0"/>
              <a:t>()</a:t>
            </a:r>
          </a:p>
          <a:p>
            <a:r>
              <a:rPr lang="en-US" b="1" dirty="0"/>
              <a:t>Data manipulation modifiers</a:t>
            </a:r>
          </a:p>
          <a:p>
            <a:pPr lvl="1"/>
            <a:r>
              <a:rPr lang="en-US" dirty="0" err="1"/>
              <a:t>formValidate</a:t>
            </a:r>
            <a:r>
              <a:rPr lang="en-US" dirty="0"/>
              <a:t>(), </a:t>
            </a:r>
            <a:r>
              <a:rPr lang="en-US" dirty="0" err="1"/>
              <a:t>formSave</a:t>
            </a:r>
            <a:r>
              <a:rPr lang="en-US" dirty="0"/>
              <a:t>(), formDelete()</a:t>
            </a:r>
          </a:p>
          <a:p>
            <a:r>
              <a:rPr lang="en-US" b="1" dirty="0"/>
              <a:t>Callbacks</a:t>
            </a:r>
          </a:p>
          <a:p>
            <a:pPr lvl="1"/>
            <a:r>
              <a:rPr lang="en-US" dirty="0"/>
              <a:t>Available for UI/Table and UI/Form</a:t>
            </a:r>
          </a:p>
          <a:p>
            <a:pPr lvl="1"/>
            <a:r>
              <a:rPr lang="en-US" dirty="0"/>
              <a:t>Missing for UI/Cards and UI/Tree</a:t>
            </a:r>
          </a:p>
        </p:txBody>
      </p:sp>
    </p:spTree>
    <p:extLst>
      <p:ext uri="{BB962C8B-B14F-4D97-AF65-F5344CB8AC3E}">
        <p14:creationId xmlns:p14="http://schemas.microsoft.com/office/powerpoint/2010/main" val="59889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F97-0436-D7D5-45F8-139728E0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Customization of UI</a:t>
            </a:r>
          </a:p>
        </p:txBody>
      </p:sp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2A3C06B3-A262-E439-EBAD-F056F7E7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65" y="6306531"/>
            <a:ext cx="410201" cy="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4C032-2C84-34FC-D829-174C28B68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41675" cy="4351338"/>
          </a:xfrm>
        </p:spPr>
        <p:txBody>
          <a:bodyPr>
            <a:normAutofit/>
          </a:bodyPr>
          <a:lstStyle/>
          <a:p>
            <a:r>
              <a:rPr lang="en-US" b="1" dirty="0"/>
              <a:t>Any</a:t>
            </a:r>
            <a:r>
              <a:rPr lang="en-US" dirty="0"/>
              <a:t> \ADIOS\Core\UI\View class can be theoretically modified by a model.</a:t>
            </a:r>
          </a:p>
          <a:p>
            <a:pPr lvl="1"/>
            <a:r>
              <a:rPr lang="en-US" dirty="0"/>
              <a:t>E.g. by creating “params modifier” methods</a:t>
            </a:r>
          </a:p>
          <a:p>
            <a:r>
              <a:rPr lang="en-US" b="1" dirty="0"/>
              <a:t>Reasonable</a:t>
            </a:r>
            <a:r>
              <a:rPr lang="en-US" dirty="0"/>
              <a:t> only for View classes that work with the model:</a:t>
            </a:r>
          </a:p>
          <a:p>
            <a:pPr lvl="1"/>
            <a:r>
              <a:rPr lang="en-US" dirty="0"/>
              <a:t>UI/Table, UI/Form, UI/Cards, UI/Tree</a:t>
            </a:r>
          </a:p>
          <a:p>
            <a:pPr lvl="1"/>
            <a:r>
              <a:rPr lang="en-US" dirty="0"/>
              <a:t>UI/Input – params modifier is not implemented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4C052-4E78-84B4-9D30-98E6FD616E9A}"/>
              </a:ext>
            </a:extLst>
          </p:cNvPr>
          <p:cNvSpPr txBox="1"/>
          <p:nvPr/>
        </p:nvSpPr>
        <p:spPr>
          <a:xfrm>
            <a:off x="2042808" y="4643337"/>
            <a:ext cx="3664085" cy="1933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Question:</a:t>
            </a:r>
          </a:p>
          <a:p>
            <a:r>
              <a:rPr lang="en-US" dirty="0"/>
              <a:t>Do you suggest some new UI/View class to be implemented in ADIOS and to be customizable by Model?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0D195-19D7-B0BA-70A3-84A718C32907}"/>
              </a:ext>
            </a:extLst>
          </p:cNvPr>
          <p:cNvSpPr txBox="1"/>
          <p:nvPr/>
        </p:nvSpPr>
        <p:spPr>
          <a:xfrm>
            <a:off x="5768502" y="4643337"/>
            <a:ext cx="366408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Way forward:</a:t>
            </a:r>
          </a:p>
          <a:p>
            <a:r>
              <a:rPr lang="en-US" dirty="0" err="1"/>
              <a:t>inputParams</a:t>
            </a:r>
            <a:r>
              <a:rPr lang="en-US" dirty="0"/>
              <a:t>() modifier is missing – could be implemented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45342-6E04-1274-E143-BC609E1CDEB0}"/>
              </a:ext>
            </a:extLst>
          </p:cNvPr>
          <p:cNvSpPr txBox="1"/>
          <p:nvPr/>
        </p:nvSpPr>
        <p:spPr>
          <a:xfrm>
            <a:off x="5768501" y="5630992"/>
            <a:ext cx="366408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Way forward:</a:t>
            </a:r>
          </a:p>
          <a:p>
            <a:r>
              <a:rPr lang="en-US" dirty="0"/>
              <a:t>Implement reasonable callbacks for UI/Cards and UI/Tree</a:t>
            </a:r>
          </a:p>
        </p:txBody>
      </p:sp>
    </p:spTree>
    <p:extLst>
      <p:ext uri="{BB962C8B-B14F-4D97-AF65-F5344CB8AC3E}">
        <p14:creationId xmlns:p14="http://schemas.microsoft.com/office/powerpoint/2010/main" val="113911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6F97-0436-D7D5-45F8-139728E0B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Questions?</a:t>
            </a:r>
          </a:p>
        </p:txBody>
      </p:sp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2A3C06B3-A262-E439-EBAD-F056F7E7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65" y="6306531"/>
            <a:ext cx="410201" cy="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0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474</Words>
  <Application>Microsoft Office PowerPoint</Application>
  <PresentationFormat>Widescreen</PresentationFormat>
  <Paragraphs>243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ADIOS framework</vt:lpstr>
      <vt:lpstr>Short overview &amp; stats (Apr 20, 2023)</vt:lpstr>
      <vt:lpstr>List of available methods</vt:lpstr>
      <vt:lpstr>Methods to be overriden</vt:lpstr>
      <vt:lpstr>Most commonly overridden methods</vt:lpstr>
      <vt:lpstr>Customization of UI</vt:lpstr>
      <vt:lpstr>Customization of UI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ADIOS framework</dc:title>
  <dc:creator>Dusan Daniska</dc:creator>
  <cp:lastModifiedBy>Dusan Daniska</cp:lastModifiedBy>
  <cp:revision>8</cp:revision>
  <dcterms:created xsi:type="dcterms:W3CDTF">2023-04-20T06:07:37Z</dcterms:created>
  <dcterms:modified xsi:type="dcterms:W3CDTF">2023-04-20T08:06:33Z</dcterms:modified>
</cp:coreProperties>
</file>