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834" autoAdjust="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F526-50B1-48AF-A25F-764B7089F97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D8091-FD91-44A4-9666-5315DBB1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D8091-FD91-44A4-9666-5315DBB165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2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D8091-FD91-44A4-9666-5315DBB165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13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D8091-FD91-44A4-9666-5315DBB165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84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Cyrl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D8091-FD91-44A4-9666-5315DBB165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24A0C3D-7672-497A-9DA8-373D841D2087}" type="datetime1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6C6B210-65FE-4C3A-947D-140D86C7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8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C5FA-B969-4B5E-B9B2-D0074F5B7326}" type="datetime1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210-65FE-4C3A-947D-140D86C7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7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361F-43D3-463A-9584-68E12D2F3ADA}" type="datetime1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210-65FE-4C3A-947D-140D86C7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40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8EF0-BB1E-46E2-BC63-0C8882DCD95D}" type="datetime1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210-65FE-4C3A-947D-140D86C7D14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777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85CC-BFA5-4AB6-B72D-47D360C53B9F}" type="datetime1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210-65FE-4C3A-947D-140D86C7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47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D2D2-0692-48D8-B71B-44DF02834E93}" type="datetime1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210-65FE-4C3A-947D-140D86C7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92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7DE8-D3F9-4FD0-97F7-8D25AFA60F42}" type="datetime1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210-65FE-4C3A-947D-140D86C7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22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E1E3-F120-4F3D-AFF2-FE8D1239ECE6}" type="datetime1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210-65FE-4C3A-947D-140D86C7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13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E4CE-C4C4-4FCB-9210-5F5A67DEFAF8}" type="datetime1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210-65FE-4C3A-947D-140D86C7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0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158D-97C4-42EC-B28E-2458CCE43028}" type="datetime1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210-65FE-4C3A-947D-140D86C7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4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65EC-C01F-492E-835D-44AA9A3E41E5}" type="datetime1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210-65FE-4C3A-947D-140D86C7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C20F-DEB8-41C7-A885-EB169EF51F37}" type="datetime1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210-65FE-4C3A-947D-140D86C7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4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993A-3241-4B2C-87D5-3C45FDE3B392}" type="datetime1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210-65FE-4C3A-947D-140D86C7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6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9AE2-F1D6-46D0-92E2-2D19D5D61D56}" type="datetime1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210-65FE-4C3A-947D-140D86C7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3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9071-0DC1-46A2-8A1D-C0211ED8AC19}" type="datetime1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210-65FE-4C3A-947D-140D86C7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5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EF23-071A-4172-A26C-801BEAFDD177}" type="datetime1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210-65FE-4C3A-947D-140D86C7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2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F74D-1A96-468F-91A8-EE77D7887C0A}" type="datetime1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210-65FE-4C3A-947D-140D86C7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0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30CEC-D5EB-4325-B35D-7BA5B0B51697}" type="datetime1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6B210-65FE-4C3A-947D-140D86C7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89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07C0-6EDF-4E44-A265-EA5176A3E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2235200"/>
            <a:ext cx="8791575" cy="2387600"/>
          </a:xfrm>
        </p:spPr>
        <p:txBody>
          <a:bodyPr/>
          <a:lstStyle/>
          <a:p>
            <a:pPr algn="ctr"/>
            <a:r>
              <a:rPr lang="sr-Cyrl-RS" dirty="0"/>
              <a:t>ИнфраСтруктура за сигурну размену података</a:t>
            </a:r>
            <a:endParaRPr 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B3C10BC-681B-48AE-B293-FC72503D37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42518" y="1172319"/>
            <a:ext cx="1459386" cy="1610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944432-82A0-4142-8708-45A0ED61CA88}"/>
              </a:ext>
            </a:extLst>
          </p:cNvPr>
          <p:cNvSpPr txBox="1"/>
          <p:nvPr/>
        </p:nvSpPr>
        <p:spPr>
          <a:xfrm>
            <a:off x="1876424" y="271174"/>
            <a:ext cx="879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/>
              <a:t>Универзитет у Београду</a:t>
            </a:r>
          </a:p>
          <a:p>
            <a:pPr algn="ctr"/>
            <a:r>
              <a:rPr lang="sr-Cyrl-RS" dirty="0"/>
              <a:t>Електротехнички факултет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12CB0-5B74-4134-A01E-89C287B086F1}"/>
              </a:ext>
            </a:extLst>
          </p:cNvPr>
          <p:cNvSpPr txBox="1"/>
          <p:nvPr/>
        </p:nvSpPr>
        <p:spPr>
          <a:xfrm>
            <a:off x="9085277" y="5528345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/>
              <a:t>Душан Мршић 2017/0406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6A296-E2C9-464A-A38A-B899E4EF69FF}"/>
              </a:ext>
            </a:extLst>
          </p:cNvPr>
          <p:cNvSpPr txBox="1"/>
          <p:nvPr/>
        </p:nvSpPr>
        <p:spPr>
          <a:xfrm>
            <a:off x="4476925" y="6140633"/>
            <a:ext cx="32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/>
              <a:t>Београд, 2021.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9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11A4B-B2F0-440A-96AE-4A9F4C44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/>
              <a:t>Закључак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FABB9-368B-42DD-B316-04A1A14E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3200" dirty="0"/>
              <a:t>Имплементација</a:t>
            </a:r>
          </a:p>
          <a:p>
            <a:r>
              <a:rPr lang="sr-Cyrl-RS" sz="3200" dirty="0"/>
              <a:t>Технологије</a:t>
            </a:r>
          </a:p>
          <a:p>
            <a:r>
              <a:rPr lang="sr-Cyrl-RS" sz="3200" dirty="0"/>
              <a:t>Даље унапређивање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613A4-B088-4011-B47B-1941E36F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210-65FE-4C3A-947D-140D86C7D1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6F98-6062-43E7-AC8C-F66342C9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107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sr-Cyrl-RS" sz="4800" dirty="0"/>
              <a:t>Хвала на пажњи!</a:t>
            </a: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106821-1E87-4150-96A3-0C6EFE697901}"/>
              </a:ext>
            </a:extLst>
          </p:cNvPr>
          <p:cNvSpPr txBox="1"/>
          <p:nvPr/>
        </p:nvSpPr>
        <p:spPr>
          <a:xfrm>
            <a:off x="3835400" y="3429000"/>
            <a:ext cx="43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3200" dirty="0"/>
              <a:t>ПИТАЊА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9A0E1F-E2FB-4E7D-B449-2C6443F2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210-65FE-4C3A-947D-140D86C7D1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2716-BE3D-4427-AB56-91BB42D1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Cyrl-RS" sz="4800" dirty="0"/>
              <a:t>Увод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FE37-C911-4F06-8BFB-6B0B589BA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3200" dirty="0"/>
              <a:t>Сигурна размена</a:t>
            </a:r>
          </a:p>
          <a:p>
            <a:r>
              <a:rPr lang="sr-Cyrl-RS" sz="3200" dirty="0"/>
              <a:t>Шифровање</a:t>
            </a:r>
          </a:p>
          <a:p>
            <a:r>
              <a:rPr lang="en-US" sz="3200" dirty="0"/>
              <a:t>End-to-end </a:t>
            </a:r>
            <a:r>
              <a:rPr lang="sr-Cyrl-RS" sz="3200" dirty="0"/>
              <a:t>енкрипција</a:t>
            </a:r>
          </a:p>
          <a:p>
            <a:r>
              <a:rPr lang="sr-Cyrl-RS" sz="3200" dirty="0"/>
              <a:t>Циљ пројекта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1F7A3-065D-4BEC-A709-C58FD1ED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210-65FE-4C3A-947D-140D86C7D1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0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1DBC-F3BA-4A7B-B0F4-8FD8290E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4800" dirty="0"/>
              <a:t>шифровање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61A92-E640-4B74-8C8F-D5FB694E3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Cyrl-RS" sz="3200" dirty="0"/>
              <a:t>Цезарова шифра</a:t>
            </a:r>
          </a:p>
          <a:p>
            <a:r>
              <a:rPr lang="sr-Cyrl-RS" sz="3200" dirty="0"/>
              <a:t>Енигма машина</a:t>
            </a:r>
          </a:p>
          <a:p>
            <a:r>
              <a:rPr lang="sr-Cyrl-RS" sz="3200" dirty="0"/>
              <a:t>Модерни алгоритми</a:t>
            </a:r>
            <a:br>
              <a:rPr lang="sr-Cyrl-RS" sz="3200" dirty="0"/>
            </a:br>
            <a:r>
              <a:rPr lang="sr-Cyrl-RS" sz="3200" dirty="0"/>
              <a:t>шифорвања</a:t>
            </a:r>
          </a:p>
          <a:p>
            <a:r>
              <a:rPr lang="sr-Cyrl-RS" sz="3200" dirty="0"/>
              <a:t>Симетрично и асиметрично</a:t>
            </a:r>
            <a:br>
              <a:rPr lang="sr-Cyrl-RS" sz="3200" dirty="0"/>
            </a:br>
            <a:r>
              <a:rPr lang="sr-Cyrl-RS" sz="3200" dirty="0"/>
              <a:t>шифорвање</a:t>
            </a:r>
          </a:p>
        </p:txBody>
      </p:sp>
      <p:pic>
        <p:nvPicPr>
          <p:cNvPr id="4" name="Picture 3" descr="A black and white computer&#10;&#10;Description automatically generated with low confidence">
            <a:extLst>
              <a:ext uri="{FF2B5EF4-FFF2-40B4-BE49-F238E27FC236}">
                <a16:creationId xmlns:a16="http://schemas.microsoft.com/office/drawing/2014/main" id="{1B7EBBE5-87E9-41CE-ADAA-85EC4AD998D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3" y="2363788"/>
            <a:ext cx="4478338" cy="26838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5F4498-1974-471F-93EF-0914C25159B8}"/>
              </a:ext>
            </a:extLst>
          </p:cNvPr>
          <p:cNvSpPr txBox="1"/>
          <p:nvPr/>
        </p:nvSpPr>
        <p:spPr>
          <a:xfrm>
            <a:off x="6553200" y="5270500"/>
            <a:ext cx="449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/>
              <a:t>Енигма машина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F68DB-DC34-445E-960D-316546BA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210-65FE-4C3A-947D-140D86C7D1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2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3052-573A-4591-9B18-25D8A910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Cyrl-RS" sz="4800" dirty="0"/>
              <a:t>ОПИС Система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4A424-0B41-4D54-BCE8-778409196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3200" dirty="0"/>
              <a:t>Клијенти</a:t>
            </a:r>
          </a:p>
          <a:p>
            <a:r>
              <a:rPr lang="sr-Cyrl-RS" sz="3200" dirty="0"/>
              <a:t>Сервери</a:t>
            </a:r>
          </a:p>
          <a:p>
            <a:r>
              <a:rPr lang="sr-Cyrl-RS" sz="3200" dirty="0"/>
              <a:t>Базе података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4D65E-DB2B-4004-AC51-0D55ECF2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210-65FE-4C3A-947D-140D86C7D1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7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57CC-DD80-44D6-B85F-DE2EC5C9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/>
              <a:t>Инфраструктура за сигурну размену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179AA2-EA2D-45F7-923E-F9F9611FDCC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2" y="2097088"/>
            <a:ext cx="6781800" cy="414239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984058-D77F-4635-A34A-B615813E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210-65FE-4C3A-947D-140D86C7D1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9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E505-2764-4F70-9053-306B91F5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89D5-6655-46B7-B5BD-6A43E47DA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851EB-6468-4EC4-BFAC-DBC5B5A7F63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57603" y="959486"/>
            <a:ext cx="4149090" cy="11658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46A1D6-E844-424B-A6ED-2103C138D94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56270" y="980518"/>
            <a:ext cx="4114800" cy="11544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F8D1B1-F1DC-4843-8FFA-BC89074E296C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81790" y="3004662"/>
            <a:ext cx="4133215" cy="11658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317416-9982-43F9-9D34-9985B4B709A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260973" y="4832353"/>
            <a:ext cx="1974850" cy="99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89C4F6-4D94-4E57-8497-1E3A5694616C}"/>
              </a:ext>
            </a:extLst>
          </p:cNvPr>
          <p:cNvSpPr txBox="1"/>
          <p:nvPr/>
        </p:nvSpPr>
        <p:spPr>
          <a:xfrm>
            <a:off x="1157603" y="2097088"/>
            <a:ext cx="413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/>
              <a:t>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DAA60-7A72-49AC-99A6-DAF1D17D60A6}"/>
              </a:ext>
            </a:extLst>
          </p:cNvPr>
          <p:cNvSpPr txBox="1"/>
          <p:nvPr/>
        </p:nvSpPr>
        <p:spPr>
          <a:xfrm>
            <a:off x="6901182" y="2179361"/>
            <a:ext cx="413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/>
              <a:t>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701DE-89C1-4922-B7BE-BD46E356E2B0}"/>
              </a:ext>
            </a:extLst>
          </p:cNvPr>
          <p:cNvSpPr txBox="1"/>
          <p:nvPr/>
        </p:nvSpPr>
        <p:spPr>
          <a:xfrm>
            <a:off x="4181790" y="5915342"/>
            <a:ext cx="413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/>
              <a:t>4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120E4-61B0-4777-9450-AC2DA460E5F2}"/>
              </a:ext>
            </a:extLst>
          </p:cNvPr>
          <p:cNvSpPr txBox="1"/>
          <p:nvPr/>
        </p:nvSpPr>
        <p:spPr>
          <a:xfrm>
            <a:off x="4181790" y="4272675"/>
            <a:ext cx="413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/>
              <a:t>3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95F3350-4238-477D-86B4-8A84643E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210-65FE-4C3A-947D-140D86C7D1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8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05E0-582D-4CBF-8F56-9AA41DE5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/>
              <a:t>МОгући проблеми у раду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E43D9-5678-49D1-906B-22A6A096D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3200" dirty="0"/>
              <a:t>Компромитовање сервера</a:t>
            </a:r>
          </a:p>
          <a:p>
            <a:r>
              <a:rPr lang="sr-Cyrl-RS" sz="3200" dirty="0"/>
              <a:t>Пад неког од сервера</a:t>
            </a:r>
          </a:p>
          <a:p>
            <a:r>
              <a:rPr lang="sr-Cyrl-RS" sz="3200" dirty="0"/>
              <a:t>Превише захтева на неком серверу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AE136-DCB8-4BEA-9BAD-19207564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210-65FE-4C3A-947D-140D86C7D1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9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A4EB-C2A0-42C4-B644-4C3410D0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BACC-D926-4677-8E6B-D7BD54013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DB3B5-AD2D-41AE-9334-9D61D809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210-65FE-4C3A-947D-140D86C7D14A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A9CED6-D734-48E5-AFAC-1C98796953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58816" y="1390261"/>
            <a:ext cx="3337215" cy="38263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238666-40A2-447C-BE89-32F1B3D49A7F}"/>
              </a:ext>
            </a:extLst>
          </p:cNvPr>
          <p:cNvSpPr txBox="1"/>
          <p:nvPr/>
        </p:nvSpPr>
        <p:spPr>
          <a:xfrm>
            <a:off x="4380492" y="5283073"/>
            <a:ext cx="268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8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B97A-9CED-4787-BDD8-17C93510F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sr-Cyrl-RS" dirty="0"/>
              <a:t>Рад апликације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85851-D991-41F9-BF90-15E278C6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B210-65FE-4C3A-947D-140D86C7D14A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6A7DE-A3F8-4326-97B3-322024B5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82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1209</TotalTime>
  <Words>98</Words>
  <Application>Microsoft Office PowerPoint</Application>
  <PresentationFormat>Widescreen</PresentationFormat>
  <Paragraphs>51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Tw Cen MT</vt:lpstr>
      <vt:lpstr>Circuit</vt:lpstr>
      <vt:lpstr>ИнфраСтруктура за сигурну размену података</vt:lpstr>
      <vt:lpstr>Увод</vt:lpstr>
      <vt:lpstr>шифровање</vt:lpstr>
      <vt:lpstr>ОПИС Система</vt:lpstr>
      <vt:lpstr>Инфраструктура за сигурну размену</vt:lpstr>
      <vt:lpstr>PowerPoint Presentation</vt:lpstr>
      <vt:lpstr>МОгући проблеми у раду</vt:lpstr>
      <vt:lpstr>PowerPoint Presentation</vt:lpstr>
      <vt:lpstr>Рад апликације</vt:lpstr>
      <vt:lpstr>Закључак</vt:lpstr>
      <vt:lpstr>Хвала на пажњи!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ИнфраСтруктура за сигурну размену података</dc:title>
  <dc:creator>Dusan Mrsic</dc:creator>
  <cp:lastModifiedBy>Dusan Mrsic</cp:lastModifiedBy>
  <cp:revision>6</cp:revision>
  <dcterms:created xsi:type="dcterms:W3CDTF">2021-09-01T14:10:02Z</dcterms:created>
  <dcterms:modified xsi:type="dcterms:W3CDTF">2021-09-09T10:53:21Z</dcterms:modified>
</cp:coreProperties>
</file>