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k Obradović" userId="4b602f51-f6e6-40a7-8de7-b877315b82e5" providerId="ADAL" clId="{7AB9B0E0-40B8-462D-8C25-1873D8C0A642}"/>
    <pc:docChg chg="modSld">
      <pc:chgData name="Vuk Obradović" userId="4b602f51-f6e6-40a7-8de7-b877315b82e5" providerId="ADAL" clId="{7AB9B0E0-40B8-462D-8C25-1873D8C0A642}" dt="2020-09-07T09:43:41.794" v="36" actId="20577"/>
      <pc:docMkLst>
        <pc:docMk/>
      </pc:docMkLst>
      <pc:sldChg chg="modSp mod">
        <pc:chgData name="Vuk Obradović" userId="4b602f51-f6e6-40a7-8de7-b877315b82e5" providerId="ADAL" clId="{7AB9B0E0-40B8-462D-8C25-1873D8C0A642}" dt="2020-09-07T09:43:41.794" v="36" actId="20577"/>
        <pc:sldMkLst>
          <pc:docMk/>
          <pc:sldMk cId="216343577" sldId="256"/>
        </pc:sldMkLst>
        <pc:spChg chg="mod">
          <ac:chgData name="Vuk Obradović" userId="4b602f51-f6e6-40a7-8de7-b877315b82e5" providerId="ADAL" clId="{7AB9B0E0-40B8-462D-8C25-1873D8C0A642}" dt="2020-09-07T09:43:41.794" v="36" actId="20577"/>
          <ac:spMkLst>
            <pc:docMk/>
            <pc:sldMk cId="216343577" sldId="256"/>
            <ac:spMk id="27" creationId="{FB99DC38-EAAC-43A5-94EF-80DCF8489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94E5-31E6-40AB-BD94-8E908FEB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09F8C-5300-4C65-9D62-3CA3B5EE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1B47-C436-4D7C-A2E4-82ECBE6F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8B6F-C83E-4993-A2A9-53AC31CB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7118-F16B-4618-985C-3972B00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0DD0-CF34-47E8-BEC8-F2A96437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8E3B-EE59-48FB-9AC5-20C7FFF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3A41-BB26-441F-BF8C-1A3F51D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26B9-3070-4CB5-A2BB-382C4778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C3DB-D4F9-45BA-8563-F896A39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6783-C1A6-4C05-A0C0-42632C105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2F173-549B-4A2E-9683-B3F8D3A1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2DD0-CB83-47E4-900C-32A5796A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BBE7-A079-4613-B4D0-55E03FCC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17C4-B6F6-4525-A7B8-C10862E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7BD7-39D6-41D0-9796-017A4F3F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D76B-9FBA-4FA8-87B2-EBAB722E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85E2-CDDA-4B16-8054-8D3A3E56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F4D0-C3B1-4A31-BA87-0847B795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0501-3B9D-4793-8B06-B5B390E0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B3F0-E654-41B9-B059-0B07C395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B3AD-6F54-4BED-AED2-382730D5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7BC7-1BD8-4A99-8123-38777007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168A-C2A2-4308-AD31-88CFAD2A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E18E-9772-41B1-8CD2-07C4DAFF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EC9C-85CC-42E8-95B5-B0BC2A2D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528F-0223-483E-8B8A-5F9E997E9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6CD50-3FC4-4EA3-92AB-F4B8AFF8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0F8D-E1DF-408D-9C70-324BB24D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44A5-6967-47F8-9CFE-F12A9650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1C5A-4A96-418B-8D2A-193E57A2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1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CE8A-E34F-47F5-B1FB-3682C3E9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EA0E-7661-447E-9C68-11094DE3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4E2AA-792C-47EA-BBF0-55864C3A2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17-333F-4623-AD7A-49FDDE7AF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536F2-D72A-4914-852D-2C5F8E1AF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3FAB7-2003-450A-8301-24137CFA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A30E-B6EC-446D-AA61-CA496C5C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A4296-9014-4DA5-B013-599627E2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7000-DA83-45DB-A66A-FB91A539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C7835-49BE-48E5-BA24-CF401AD2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4AF2E-EED7-464E-BC64-42C25C7F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679E-6F34-4D5D-8C38-6E86220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628B2-128F-48D2-8F9B-60350AB3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DFD54-167A-4D2D-9C05-D431172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69517-69DA-4E72-B7E9-AE36A05F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CF31-1A7E-4136-B993-A39FEC6F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6BE1-B55E-413B-8172-65D5D647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47A21-FA7F-44A6-A914-0FC0897F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4B14-5C64-45B4-8876-765C1CB6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67D9-072E-4477-8C44-95F0128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D456-0744-4681-B11E-2F505653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4EF-E2CB-4E4C-ABB9-46B644D1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36AA5-29A8-4023-9197-DC59AF4F1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B27C5-A188-4465-9DFD-6BAE1AA5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91AE-6C05-4433-86F9-926E784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E6B08-D11C-4B6D-B738-8DE933A9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2062-8890-4DBF-AFA4-C53DDAD9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57544-23E9-4B26-B9CE-28483B9F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B1B9-31C0-4E7C-B916-EE5D426D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E3FC-1DF3-4108-A74C-8636B5ABE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4475-6873-456D-B1D9-0126044A3B7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37DD-A8D6-470E-826F-54721C32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239F-0956-43BF-9171-94223DAA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8E9B-5F31-412D-977E-614D01ED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0EE974-64AF-4C65-9B4A-6291C57AABAE}"/>
              </a:ext>
            </a:extLst>
          </p:cNvPr>
          <p:cNvSpPr/>
          <p:nvPr/>
        </p:nvSpPr>
        <p:spPr>
          <a:xfrm>
            <a:off x="1108564" y="416839"/>
            <a:ext cx="3116692" cy="4386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01302-D121-4AC1-B637-34FBB7B62D91}"/>
              </a:ext>
            </a:extLst>
          </p:cNvPr>
          <p:cNvSpPr/>
          <p:nvPr/>
        </p:nvSpPr>
        <p:spPr>
          <a:xfrm>
            <a:off x="1876945" y="3545446"/>
            <a:ext cx="1661020" cy="81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 ctrl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A1C26-032D-4ED6-98F9-5F6FB456BEA6}"/>
              </a:ext>
            </a:extLst>
          </p:cNvPr>
          <p:cNvSpPr/>
          <p:nvPr/>
        </p:nvSpPr>
        <p:spPr>
          <a:xfrm>
            <a:off x="1876945" y="2287583"/>
            <a:ext cx="1661020" cy="81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6742-D135-47E5-B8F0-B852B00E5396}"/>
              </a:ext>
            </a:extLst>
          </p:cNvPr>
          <p:cNvSpPr/>
          <p:nvPr/>
        </p:nvSpPr>
        <p:spPr>
          <a:xfrm>
            <a:off x="1876945" y="1130815"/>
            <a:ext cx="1661020" cy="81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 interface (TCP - Server)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218C6-2E7F-41DF-8B99-27762F96C1F0}"/>
              </a:ext>
            </a:extLst>
          </p:cNvPr>
          <p:cNvSpPr/>
          <p:nvPr/>
        </p:nvSpPr>
        <p:spPr>
          <a:xfrm>
            <a:off x="6096000" y="416839"/>
            <a:ext cx="2734811" cy="152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PC </a:t>
            </a:r>
          </a:p>
          <a:p>
            <a:pPr algn="ctr"/>
            <a:r>
              <a:rPr lang="en-US" dirty="0"/>
              <a:t>- TCP client - 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983411-4A76-42B3-BD48-F1FFA0B3602D}"/>
              </a:ext>
            </a:extLst>
          </p:cNvPr>
          <p:cNvSpPr/>
          <p:nvPr/>
        </p:nvSpPr>
        <p:spPr>
          <a:xfrm rot="10800000">
            <a:off x="4801297" y="903611"/>
            <a:ext cx="872454" cy="219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8EC1C5-800E-4B53-B4A6-09E8FD9F4D4F}"/>
              </a:ext>
            </a:extLst>
          </p:cNvPr>
          <p:cNvSpPr/>
          <p:nvPr/>
        </p:nvSpPr>
        <p:spPr>
          <a:xfrm>
            <a:off x="4801297" y="1261940"/>
            <a:ext cx="872454" cy="219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FDE76-4946-43E1-ACE8-92FF7596F34A}"/>
              </a:ext>
            </a:extLst>
          </p:cNvPr>
          <p:cNvSpPr txBox="1"/>
          <p:nvPr/>
        </p:nvSpPr>
        <p:spPr>
          <a:xfrm>
            <a:off x="6159652" y="2184244"/>
            <a:ext cx="5019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relejima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SPI – </a:t>
            </a:r>
            <a:r>
              <a:rPr lang="en-US" dirty="0" err="1"/>
              <a:t>zaseban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Websocket</a:t>
            </a:r>
            <a:r>
              <a:rPr lang="en-US" dirty="0"/>
              <a:t> interface – </a:t>
            </a:r>
            <a:r>
              <a:rPr lang="en-US" dirty="0" err="1"/>
              <a:t>zaseban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 interface – </a:t>
            </a:r>
            <a:r>
              <a:rPr lang="en-US" dirty="0" err="1"/>
              <a:t>zaseban</a:t>
            </a:r>
            <a:r>
              <a:rPr lang="en-US" dirty="0"/>
              <a:t> process –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4FDB5-5F4D-4FC0-8DC1-674949F7E869}"/>
              </a:ext>
            </a:extLst>
          </p:cNvPr>
          <p:cNvCxnSpPr/>
          <p:nvPr/>
        </p:nvCxnSpPr>
        <p:spPr>
          <a:xfrm>
            <a:off x="2295787" y="3101315"/>
            <a:ext cx="0" cy="44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469AE-8DEA-48F6-8347-DD1D5C279A7A}"/>
              </a:ext>
            </a:extLst>
          </p:cNvPr>
          <p:cNvCxnSpPr/>
          <p:nvPr/>
        </p:nvCxnSpPr>
        <p:spPr>
          <a:xfrm flipV="1">
            <a:off x="3185020" y="3101315"/>
            <a:ext cx="0" cy="44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122415-3DB8-4AB1-B719-6470FBFF5BA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762351" y="2822852"/>
            <a:ext cx="2244055" cy="14865"/>
          </a:xfrm>
          <a:prstGeom prst="bentConnector4">
            <a:avLst>
              <a:gd name="adj1" fmla="val -1682"/>
              <a:gd name="adj2" fmla="val 2766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B9A8360-AEF1-4553-BC2D-2A88FBCEBC0F}"/>
              </a:ext>
            </a:extLst>
          </p:cNvPr>
          <p:cNvCxnSpPr>
            <a:endCxn id="9" idx="1"/>
          </p:cNvCxnSpPr>
          <p:nvPr/>
        </p:nvCxnSpPr>
        <p:spPr>
          <a:xfrm rot="16200000" flipV="1">
            <a:off x="582687" y="2831939"/>
            <a:ext cx="2603384" cy="14867"/>
          </a:xfrm>
          <a:prstGeom prst="bentConnector4">
            <a:avLst>
              <a:gd name="adj1" fmla="val 940"/>
              <a:gd name="adj2" fmla="val 3951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9DC38-EAAC-43A5-94EF-80DCF8489AA2}"/>
              </a:ext>
            </a:extLst>
          </p:cNvPr>
          <p:cNvSpPr txBox="1"/>
          <p:nvPr/>
        </p:nvSpPr>
        <p:spPr>
          <a:xfrm>
            <a:off x="6159652" y="3661572"/>
            <a:ext cx="4260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 </a:t>
            </a:r>
            <a:r>
              <a:rPr lang="en-US" dirty="0" err="1"/>
              <a:t>interface.lvclass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Inititialize</a:t>
            </a:r>
            <a:r>
              <a:rPr lang="en-US" dirty="0"/>
              <a:t> (</a:t>
            </a:r>
            <a:r>
              <a:rPr lang="en-US" dirty="0" err="1"/>
              <a:t>ucitaj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.ini file)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relay (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konekcije</a:t>
            </a:r>
            <a:r>
              <a:rPr lang="en-US" dirty="0"/>
              <a:t> (string) )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Disconnect relay (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konekcije</a:t>
            </a:r>
            <a:r>
              <a:rPr lang="en-US" dirty="0"/>
              <a:t> </a:t>
            </a:r>
            <a:r>
              <a:rPr lang="en-US"/>
              <a:t>(string) 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Lookup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905D02-BBA2-4A73-AC53-5AE7C903C2EE}"/>
              </a:ext>
            </a:extLst>
          </p:cNvPr>
          <p:cNvSpPr txBox="1"/>
          <p:nvPr/>
        </p:nvSpPr>
        <p:spPr>
          <a:xfrm>
            <a:off x="6299467" y="5679347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Daisy chain – vise </a:t>
            </a:r>
            <a:r>
              <a:rPr lang="en-US" dirty="0" err="1"/>
              <a:t>FRSova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A9F5AE-0AEB-47C4-ACA5-4C7AF6AAD7BD}"/>
              </a:ext>
            </a:extLst>
          </p:cNvPr>
          <p:cNvSpPr/>
          <p:nvPr/>
        </p:nvSpPr>
        <p:spPr>
          <a:xfrm>
            <a:off x="1526131" y="5410899"/>
            <a:ext cx="1510018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FRS1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2C23DB-96E0-4D03-96DF-9DBF96AC986D}"/>
              </a:ext>
            </a:extLst>
          </p:cNvPr>
          <p:cNvSpPr/>
          <p:nvPr/>
        </p:nvSpPr>
        <p:spPr>
          <a:xfrm>
            <a:off x="3340949" y="5410899"/>
            <a:ext cx="1510018" cy="106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FRS2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BB7F08-088E-4535-8722-6C59F6C47799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rot="5400000">
            <a:off x="1968438" y="4671881"/>
            <a:ext cx="1051721" cy="426315"/>
          </a:xfrm>
          <a:prstGeom prst="bentConnector3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DA82D7-A131-46E0-9740-D3E834EE7F05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3036149" y="5943600"/>
            <a:ext cx="3048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2ED66BD39DB142A71CFAFD16835D8F" ma:contentTypeVersion="12" ma:contentTypeDescription="Ein neues Dokument erstellen." ma:contentTypeScope="" ma:versionID="f25735e1858a8691004546e8bc59e47f">
  <xsd:schema xmlns:xsd="http://www.w3.org/2001/XMLSchema" xmlns:xs="http://www.w3.org/2001/XMLSchema" xmlns:p="http://schemas.microsoft.com/office/2006/metadata/properties" xmlns:ns3="d0e2c080-04b2-4cc9-a189-615fb3221372" xmlns:ns4="4dbd0590-decb-4440-b4e7-db50d65eeb2b" targetNamespace="http://schemas.microsoft.com/office/2006/metadata/properties" ma:root="true" ma:fieldsID="6bd29f8412a8c0f9a5f66b6af9f42e94" ns3:_="" ns4:_="">
    <xsd:import namespace="d0e2c080-04b2-4cc9-a189-615fb3221372"/>
    <xsd:import namespace="4dbd0590-decb-4440-b4e7-db50d65eeb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2c080-04b2-4cc9-a189-615fb32213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d0590-decb-4440-b4e7-db50d65ee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062FFC-3DDB-4227-A561-303B34DB1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2c080-04b2-4cc9-a189-615fb3221372"/>
    <ds:schemaRef ds:uri="4dbd0590-decb-4440-b4e7-db50d65eeb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4C697D-BEE9-4652-BC26-7327C8E31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6A833-D057-401A-9363-6D2CCFD4C7B4}">
  <ds:schemaRefs>
    <ds:schemaRef ds:uri="http://schemas.microsoft.com/office/infopath/2007/PartnerControls"/>
    <ds:schemaRef ds:uri="d0e2c080-04b2-4cc9-a189-615fb3221372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4dbd0590-decb-4440-b4e7-db50d65eeb2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Vuk Obradović</dc:creator>
  <cp:lastModifiedBy>Vuk Obradović</cp:lastModifiedBy>
  <cp:revision>3</cp:revision>
  <dcterms:created xsi:type="dcterms:W3CDTF">2020-09-04T12:09:30Z</dcterms:created>
  <dcterms:modified xsi:type="dcterms:W3CDTF">2020-09-07T09:43:49Z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0x010100DB2ED66BD39DB142A71CFAFD16835D8F</vt:lpwstr>
  </property>
</Properties>
</file>