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5" r:id="rId1"/>
  </p:sldMasterIdLst>
  <p:notesMasterIdLst>
    <p:notesMasterId r:id="rId9"/>
  </p:notesMasterIdLst>
  <p:sldIdLst>
    <p:sldId id="256" r:id="rId2"/>
    <p:sldId id="263" r:id="rId3"/>
    <p:sldId id="266" r:id="rId4"/>
    <p:sldId id="257" r:id="rId5"/>
    <p:sldId id="272" r:id="rId6"/>
    <p:sldId id="283" r:id="rId7"/>
    <p:sldId id="284" r:id="rId8"/>
  </p:sldIdLst>
  <p:sldSz cx="9144000" cy="5143500" type="screen16x9"/>
  <p:notesSz cx="6858000" cy="9144000"/>
  <p:embeddedFontLst>
    <p:embeddedFont>
      <p:font typeface="Reggae One" panose="020B0604020202020204" charset="-128"/>
      <p:regular r:id="rId10"/>
    </p:embeddedFont>
    <p:embeddedFont>
      <p:font typeface="Palatino Linotype" panose="02040502050505030304" pitchFamily="18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  <p:embeddedFont>
      <p:font typeface="Space Mon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CF452D-4FE6-4CA4-AF3F-7C00597FA3C5}">
  <a:tblStyle styleId="{9FCF452D-4FE6-4CA4-AF3F-7C00597FA3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200d38227_3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200d38227_3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19a9a3fcf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19a9a3fcf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200d38227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200d38227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1a41cb8921_1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1a41cb8921_1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1a41cb8921_1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1a41cb8921_1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11a41cb8921_1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11a41cb8921_1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38448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26235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708462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500" y="-548699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870975" y="4401125"/>
            <a:ext cx="1539000" cy="15390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341275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7673100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8255925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510411" y="1987905"/>
            <a:ext cx="1631789" cy="146443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3225" y="1772700"/>
            <a:ext cx="54051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3225" y="3668063"/>
            <a:ext cx="30168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 idx="2"/>
          </p:nvPr>
        </p:nvSpPr>
        <p:spPr>
          <a:xfrm>
            <a:off x="708400" y="851575"/>
            <a:ext cx="1281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00195" y="-142018"/>
            <a:ext cx="6580281" cy="5427560"/>
            <a:chOff x="457200" y="-142050"/>
            <a:chExt cx="6580281" cy="5427560"/>
          </a:xfrm>
        </p:grpSpPr>
        <p:sp>
          <p:nvSpPr>
            <p:cNvPr id="430" name="Google Shape;430;p36"/>
            <p:cNvSpPr/>
            <p:nvPr/>
          </p:nvSpPr>
          <p:spPr>
            <a:xfrm flipH="1">
              <a:off x="4572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 flipH="1">
              <a:off x="9906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6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6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"/>
          <p:cNvSpPr/>
          <p:nvPr/>
        </p:nvSpPr>
        <p:spPr>
          <a:xfrm flipH="1">
            <a:off x="4016096" y="357937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0025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300475"/>
            <a:ext cx="7624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2435722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1917918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-24131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-164285" y="4291676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713225" y="1472000"/>
            <a:ext cx="48378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6925856" y="277075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/>
          <p:nvPr/>
        </p:nvSpPr>
        <p:spPr>
          <a:xfrm>
            <a:off x="-431172" y="-328528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flipH="1">
            <a:off x="0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 flipH="1">
            <a:off x="532404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2010900" y="1549200"/>
            <a:ext cx="6419700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8472449" y="4615826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1"/>
          </p:nvPr>
        </p:nvSpPr>
        <p:spPr>
          <a:xfrm>
            <a:off x="2011091" y="3139800"/>
            <a:ext cx="6419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150174" y="-71475"/>
            <a:ext cx="1036592" cy="93069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4553483" y="-669473"/>
            <a:ext cx="1945080" cy="174586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87744" y="3583389"/>
            <a:ext cx="1642131" cy="14739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5"/>
          <p:cNvGrpSpPr/>
          <p:nvPr/>
        </p:nvGrpSpPr>
        <p:grpSpPr>
          <a:xfrm flipH="1">
            <a:off x="1917968" y="-142050"/>
            <a:ext cx="6564681" cy="5427560"/>
            <a:chOff x="557725" y="-142050"/>
            <a:chExt cx="6564681" cy="5427560"/>
          </a:xfrm>
        </p:grpSpPr>
        <p:sp>
          <p:nvSpPr>
            <p:cNvPr id="273" name="Google Shape;273;p25"/>
            <p:cNvSpPr/>
            <p:nvPr/>
          </p:nvSpPr>
          <p:spPr>
            <a:xfrm flipH="1">
              <a:off x="55772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 flipH="1">
            <a:off x="-241312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1"/>
          </p:nvPr>
        </p:nvSpPr>
        <p:spPr>
          <a:xfrm>
            <a:off x="1947100" y="1689573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2"/>
          </p:nvPr>
        </p:nvSpPr>
        <p:spPr>
          <a:xfrm>
            <a:off x="1947100" y="2788995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3"/>
          </p:nvPr>
        </p:nvSpPr>
        <p:spPr>
          <a:xfrm>
            <a:off x="1947100" y="131014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subTitle" idx="4"/>
          </p:nvPr>
        </p:nvSpPr>
        <p:spPr>
          <a:xfrm>
            <a:off x="1947100" y="240959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subTitle" idx="5"/>
          </p:nvPr>
        </p:nvSpPr>
        <p:spPr>
          <a:xfrm>
            <a:off x="1947100" y="3888432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6"/>
          </p:nvPr>
        </p:nvSpPr>
        <p:spPr>
          <a:xfrm flipH="1">
            <a:off x="1947100" y="3509054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7874855" y="-50882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7215855" y="35780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8085968" y="1792776"/>
            <a:ext cx="1444369" cy="129643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/>
          <p:nvPr/>
        </p:nvSpPr>
        <p:spPr>
          <a:xfrm flipH="1">
            <a:off x="-311404" y="-38836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subTitle" idx="1"/>
          </p:nvPr>
        </p:nvSpPr>
        <p:spPr>
          <a:xfrm>
            <a:off x="5642148" y="2295529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subTitle" idx="2"/>
          </p:nvPr>
        </p:nvSpPr>
        <p:spPr>
          <a:xfrm>
            <a:off x="5642138" y="1868029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3"/>
          </p:nvPr>
        </p:nvSpPr>
        <p:spPr>
          <a:xfrm>
            <a:off x="5642148" y="3459044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4"/>
          </p:nvPr>
        </p:nvSpPr>
        <p:spPr>
          <a:xfrm>
            <a:off x="5642138" y="3030042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5"/>
          </p:nvPr>
        </p:nvSpPr>
        <p:spPr>
          <a:xfrm>
            <a:off x="1882723" y="1791083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6"/>
          </p:nvPr>
        </p:nvSpPr>
        <p:spPr>
          <a:xfrm>
            <a:off x="1882713" y="1362076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7"/>
          </p:nvPr>
        </p:nvSpPr>
        <p:spPr>
          <a:xfrm>
            <a:off x="1882723" y="2876933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8"/>
          </p:nvPr>
        </p:nvSpPr>
        <p:spPr>
          <a:xfrm>
            <a:off x="1882713" y="2449433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9"/>
          </p:nvPr>
        </p:nvSpPr>
        <p:spPr>
          <a:xfrm>
            <a:off x="1882723" y="3964270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13"/>
          </p:nvPr>
        </p:nvSpPr>
        <p:spPr>
          <a:xfrm>
            <a:off x="1882713" y="3536770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3" name="Google Shape;343;p28"/>
          <p:cNvSpPr/>
          <p:nvPr/>
        </p:nvSpPr>
        <p:spPr>
          <a:xfrm rot="10800000">
            <a:off x="7335644" y="-1025561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 rot="10800000">
            <a:off x="8671106" y="989157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8"/>
          <p:cNvSpPr/>
          <p:nvPr/>
        </p:nvSpPr>
        <p:spPr>
          <a:xfrm rot="10800000" flipH="1">
            <a:off x="-706715" y="439948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/>
          <p:nvPr/>
        </p:nvSpPr>
        <p:spPr>
          <a:xfrm>
            <a:off x="311719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2579168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2"/>
          <p:cNvSpPr/>
          <p:nvPr/>
        </p:nvSpPr>
        <p:spPr>
          <a:xfrm flipH="1">
            <a:off x="-175192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7719153" y="539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2"/>
          <p:cNvSpPr/>
          <p:nvPr/>
        </p:nvSpPr>
        <p:spPr>
          <a:xfrm rot="10800000" flipH="1">
            <a:off x="7063109" y="17532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7585412" y="35058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-412372" y="44479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/>
          <p:nvPr/>
        </p:nvSpPr>
        <p:spPr>
          <a:xfrm rot="10800000" flipH="1">
            <a:off x="864009" y="490737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5"/>
          <p:cNvGrpSpPr/>
          <p:nvPr/>
        </p:nvGrpSpPr>
        <p:grpSpPr>
          <a:xfrm flipH="1">
            <a:off x="2608118" y="-142050"/>
            <a:ext cx="6504081" cy="5427560"/>
            <a:chOff x="609600" y="-142050"/>
            <a:chExt cx="6504081" cy="5427560"/>
          </a:xfrm>
        </p:grpSpPr>
        <p:sp>
          <p:nvSpPr>
            <p:cNvPr id="418" name="Google Shape;418;p35"/>
            <p:cNvSpPr/>
            <p:nvPr/>
          </p:nvSpPr>
          <p:spPr>
            <a:xfrm flipH="1">
              <a:off x="6096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 flipH="1">
              <a:off x="10668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5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422" name="Google Shape;422;p3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7646278" y="4237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5"/>
          <p:cNvSpPr/>
          <p:nvPr/>
        </p:nvSpPr>
        <p:spPr>
          <a:xfrm rot="10800000" flipH="1">
            <a:off x="6907409" y="1668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7528787" y="172283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Space Mono"/>
              <a:buNone/>
              <a:defRPr sz="3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42650"/>
            <a:ext cx="7717500" cy="3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58" r:id="rId5"/>
    <p:sldLayoutId id="2147483671" r:id="rId6"/>
    <p:sldLayoutId id="2147483674" r:id="rId7"/>
    <p:sldLayoutId id="2147483678" r:id="rId8"/>
    <p:sldLayoutId id="2147483681" r:id="rId9"/>
    <p:sldLayoutId id="214748368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/>
          <p:nvPr/>
        </p:nvSpPr>
        <p:spPr>
          <a:xfrm flipH="1">
            <a:off x="4409987" y="3821522"/>
            <a:ext cx="1016536" cy="91291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0"/>
          <p:cNvSpPr txBox="1">
            <a:spLocks noGrp="1"/>
          </p:cNvSpPr>
          <p:nvPr>
            <p:ph type="ctrTitle"/>
          </p:nvPr>
        </p:nvSpPr>
        <p:spPr>
          <a:xfrm>
            <a:off x="299567" y="1772700"/>
            <a:ext cx="6347975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600" dirty="0"/>
              <a:t>Алат за визуелно мапирање података електроенергетске мреже у </a:t>
            </a:r>
            <a:r>
              <a:rPr lang="en-US" sz="3600" dirty="0"/>
              <a:t>CIM </a:t>
            </a:r>
            <a:r>
              <a:rPr lang="sr-Cyrl-RS" sz="3600" dirty="0"/>
              <a:t>модел</a:t>
            </a:r>
            <a:endParaRPr sz="3600" dirty="0"/>
          </a:p>
        </p:txBody>
      </p:sp>
      <p:sp>
        <p:nvSpPr>
          <p:cNvPr id="450" name="Google Shape;450;p40"/>
          <p:cNvSpPr txBox="1">
            <a:spLocks noGrp="1"/>
          </p:cNvSpPr>
          <p:nvPr>
            <p:ph type="subTitle" idx="1"/>
          </p:nvPr>
        </p:nvSpPr>
        <p:spPr>
          <a:xfrm>
            <a:off x="456754" y="3668063"/>
            <a:ext cx="30168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Студент: Душан Суђић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Ментор: др Жељко Вуковић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1" name="Google Shape;451;p40"/>
          <p:cNvSpPr txBox="1">
            <a:spLocks noGrp="1"/>
          </p:cNvSpPr>
          <p:nvPr>
            <p:ph type="ctrTitle" idx="2"/>
          </p:nvPr>
        </p:nvSpPr>
        <p:spPr>
          <a:xfrm>
            <a:off x="565611" y="895118"/>
            <a:ext cx="1532646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1</a:t>
            </a:r>
            <a:r>
              <a:rPr lang="en-US" dirty="0"/>
              <a:t>7.09.2024</a:t>
            </a:r>
            <a:endParaRPr dirty="0"/>
          </a:p>
        </p:txBody>
      </p:sp>
      <p:sp>
        <p:nvSpPr>
          <p:cNvPr id="2" name="Google Shape;10471;p89">
            <a:extLst>
              <a:ext uri="{FF2B5EF4-FFF2-40B4-BE49-F238E27FC236}">
                <a16:creationId xmlns:a16="http://schemas.microsoft.com/office/drawing/2014/main" id="{F28FA4A2-C240-F64A-8E1C-99F75BBEC2EE}"/>
              </a:ext>
            </a:extLst>
          </p:cNvPr>
          <p:cNvSpPr/>
          <p:nvPr/>
        </p:nvSpPr>
        <p:spPr>
          <a:xfrm>
            <a:off x="4635419" y="4047455"/>
            <a:ext cx="565672" cy="461046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20" name="Google Shape;520;p47"/>
          <p:cNvSpPr txBox="1">
            <a:spLocks noGrp="1"/>
          </p:cNvSpPr>
          <p:nvPr>
            <p:ph type="body" idx="1"/>
          </p:nvPr>
        </p:nvSpPr>
        <p:spPr>
          <a:xfrm>
            <a:off x="575338" y="1322550"/>
            <a:ext cx="6086719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sr-Cyrl-RS" sz="1800" dirty="0"/>
              <a:t>Десктоп апликација намењена за уређивање </a:t>
            </a:r>
            <a:r>
              <a:rPr lang="en-US" sz="1800" dirty="0"/>
              <a:t>XML </a:t>
            </a:r>
            <a:r>
              <a:rPr lang="sr-Cyrl-RS" sz="1800" dirty="0"/>
              <a:t>докумената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r-Cyrl-RS" sz="1800" dirty="0"/>
              <a:t>Мапирање података електроенергетске мреже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/>
              <a:t>CIM </a:t>
            </a:r>
            <a:r>
              <a:rPr lang="sr-Cyrl-RS" sz="1800" dirty="0"/>
              <a:t>модел</a:t>
            </a:r>
            <a:endParaRPr sz="1800" dirty="0"/>
          </a:p>
        </p:txBody>
      </p:sp>
      <p:sp>
        <p:nvSpPr>
          <p:cNvPr id="522" name="Google Shape;522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Увод</a:t>
            </a:r>
            <a:endParaRPr dirty="0"/>
          </a:p>
        </p:txBody>
      </p:sp>
      <p:sp>
        <p:nvSpPr>
          <p:cNvPr id="498" name="Google Shape;498;p44"/>
          <p:cNvSpPr/>
          <p:nvPr/>
        </p:nvSpPr>
        <p:spPr>
          <a:xfrm flipH="1">
            <a:off x="4837815" y="3421010"/>
            <a:ext cx="859450" cy="771841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98;p44">
            <a:extLst>
              <a:ext uri="{FF2B5EF4-FFF2-40B4-BE49-F238E27FC236}">
                <a16:creationId xmlns:a16="http://schemas.microsoft.com/office/drawing/2014/main" id="{ABF15B98-CD95-0686-4525-EE5E85D3F9FA}"/>
              </a:ext>
            </a:extLst>
          </p:cNvPr>
          <p:cNvSpPr/>
          <p:nvPr/>
        </p:nvSpPr>
        <p:spPr>
          <a:xfrm flipH="1">
            <a:off x="3788250" y="3435030"/>
            <a:ext cx="859450" cy="771841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98;p44">
            <a:extLst>
              <a:ext uri="{FF2B5EF4-FFF2-40B4-BE49-F238E27FC236}">
                <a16:creationId xmlns:a16="http://schemas.microsoft.com/office/drawing/2014/main" id="{17DAD92D-0A13-D114-7806-0886CED8E50C}"/>
              </a:ext>
            </a:extLst>
          </p:cNvPr>
          <p:cNvSpPr/>
          <p:nvPr/>
        </p:nvSpPr>
        <p:spPr>
          <a:xfrm flipH="1">
            <a:off x="2738685" y="3435029"/>
            <a:ext cx="859450" cy="771841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FB0725-685B-51BA-87D0-DC34B91B7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614" y="3533740"/>
            <a:ext cx="511590" cy="5744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3E9F5F-9757-0A00-019A-CB60561CB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044" y="3506330"/>
            <a:ext cx="606991" cy="606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F4C1B6-61C8-2062-413E-34245D4B5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997" y="3583587"/>
            <a:ext cx="843955" cy="4747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Архитектура система</a:t>
            </a:r>
            <a:endParaRPr dirty="0"/>
          </a:p>
        </p:txBody>
      </p:sp>
      <p:sp>
        <p:nvSpPr>
          <p:cNvPr id="581" name="Google Shape;581;p50"/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83" name="Google Shape;583;p5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88EB8-B39F-31FD-AD26-F4711B73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427700"/>
            <a:ext cx="5982645" cy="22880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0025" scaled="0"/>
        </a:gra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 txBox="1">
            <a:spLocks noGrp="1"/>
          </p:cNvSpPr>
          <p:nvPr>
            <p:ph type="title"/>
          </p:nvPr>
        </p:nvSpPr>
        <p:spPr>
          <a:xfrm>
            <a:off x="713225" y="479955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Модел елемената</a:t>
            </a:r>
            <a:endParaRPr dirty="0"/>
          </a:p>
        </p:txBody>
      </p:sp>
      <p:sp>
        <p:nvSpPr>
          <p:cNvPr id="458" name="Google Shape;458;p4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59" name="Google Shape;459;p41"/>
          <p:cNvSpPr/>
          <p:nvPr/>
        </p:nvSpPr>
        <p:spPr>
          <a:xfrm>
            <a:off x="7947175" y="-490093"/>
            <a:ext cx="1513200" cy="15132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9D0E7-6EEA-2B88-4824-F4550383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090921"/>
            <a:ext cx="3747707" cy="3513079"/>
          </a:xfrm>
          <a:prstGeom prst="rect">
            <a:avLst/>
          </a:prstGeom>
        </p:spPr>
      </p:pic>
      <p:sp>
        <p:nvSpPr>
          <p:cNvPr id="11" name="Google Shape;520;p47">
            <a:extLst>
              <a:ext uri="{FF2B5EF4-FFF2-40B4-BE49-F238E27FC236}">
                <a16:creationId xmlns:a16="http://schemas.microsoft.com/office/drawing/2014/main" id="{5AB9FBFA-DB86-3C6D-C1AB-9B6A6E4FF0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75" y="1090921"/>
            <a:ext cx="3546747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sr-Cyrl-RS" sz="1800" dirty="0"/>
              <a:t>Елементи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r-Cyrl-RS" sz="1800" dirty="0"/>
              <a:t>Блокови садржаја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r-Cyrl-RS" sz="1800" dirty="0"/>
              <a:t>Атрибути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r-Cyrl-RS" sz="1800" dirty="0"/>
              <a:t>Типови елемената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6"/>
          <p:cNvSpPr txBox="1">
            <a:spLocks noGrp="1"/>
          </p:cNvSpPr>
          <p:nvPr>
            <p:ph type="title"/>
          </p:nvPr>
        </p:nvSpPr>
        <p:spPr>
          <a:xfrm>
            <a:off x="713225" y="371973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Графички кориснички интерфејс</a:t>
            </a:r>
            <a:endParaRPr dirty="0"/>
          </a:p>
        </p:txBody>
      </p:sp>
      <p:sp>
        <p:nvSpPr>
          <p:cNvPr id="702" name="Google Shape;702;p5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 b="1"/>
              <a:t>5</a:t>
            </a:fld>
            <a:endParaRPr sz="16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0E5163-291A-8C20-5433-1C66C338B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38" y="982731"/>
            <a:ext cx="6245475" cy="3513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58341-941F-69B3-DD4C-7EB99E52B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663" y="2453931"/>
            <a:ext cx="2112191" cy="2399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6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Правци будућег развоја</a:t>
            </a:r>
            <a:endParaRPr dirty="0"/>
          </a:p>
        </p:txBody>
      </p:sp>
      <p:sp>
        <p:nvSpPr>
          <p:cNvPr id="1219" name="Google Shape;1219;p6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20" name="Google Shape;1220;p67"/>
          <p:cNvSpPr txBox="1">
            <a:spLocks noGrp="1"/>
          </p:cNvSpPr>
          <p:nvPr>
            <p:ph type="subTitle" idx="1"/>
          </p:nvPr>
        </p:nvSpPr>
        <p:spPr>
          <a:xfrm>
            <a:off x="1947100" y="1689573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Ефикасна претрага документа, </a:t>
            </a:r>
            <a:r>
              <a:rPr lang="en-US" dirty="0">
                <a:latin typeface="Palatino Linotype" panose="02040502050505030304" pitchFamily="18" charset="0"/>
              </a:rPr>
              <a:t>undo/redo, copy/paste, …</a:t>
            </a:r>
            <a:endParaRPr dirty="0">
              <a:latin typeface="Palatino Linotype" panose="02040502050505030304" pitchFamily="18" charset="0"/>
            </a:endParaRPr>
          </a:p>
        </p:txBody>
      </p:sp>
      <p:sp>
        <p:nvSpPr>
          <p:cNvPr id="1221" name="Google Shape;1221;p67"/>
          <p:cNvSpPr txBox="1">
            <a:spLocks noGrp="1"/>
          </p:cNvSpPr>
          <p:nvPr>
            <p:ph type="subTitle" idx="2"/>
          </p:nvPr>
        </p:nvSpPr>
        <p:spPr>
          <a:xfrm>
            <a:off x="1947100" y="2788995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Подршка за назначавање простора имена којем елемент припада употребом префикса</a:t>
            </a:r>
            <a:endParaRPr dirty="0"/>
          </a:p>
        </p:txBody>
      </p:sp>
      <p:sp>
        <p:nvSpPr>
          <p:cNvPr id="1222" name="Google Shape;1222;p67"/>
          <p:cNvSpPr txBox="1">
            <a:spLocks noGrp="1"/>
          </p:cNvSpPr>
          <p:nvPr>
            <p:ph type="subTitle" idx="3"/>
          </p:nvPr>
        </p:nvSpPr>
        <p:spPr>
          <a:xfrm>
            <a:off x="1947100" y="131014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Корисничко искуство</a:t>
            </a:r>
            <a:endParaRPr dirty="0"/>
          </a:p>
        </p:txBody>
      </p:sp>
      <p:sp>
        <p:nvSpPr>
          <p:cNvPr id="1223" name="Google Shape;1223;p67"/>
          <p:cNvSpPr txBox="1">
            <a:spLocks noGrp="1"/>
          </p:cNvSpPr>
          <p:nvPr>
            <p:ph type="subTitle" idx="4"/>
          </p:nvPr>
        </p:nvSpPr>
        <p:spPr>
          <a:xfrm>
            <a:off x="1947100" y="240959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Простори имена</a:t>
            </a:r>
            <a:endParaRPr dirty="0"/>
          </a:p>
        </p:txBody>
      </p:sp>
      <p:sp>
        <p:nvSpPr>
          <p:cNvPr id="1224" name="Google Shape;1224;p67"/>
          <p:cNvSpPr txBox="1">
            <a:spLocks noGrp="1"/>
          </p:cNvSpPr>
          <p:nvPr>
            <p:ph type="subTitle" idx="5"/>
          </p:nvPr>
        </p:nvSpPr>
        <p:spPr>
          <a:xfrm>
            <a:off x="1947100" y="3888432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Прилагођавање величине текста, промена теме </a:t>
            </a:r>
            <a:r>
              <a:rPr lang="sr-Cyrl-RS" dirty="0">
                <a:latin typeface="Palatino Linotype" panose="02040502050505030304" pitchFamily="18" charset="0"/>
              </a:rPr>
              <a:t>(</a:t>
            </a:r>
            <a:r>
              <a:rPr lang="en-US" dirty="0">
                <a:latin typeface="Palatino Linotype" panose="02040502050505030304" pitchFamily="18" charset="0"/>
              </a:rPr>
              <a:t>dark/light</a:t>
            </a:r>
            <a:r>
              <a:rPr lang="sr-Cyrl-RS" dirty="0">
                <a:latin typeface="Palatino Linotype" panose="02040502050505030304" pitchFamily="18" charset="0"/>
              </a:rPr>
              <a:t>)</a:t>
            </a:r>
            <a:r>
              <a:rPr lang="en-US" dirty="0"/>
              <a:t>, </a:t>
            </a:r>
            <a:r>
              <a:rPr lang="sr-Cyrl-RS" dirty="0"/>
              <a:t>прилагођавање боја, ...</a:t>
            </a:r>
            <a:endParaRPr dirty="0"/>
          </a:p>
        </p:txBody>
      </p:sp>
      <p:sp>
        <p:nvSpPr>
          <p:cNvPr id="1225" name="Google Shape;1225;p67"/>
          <p:cNvSpPr txBox="1">
            <a:spLocks noGrp="1"/>
          </p:cNvSpPr>
          <p:nvPr>
            <p:ph type="subTitle" idx="6"/>
          </p:nvPr>
        </p:nvSpPr>
        <p:spPr>
          <a:xfrm flipH="1">
            <a:off x="1947100" y="3509054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Персонализација</a:t>
            </a:r>
            <a:endParaRPr dirty="0"/>
          </a:p>
        </p:txBody>
      </p:sp>
      <p:sp>
        <p:nvSpPr>
          <p:cNvPr id="1264" name="Google Shape;1264;p67"/>
          <p:cNvSpPr/>
          <p:nvPr/>
        </p:nvSpPr>
        <p:spPr>
          <a:xfrm>
            <a:off x="833733" y="1403587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67"/>
          <p:cNvSpPr/>
          <p:nvPr/>
        </p:nvSpPr>
        <p:spPr>
          <a:xfrm>
            <a:off x="833733" y="2503014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67"/>
          <p:cNvSpPr/>
          <p:nvPr/>
        </p:nvSpPr>
        <p:spPr>
          <a:xfrm>
            <a:off x="833733" y="3598564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3385;p94">
            <a:extLst>
              <a:ext uri="{FF2B5EF4-FFF2-40B4-BE49-F238E27FC236}">
                <a16:creationId xmlns:a16="http://schemas.microsoft.com/office/drawing/2014/main" id="{FBA3B6E6-E3F8-A536-BFD5-2B3DDB04C322}"/>
              </a:ext>
            </a:extLst>
          </p:cNvPr>
          <p:cNvGrpSpPr/>
          <p:nvPr/>
        </p:nvGrpSpPr>
        <p:grpSpPr>
          <a:xfrm>
            <a:off x="1006119" y="1535874"/>
            <a:ext cx="468911" cy="466164"/>
            <a:chOff x="4667216" y="2915382"/>
            <a:chExt cx="320273" cy="318395"/>
          </a:xfrm>
        </p:grpSpPr>
        <p:sp>
          <p:nvSpPr>
            <p:cNvPr id="12" name="Google Shape;13386;p94">
              <a:extLst>
                <a:ext uri="{FF2B5EF4-FFF2-40B4-BE49-F238E27FC236}">
                  <a16:creationId xmlns:a16="http://schemas.microsoft.com/office/drawing/2014/main" id="{A2F5B60B-7101-CF26-7D27-24DB164C4295}"/>
                </a:ext>
              </a:extLst>
            </p:cNvPr>
            <p:cNvSpPr/>
            <p:nvPr/>
          </p:nvSpPr>
          <p:spPr>
            <a:xfrm>
              <a:off x="4686154" y="2938140"/>
              <a:ext cx="166789" cy="163734"/>
            </a:xfrm>
            <a:custGeom>
              <a:avLst/>
              <a:gdLst/>
              <a:ahLst/>
              <a:cxnLst/>
              <a:rect l="l" t="t" r="r" b="b"/>
              <a:pathLst>
                <a:path w="5240" h="5144" extrusionOk="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387;p94">
              <a:extLst>
                <a:ext uri="{FF2B5EF4-FFF2-40B4-BE49-F238E27FC236}">
                  <a16:creationId xmlns:a16="http://schemas.microsoft.com/office/drawing/2014/main" id="{C01CFD1F-E291-37B4-19EE-5429D66150D7}"/>
                </a:ext>
              </a:extLst>
            </p:cNvPr>
            <p:cNvSpPr/>
            <p:nvPr/>
          </p:nvSpPr>
          <p:spPr>
            <a:xfrm>
              <a:off x="4667216" y="2915382"/>
              <a:ext cx="320273" cy="318395"/>
            </a:xfrm>
            <a:custGeom>
              <a:avLst/>
              <a:gdLst/>
              <a:ahLst/>
              <a:cxnLst/>
              <a:rect l="l" t="t" r="r" b="b"/>
              <a:pathLst>
                <a:path w="10062" h="10003" extrusionOk="0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388;p94">
              <a:extLst>
                <a:ext uri="{FF2B5EF4-FFF2-40B4-BE49-F238E27FC236}">
                  <a16:creationId xmlns:a16="http://schemas.microsoft.com/office/drawing/2014/main" id="{DCD43F13-6714-02B5-3C7A-9838EBBAA47B}"/>
                </a:ext>
              </a:extLst>
            </p:cNvPr>
            <p:cNvSpPr/>
            <p:nvPr/>
          </p:nvSpPr>
          <p:spPr>
            <a:xfrm>
              <a:off x="4733899" y="2960772"/>
              <a:ext cx="75469" cy="86546"/>
            </a:xfrm>
            <a:custGeom>
              <a:avLst/>
              <a:gdLst/>
              <a:ahLst/>
              <a:cxnLst/>
              <a:rect l="l" t="t" r="r" b="b"/>
              <a:pathLst>
                <a:path w="2371" h="2719" extrusionOk="0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389;p94">
              <a:extLst>
                <a:ext uri="{FF2B5EF4-FFF2-40B4-BE49-F238E27FC236}">
                  <a16:creationId xmlns:a16="http://schemas.microsoft.com/office/drawing/2014/main" id="{286889A2-7BDC-69DC-A604-8FFE91612E39}"/>
                </a:ext>
              </a:extLst>
            </p:cNvPr>
            <p:cNvSpPr/>
            <p:nvPr/>
          </p:nvSpPr>
          <p:spPr>
            <a:xfrm>
              <a:off x="4755894" y="3048431"/>
              <a:ext cx="31098" cy="32244"/>
            </a:xfrm>
            <a:custGeom>
              <a:avLst/>
              <a:gdLst/>
              <a:ahLst/>
              <a:cxnLst/>
              <a:rect l="l" t="t" r="r" b="b"/>
              <a:pathLst>
                <a:path w="977" h="1013" extrusionOk="0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3440;p94">
            <a:extLst>
              <a:ext uri="{FF2B5EF4-FFF2-40B4-BE49-F238E27FC236}">
                <a16:creationId xmlns:a16="http://schemas.microsoft.com/office/drawing/2014/main" id="{ADDA7CEE-C80E-173F-BD2B-C789E02AF751}"/>
              </a:ext>
            </a:extLst>
          </p:cNvPr>
          <p:cNvGrpSpPr/>
          <p:nvPr/>
        </p:nvGrpSpPr>
        <p:grpSpPr>
          <a:xfrm>
            <a:off x="1002308" y="3752460"/>
            <a:ext cx="483313" cy="462592"/>
            <a:chOff x="7985143" y="2900613"/>
            <a:chExt cx="330109" cy="347552"/>
          </a:xfrm>
        </p:grpSpPr>
        <p:sp>
          <p:nvSpPr>
            <p:cNvPr id="17" name="Google Shape;13441;p94">
              <a:extLst>
                <a:ext uri="{FF2B5EF4-FFF2-40B4-BE49-F238E27FC236}">
                  <a16:creationId xmlns:a16="http://schemas.microsoft.com/office/drawing/2014/main" id="{A7EE510B-909D-D1AD-EA2B-9736C2C47252}"/>
                </a:ext>
              </a:extLst>
            </p:cNvPr>
            <p:cNvSpPr/>
            <p:nvPr/>
          </p:nvSpPr>
          <p:spPr>
            <a:xfrm>
              <a:off x="8143943" y="3145449"/>
              <a:ext cx="13273" cy="10631"/>
            </a:xfrm>
            <a:custGeom>
              <a:avLst/>
              <a:gdLst/>
              <a:ahLst/>
              <a:cxnLst/>
              <a:rect l="l" t="t" r="r" b="b"/>
              <a:pathLst>
                <a:path w="417" h="334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55" y="333"/>
                  </a:cubicBezTo>
                  <a:lnTo>
                    <a:pt x="250" y="333"/>
                  </a:lnTo>
                  <a:cubicBezTo>
                    <a:pt x="334" y="333"/>
                    <a:pt x="417" y="250"/>
                    <a:pt x="417" y="167"/>
                  </a:cubicBezTo>
                  <a:cubicBezTo>
                    <a:pt x="393" y="60"/>
                    <a:pt x="334" y="0"/>
                    <a:pt x="2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442;p94">
              <a:extLst>
                <a:ext uri="{FF2B5EF4-FFF2-40B4-BE49-F238E27FC236}">
                  <a16:creationId xmlns:a16="http://schemas.microsoft.com/office/drawing/2014/main" id="{B1C18B8A-696B-1030-1FEE-8134F84D1171}"/>
                </a:ext>
              </a:extLst>
            </p:cNvPr>
            <p:cNvSpPr/>
            <p:nvPr/>
          </p:nvSpPr>
          <p:spPr>
            <a:xfrm>
              <a:off x="8163264" y="300597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443;p94">
              <a:extLst>
                <a:ext uri="{FF2B5EF4-FFF2-40B4-BE49-F238E27FC236}">
                  <a16:creationId xmlns:a16="http://schemas.microsoft.com/office/drawing/2014/main" id="{F7B443BE-74B1-F1E1-4F12-D6E0A37ED7D4}"/>
                </a:ext>
              </a:extLst>
            </p:cNvPr>
            <p:cNvSpPr/>
            <p:nvPr/>
          </p:nvSpPr>
          <p:spPr>
            <a:xfrm>
              <a:off x="8163264" y="3005970"/>
              <a:ext cx="5347" cy="11013"/>
            </a:xfrm>
            <a:custGeom>
              <a:avLst/>
              <a:gdLst/>
              <a:ahLst/>
              <a:cxnLst/>
              <a:rect l="l" t="t" r="r" b="b"/>
              <a:pathLst>
                <a:path w="168" h="346" extrusionOk="0">
                  <a:moveTo>
                    <a:pt x="1" y="1"/>
                  </a:moveTo>
                  <a:cubicBezTo>
                    <a:pt x="20" y="70"/>
                    <a:pt x="97" y="228"/>
                    <a:pt x="143" y="308"/>
                  </a:cubicBezTo>
                  <a:lnTo>
                    <a:pt x="143" y="308"/>
                  </a:lnTo>
                  <a:cubicBezTo>
                    <a:pt x="118" y="259"/>
                    <a:pt x="78" y="164"/>
                    <a:pt x="1" y="1"/>
                  </a:cubicBezTo>
                  <a:close/>
                  <a:moveTo>
                    <a:pt x="143" y="308"/>
                  </a:moveTo>
                  <a:lnTo>
                    <a:pt x="143" y="308"/>
                  </a:lnTo>
                  <a:cubicBezTo>
                    <a:pt x="153" y="327"/>
                    <a:pt x="161" y="339"/>
                    <a:pt x="167" y="346"/>
                  </a:cubicBezTo>
                  <a:cubicBezTo>
                    <a:pt x="161" y="338"/>
                    <a:pt x="153" y="325"/>
                    <a:pt x="143" y="308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444;p94">
              <a:extLst>
                <a:ext uri="{FF2B5EF4-FFF2-40B4-BE49-F238E27FC236}">
                  <a16:creationId xmlns:a16="http://schemas.microsoft.com/office/drawing/2014/main" id="{FEDD6A9C-115D-8CF4-3A25-EDCECBBC8BEA}"/>
                </a:ext>
              </a:extLst>
            </p:cNvPr>
            <p:cNvSpPr/>
            <p:nvPr/>
          </p:nvSpPr>
          <p:spPr>
            <a:xfrm>
              <a:off x="8163264" y="3005588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445;p94">
              <a:extLst>
                <a:ext uri="{FF2B5EF4-FFF2-40B4-BE49-F238E27FC236}">
                  <a16:creationId xmlns:a16="http://schemas.microsoft.com/office/drawing/2014/main" id="{D6B06715-6741-B1BC-D3E7-A7CC83FD0C3C}"/>
                </a:ext>
              </a:extLst>
            </p:cNvPr>
            <p:cNvSpPr/>
            <p:nvPr/>
          </p:nvSpPr>
          <p:spPr>
            <a:xfrm>
              <a:off x="8168579" y="3016952"/>
              <a:ext cx="32" cy="796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"/>
                  </a:moveTo>
                  <a:cubicBezTo>
                    <a:pt x="0" y="25"/>
                    <a:pt x="0" y="25"/>
                    <a:pt x="0" y="1"/>
                  </a:cubicBezTo>
                  <a:cubicBezTo>
                    <a:pt x="0" y="25"/>
                    <a:pt x="0" y="25"/>
                    <a:pt x="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446;p94">
              <a:extLst>
                <a:ext uri="{FF2B5EF4-FFF2-40B4-BE49-F238E27FC236}">
                  <a16:creationId xmlns:a16="http://schemas.microsoft.com/office/drawing/2014/main" id="{92F290D2-0E51-D672-8F99-56C253DF765B}"/>
                </a:ext>
              </a:extLst>
            </p:cNvPr>
            <p:cNvSpPr/>
            <p:nvPr/>
          </p:nvSpPr>
          <p:spPr>
            <a:xfrm>
              <a:off x="7985143" y="2900613"/>
              <a:ext cx="330109" cy="347552"/>
            </a:xfrm>
            <a:custGeom>
              <a:avLst/>
              <a:gdLst/>
              <a:ahLst/>
              <a:cxnLst/>
              <a:rect l="l" t="t" r="r" b="b"/>
              <a:pathLst>
                <a:path w="10371" h="10919" extrusionOk="0">
                  <a:moveTo>
                    <a:pt x="5120" y="3060"/>
                  </a:moveTo>
                  <a:lnTo>
                    <a:pt x="5358" y="3572"/>
                  </a:lnTo>
                  <a:lnTo>
                    <a:pt x="4882" y="3572"/>
                  </a:lnTo>
                  <a:lnTo>
                    <a:pt x="5120" y="3060"/>
                  </a:lnTo>
                  <a:close/>
                  <a:moveTo>
                    <a:pt x="5501" y="3882"/>
                  </a:moveTo>
                  <a:lnTo>
                    <a:pt x="5644" y="4180"/>
                  </a:lnTo>
                  <a:lnTo>
                    <a:pt x="4596" y="4180"/>
                  </a:lnTo>
                  <a:lnTo>
                    <a:pt x="4727" y="3882"/>
                  </a:lnTo>
                  <a:close/>
                  <a:moveTo>
                    <a:pt x="3120" y="2799"/>
                  </a:moveTo>
                  <a:lnTo>
                    <a:pt x="3703" y="3644"/>
                  </a:lnTo>
                  <a:lnTo>
                    <a:pt x="3334" y="4037"/>
                  </a:lnTo>
                  <a:cubicBezTo>
                    <a:pt x="3239" y="4120"/>
                    <a:pt x="3239" y="4227"/>
                    <a:pt x="3239" y="4299"/>
                  </a:cubicBezTo>
                  <a:lnTo>
                    <a:pt x="2703" y="4299"/>
                  </a:lnTo>
                  <a:cubicBezTo>
                    <a:pt x="2703" y="4227"/>
                    <a:pt x="2727" y="4120"/>
                    <a:pt x="2620" y="4037"/>
                  </a:cubicBezTo>
                  <a:lnTo>
                    <a:pt x="2227" y="3644"/>
                  </a:lnTo>
                  <a:lnTo>
                    <a:pt x="2810" y="2799"/>
                  </a:lnTo>
                  <a:lnTo>
                    <a:pt x="2810" y="3465"/>
                  </a:lnTo>
                  <a:cubicBezTo>
                    <a:pt x="2739" y="3477"/>
                    <a:pt x="2668" y="3537"/>
                    <a:pt x="2668" y="3632"/>
                  </a:cubicBezTo>
                  <a:cubicBezTo>
                    <a:pt x="2668" y="3715"/>
                    <a:pt x="2739" y="3799"/>
                    <a:pt x="2822" y="3799"/>
                  </a:cubicBezTo>
                  <a:lnTo>
                    <a:pt x="3096" y="3799"/>
                  </a:lnTo>
                  <a:cubicBezTo>
                    <a:pt x="3180" y="3799"/>
                    <a:pt x="3263" y="3715"/>
                    <a:pt x="3263" y="3632"/>
                  </a:cubicBezTo>
                  <a:cubicBezTo>
                    <a:pt x="3263" y="3561"/>
                    <a:pt x="3203" y="3477"/>
                    <a:pt x="3120" y="3465"/>
                  </a:cubicBezTo>
                  <a:lnTo>
                    <a:pt x="3120" y="2799"/>
                  </a:lnTo>
                  <a:close/>
                  <a:moveTo>
                    <a:pt x="2414" y="4793"/>
                  </a:moveTo>
                  <a:cubicBezTo>
                    <a:pt x="2416" y="4793"/>
                    <a:pt x="2422" y="4795"/>
                    <a:pt x="2429" y="4799"/>
                  </a:cubicBezTo>
                  <a:cubicBezTo>
                    <a:pt x="2414" y="4799"/>
                    <a:pt x="2408" y="4793"/>
                    <a:pt x="2414" y="4793"/>
                  </a:cubicBezTo>
                  <a:close/>
                  <a:moveTo>
                    <a:pt x="3549" y="4620"/>
                  </a:moveTo>
                  <a:cubicBezTo>
                    <a:pt x="3549" y="4620"/>
                    <a:pt x="3572" y="4620"/>
                    <a:pt x="3572" y="4644"/>
                  </a:cubicBezTo>
                  <a:lnTo>
                    <a:pt x="3572" y="4787"/>
                  </a:lnTo>
                  <a:cubicBezTo>
                    <a:pt x="3572" y="4787"/>
                    <a:pt x="3572" y="4799"/>
                    <a:pt x="3549" y="4799"/>
                  </a:cubicBezTo>
                  <a:lnTo>
                    <a:pt x="2429" y="4799"/>
                  </a:lnTo>
                  <a:lnTo>
                    <a:pt x="2406" y="4644"/>
                  </a:lnTo>
                  <a:cubicBezTo>
                    <a:pt x="2406" y="4644"/>
                    <a:pt x="2406" y="4620"/>
                    <a:pt x="2429" y="4620"/>
                  </a:cubicBezTo>
                  <a:close/>
                  <a:moveTo>
                    <a:pt x="3251" y="5120"/>
                  </a:moveTo>
                  <a:lnTo>
                    <a:pt x="3251" y="5537"/>
                  </a:lnTo>
                  <a:lnTo>
                    <a:pt x="2727" y="5537"/>
                  </a:lnTo>
                  <a:lnTo>
                    <a:pt x="2727" y="5120"/>
                  </a:lnTo>
                  <a:close/>
                  <a:moveTo>
                    <a:pt x="3394" y="5858"/>
                  </a:moveTo>
                  <a:cubicBezTo>
                    <a:pt x="3418" y="5858"/>
                    <a:pt x="3441" y="5882"/>
                    <a:pt x="3441" y="5882"/>
                  </a:cubicBezTo>
                  <a:cubicBezTo>
                    <a:pt x="3453" y="5894"/>
                    <a:pt x="3453" y="5906"/>
                    <a:pt x="3453" y="5918"/>
                  </a:cubicBezTo>
                  <a:lnTo>
                    <a:pt x="3418" y="6811"/>
                  </a:lnTo>
                  <a:lnTo>
                    <a:pt x="2525" y="6811"/>
                  </a:lnTo>
                  <a:lnTo>
                    <a:pt x="2501" y="5918"/>
                  </a:lnTo>
                  <a:cubicBezTo>
                    <a:pt x="2501" y="5894"/>
                    <a:pt x="2513" y="5882"/>
                    <a:pt x="2513" y="5882"/>
                  </a:cubicBezTo>
                  <a:cubicBezTo>
                    <a:pt x="2513" y="5882"/>
                    <a:pt x="2537" y="5858"/>
                    <a:pt x="2560" y="5858"/>
                  </a:cubicBezTo>
                  <a:close/>
                  <a:moveTo>
                    <a:pt x="4954" y="4501"/>
                  </a:moveTo>
                  <a:lnTo>
                    <a:pt x="4954" y="6835"/>
                  </a:lnTo>
                  <a:lnTo>
                    <a:pt x="4489" y="6835"/>
                  </a:lnTo>
                  <a:lnTo>
                    <a:pt x="4489" y="4501"/>
                  </a:lnTo>
                  <a:close/>
                  <a:moveTo>
                    <a:pt x="5739" y="4501"/>
                  </a:moveTo>
                  <a:lnTo>
                    <a:pt x="5739" y="6835"/>
                  </a:lnTo>
                  <a:lnTo>
                    <a:pt x="5287" y="6835"/>
                  </a:lnTo>
                  <a:lnTo>
                    <a:pt x="5287" y="4501"/>
                  </a:lnTo>
                  <a:close/>
                  <a:moveTo>
                    <a:pt x="9252" y="1120"/>
                  </a:moveTo>
                  <a:cubicBezTo>
                    <a:pt x="9287" y="1120"/>
                    <a:pt x="9311" y="1144"/>
                    <a:pt x="9311" y="1179"/>
                  </a:cubicBezTo>
                  <a:lnTo>
                    <a:pt x="9311" y="6835"/>
                  </a:lnTo>
                  <a:lnTo>
                    <a:pt x="8335" y="6835"/>
                  </a:lnTo>
                  <a:lnTo>
                    <a:pt x="8335" y="1822"/>
                  </a:lnTo>
                  <a:cubicBezTo>
                    <a:pt x="8335" y="1691"/>
                    <a:pt x="8216" y="1572"/>
                    <a:pt x="8085" y="1572"/>
                  </a:cubicBezTo>
                  <a:lnTo>
                    <a:pt x="6692" y="1572"/>
                  </a:lnTo>
                  <a:cubicBezTo>
                    <a:pt x="6561" y="1572"/>
                    <a:pt x="6442" y="1691"/>
                    <a:pt x="6442" y="1822"/>
                  </a:cubicBezTo>
                  <a:lnTo>
                    <a:pt x="6442" y="6835"/>
                  </a:lnTo>
                  <a:lnTo>
                    <a:pt x="6061" y="6835"/>
                  </a:lnTo>
                  <a:lnTo>
                    <a:pt x="6061" y="4346"/>
                  </a:lnTo>
                  <a:cubicBezTo>
                    <a:pt x="6061" y="4311"/>
                    <a:pt x="6061" y="4299"/>
                    <a:pt x="6037" y="4263"/>
                  </a:cubicBezTo>
                  <a:cubicBezTo>
                    <a:pt x="5690" y="3506"/>
                    <a:pt x="5585" y="3288"/>
                    <a:pt x="5581" y="3288"/>
                  </a:cubicBezTo>
                  <a:lnTo>
                    <a:pt x="5581" y="3288"/>
                  </a:lnTo>
                  <a:cubicBezTo>
                    <a:pt x="5580" y="3288"/>
                    <a:pt x="5582" y="3292"/>
                    <a:pt x="5585" y="3299"/>
                  </a:cubicBezTo>
                  <a:cubicBezTo>
                    <a:pt x="5525" y="3168"/>
                    <a:pt x="5430" y="3001"/>
                    <a:pt x="5323" y="2775"/>
                  </a:cubicBezTo>
                  <a:cubicBezTo>
                    <a:pt x="5281" y="2679"/>
                    <a:pt x="5192" y="2632"/>
                    <a:pt x="5102" y="2632"/>
                  </a:cubicBezTo>
                  <a:cubicBezTo>
                    <a:pt x="5013" y="2632"/>
                    <a:pt x="4924" y="2679"/>
                    <a:pt x="4882" y="2775"/>
                  </a:cubicBezTo>
                  <a:cubicBezTo>
                    <a:pt x="4811" y="2941"/>
                    <a:pt x="4239" y="4132"/>
                    <a:pt x="4180" y="4263"/>
                  </a:cubicBezTo>
                  <a:cubicBezTo>
                    <a:pt x="4168" y="4287"/>
                    <a:pt x="4168" y="4311"/>
                    <a:pt x="4168" y="4346"/>
                  </a:cubicBezTo>
                  <a:lnTo>
                    <a:pt x="4168" y="6835"/>
                  </a:lnTo>
                  <a:lnTo>
                    <a:pt x="3739" y="6835"/>
                  </a:lnTo>
                  <a:lnTo>
                    <a:pt x="3763" y="5954"/>
                  </a:lnTo>
                  <a:cubicBezTo>
                    <a:pt x="3763" y="5847"/>
                    <a:pt x="3739" y="5739"/>
                    <a:pt x="3656" y="5668"/>
                  </a:cubicBezTo>
                  <a:cubicBezTo>
                    <a:pt x="3632" y="5644"/>
                    <a:pt x="3596" y="5608"/>
                    <a:pt x="3561" y="5597"/>
                  </a:cubicBezTo>
                  <a:lnTo>
                    <a:pt x="3561" y="5132"/>
                  </a:lnTo>
                  <a:cubicBezTo>
                    <a:pt x="3739" y="5120"/>
                    <a:pt x="3870" y="4965"/>
                    <a:pt x="3870" y="4799"/>
                  </a:cubicBezTo>
                  <a:lnTo>
                    <a:pt x="3870" y="4656"/>
                  </a:lnTo>
                  <a:cubicBezTo>
                    <a:pt x="3870" y="4477"/>
                    <a:pt x="3739" y="4323"/>
                    <a:pt x="3561" y="4323"/>
                  </a:cubicBezTo>
                  <a:lnTo>
                    <a:pt x="3561" y="4263"/>
                  </a:lnTo>
                  <a:lnTo>
                    <a:pt x="3942" y="3870"/>
                  </a:lnTo>
                  <a:cubicBezTo>
                    <a:pt x="4049" y="3763"/>
                    <a:pt x="4061" y="3608"/>
                    <a:pt x="3977" y="3489"/>
                  </a:cubicBezTo>
                  <a:lnTo>
                    <a:pt x="3120" y="2263"/>
                  </a:lnTo>
                  <a:cubicBezTo>
                    <a:pt x="3078" y="2203"/>
                    <a:pt x="3013" y="2173"/>
                    <a:pt x="2949" y="2173"/>
                  </a:cubicBezTo>
                  <a:cubicBezTo>
                    <a:pt x="2885" y="2173"/>
                    <a:pt x="2822" y="2203"/>
                    <a:pt x="2787" y="2263"/>
                  </a:cubicBezTo>
                  <a:lnTo>
                    <a:pt x="1929" y="3489"/>
                  </a:lnTo>
                  <a:cubicBezTo>
                    <a:pt x="1858" y="3608"/>
                    <a:pt x="1870" y="3775"/>
                    <a:pt x="1965" y="3870"/>
                  </a:cubicBezTo>
                  <a:lnTo>
                    <a:pt x="2346" y="4263"/>
                  </a:lnTo>
                  <a:lnTo>
                    <a:pt x="2346" y="4323"/>
                  </a:lnTo>
                  <a:cubicBezTo>
                    <a:pt x="2168" y="4346"/>
                    <a:pt x="2037" y="4489"/>
                    <a:pt x="2037" y="4656"/>
                  </a:cubicBezTo>
                  <a:lnTo>
                    <a:pt x="2037" y="4799"/>
                  </a:lnTo>
                  <a:cubicBezTo>
                    <a:pt x="2037" y="4989"/>
                    <a:pt x="2168" y="5132"/>
                    <a:pt x="2346" y="5132"/>
                  </a:cubicBezTo>
                  <a:lnTo>
                    <a:pt x="2346" y="5597"/>
                  </a:lnTo>
                  <a:cubicBezTo>
                    <a:pt x="2310" y="5608"/>
                    <a:pt x="2275" y="5644"/>
                    <a:pt x="2251" y="5668"/>
                  </a:cubicBezTo>
                  <a:cubicBezTo>
                    <a:pt x="2168" y="5739"/>
                    <a:pt x="2132" y="5847"/>
                    <a:pt x="2144" y="5954"/>
                  </a:cubicBezTo>
                  <a:lnTo>
                    <a:pt x="2168" y="6835"/>
                  </a:lnTo>
                  <a:lnTo>
                    <a:pt x="1013" y="6835"/>
                  </a:lnTo>
                  <a:lnTo>
                    <a:pt x="1013" y="1179"/>
                  </a:lnTo>
                  <a:lnTo>
                    <a:pt x="1060" y="1179"/>
                  </a:lnTo>
                  <a:cubicBezTo>
                    <a:pt x="1060" y="1144"/>
                    <a:pt x="1084" y="1120"/>
                    <a:pt x="1120" y="1120"/>
                  </a:cubicBezTo>
                  <a:close/>
                  <a:moveTo>
                    <a:pt x="8002" y="1917"/>
                  </a:moveTo>
                  <a:lnTo>
                    <a:pt x="8002" y="2644"/>
                  </a:lnTo>
                  <a:lnTo>
                    <a:pt x="7752" y="2644"/>
                  </a:lnTo>
                  <a:cubicBezTo>
                    <a:pt x="7668" y="2644"/>
                    <a:pt x="7585" y="2715"/>
                    <a:pt x="7585" y="2810"/>
                  </a:cubicBezTo>
                  <a:cubicBezTo>
                    <a:pt x="7585" y="2870"/>
                    <a:pt x="7668" y="2941"/>
                    <a:pt x="7752" y="2941"/>
                  </a:cubicBezTo>
                  <a:lnTo>
                    <a:pt x="8002" y="2941"/>
                  </a:lnTo>
                  <a:lnTo>
                    <a:pt x="8002" y="3668"/>
                  </a:lnTo>
                  <a:lnTo>
                    <a:pt x="7752" y="3668"/>
                  </a:lnTo>
                  <a:cubicBezTo>
                    <a:pt x="7668" y="3668"/>
                    <a:pt x="7585" y="3751"/>
                    <a:pt x="7585" y="3834"/>
                  </a:cubicBezTo>
                  <a:cubicBezTo>
                    <a:pt x="7585" y="3930"/>
                    <a:pt x="7668" y="4001"/>
                    <a:pt x="7752" y="4001"/>
                  </a:cubicBezTo>
                  <a:lnTo>
                    <a:pt x="8002" y="4001"/>
                  </a:lnTo>
                  <a:lnTo>
                    <a:pt x="8002" y="4727"/>
                  </a:lnTo>
                  <a:lnTo>
                    <a:pt x="7752" y="4727"/>
                  </a:lnTo>
                  <a:cubicBezTo>
                    <a:pt x="7668" y="4727"/>
                    <a:pt x="7585" y="4799"/>
                    <a:pt x="7585" y="4894"/>
                  </a:cubicBezTo>
                  <a:cubicBezTo>
                    <a:pt x="7585" y="4989"/>
                    <a:pt x="7668" y="5061"/>
                    <a:pt x="7752" y="5061"/>
                  </a:cubicBezTo>
                  <a:lnTo>
                    <a:pt x="8002" y="5061"/>
                  </a:lnTo>
                  <a:lnTo>
                    <a:pt x="8002" y="5787"/>
                  </a:lnTo>
                  <a:lnTo>
                    <a:pt x="7752" y="5787"/>
                  </a:lnTo>
                  <a:cubicBezTo>
                    <a:pt x="7668" y="5787"/>
                    <a:pt x="7585" y="5858"/>
                    <a:pt x="7585" y="5954"/>
                  </a:cubicBezTo>
                  <a:cubicBezTo>
                    <a:pt x="7585" y="6037"/>
                    <a:pt x="7668" y="6120"/>
                    <a:pt x="7752" y="6120"/>
                  </a:cubicBezTo>
                  <a:lnTo>
                    <a:pt x="8002" y="6120"/>
                  </a:lnTo>
                  <a:lnTo>
                    <a:pt x="8002" y="6847"/>
                  </a:lnTo>
                  <a:lnTo>
                    <a:pt x="6775" y="6847"/>
                  </a:lnTo>
                  <a:lnTo>
                    <a:pt x="6775" y="1917"/>
                  </a:lnTo>
                  <a:close/>
                  <a:moveTo>
                    <a:pt x="10049" y="7144"/>
                  </a:moveTo>
                  <a:lnTo>
                    <a:pt x="10049" y="8347"/>
                  </a:lnTo>
                  <a:cubicBezTo>
                    <a:pt x="10049" y="8454"/>
                    <a:pt x="9954" y="8561"/>
                    <a:pt x="9835" y="8561"/>
                  </a:cubicBezTo>
                  <a:lnTo>
                    <a:pt x="501" y="8561"/>
                  </a:lnTo>
                  <a:cubicBezTo>
                    <a:pt x="393" y="8561"/>
                    <a:pt x="298" y="8466"/>
                    <a:pt x="298" y="8347"/>
                  </a:cubicBezTo>
                  <a:lnTo>
                    <a:pt x="298" y="7144"/>
                  </a:lnTo>
                  <a:close/>
                  <a:moveTo>
                    <a:pt x="5966" y="8871"/>
                  </a:moveTo>
                  <a:lnTo>
                    <a:pt x="5966" y="9787"/>
                  </a:lnTo>
                  <a:lnTo>
                    <a:pt x="4299" y="9787"/>
                  </a:lnTo>
                  <a:lnTo>
                    <a:pt x="4299" y="8871"/>
                  </a:ln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lnTo>
                    <a:pt x="1" y="8347"/>
                  </a:lnTo>
                  <a:cubicBezTo>
                    <a:pt x="1" y="8633"/>
                    <a:pt x="239" y="8871"/>
                    <a:pt x="524" y="8871"/>
                  </a:cubicBezTo>
                  <a:lnTo>
                    <a:pt x="3989" y="8871"/>
                  </a:lnTo>
                  <a:lnTo>
                    <a:pt x="3989" y="9787"/>
                  </a:lnTo>
                  <a:lnTo>
                    <a:pt x="3465" y="9787"/>
                  </a:lnTo>
                  <a:cubicBezTo>
                    <a:pt x="3215" y="9787"/>
                    <a:pt x="3001" y="10002"/>
                    <a:pt x="3001" y="10252"/>
                  </a:cubicBezTo>
                  <a:lnTo>
                    <a:pt x="3001" y="10466"/>
                  </a:lnTo>
                  <a:cubicBezTo>
                    <a:pt x="3001" y="10716"/>
                    <a:pt x="3215" y="10919"/>
                    <a:pt x="3465" y="10919"/>
                  </a:cubicBezTo>
                  <a:lnTo>
                    <a:pt x="4739" y="10919"/>
                  </a:lnTo>
                  <a:cubicBezTo>
                    <a:pt x="4835" y="10919"/>
                    <a:pt x="4906" y="10847"/>
                    <a:pt x="4906" y="10764"/>
                  </a:cubicBezTo>
                  <a:cubicBezTo>
                    <a:pt x="4906" y="10669"/>
                    <a:pt x="4835" y="10597"/>
                    <a:pt x="4739" y="10597"/>
                  </a:cubicBezTo>
                  <a:lnTo>
                    <a:pt x="3465" y="10597"/>
                  </a:lnTo>
                  <a:cubicBezTo>
                    <a:pt x="3394" y="10597"/>
                    <a:pt x="3322" y="10538"/>
                    <a:pt x="3322" y="10442"/>
                  </a:cubicBezTo>
                  <a:lnTo>
                    <a:pt x="3322" y="10240"/>
                  </a:lnTo>
                  <a:cubicBezTo>
                    <a:pt x="3322" y="10168"/>
                    <a:pt x="3382" y="10085"/>
                    <a:pt x="3465" y="10085"/>
                  </a:cubicBezTo>
                  <a:lnTo>
                    <a:pt x="6811" y="10085"/>
                  </a:lnTo>
                  <a:cubicBezTo>
                    <a:pt x="6894" y="10085"/>
                    <a:pt x="6966" y="10145"/>
                    <a:pt x="6966" y="10240"/>
                  </a:cubicBezTo>
                  <a:lnTo>
                    <a:pt x="6966" y="10442"/>
                  </a:lnTo>
                  <a:cubicBezTo>
                    <a:pt x="6966" y="10526"/>
                    <a:pt x="6906" y="10597"/>
                    <a:pt x="6811" y="10597"/>
                  </a:cubicBezTo>
                  <a:lnTo>
                    <a:pt x="5489" y="10597"/>
                  </a:lnTo>
                  <a:cubicBezTo>
                    <a:pt x="5406" y="10597"/>
                    <a:pt x="5323" y="10669"/>
                    <a:pt x="5323" y="10764"/>
                  </a:cubicBezTo>
                  <a:cubicBezTo>
                    <a:pt x="5323" y="10847"/>
                    <a:pt x="5406" y="10919"/>
                    <a:pt x="5489" y="10919"/>
                  </a:cubicBezTo>
                  <a:lnTo>
                    <a:pt x="6811" y="10919"/>
                  </a:lnTo>
                  <a:cubicBezTo>
                    <a:pt x="7073" y="10919"/>
                    <a:pt x="7275" y="10716"/>
                    <a:pt x="7275" y="10466"/>
                  </a:cubicBezTo>
                  <a:lnTo>
                    <a:pt x="7275" y="10252"/>
                  </a:lnTo>
                  <a:cubicBezTo>
                    <a:pt x="7275" y="10002"/>
                    <a:pt x="7061" y="9787"/>
                    <a:pt x="6811" y="9787"/>
                  </a:cubicBezTo>
                  <a:lnTo>
                    <a:pt x="6299" y="9787"/>
                  </a:lnTo>
                  <a:lnTo>
                    <a:pt x="6299" y="8871"/>
                  </a:lnTo>
                  <a:lnTo>
                    <a:pt x="9847" y="8871"/>
                  </a:lnTo>
                  <a:cubicBezTo>
                    <a:pt x="10133" y="8871"/>
                    <a:pt x="10371" y="8633"/>
                    <a:pt x="10371" y="8347"/>
                  </a:cubicBezTo>
                  <a:lnTo>
                    <a:pt x="10371" y="4727"/>
                  </a:lnTo>
                  <a:cubicBezTo>
                    <a:pt x="10371" y="4644"/>
                    <a:pt x="10299" y="4573"/>
                    <a:pt x="10204" y="4573"/>
                  </a:cubicBezTo>
                  <a:cubicBezTo>
                    <a:pt x="10121" y="4573"/>
                    <a:pt x="10049" y="4644"/>
                    <a:pt x="10049" y="4727"/>
                  </a:cubicBezTo>
                  <a:lnTo>
                    <a:pt x="10049" y="6811"/>
                  </a:lnTo>
                  <a:lnTo>
                    <a:pt x="9633" y="6811"/>
                  </a:lnTo>
                  <a:lnTo>
                    <a:pt x="9633" y="1155"/>
                  </a:lnTo>
                  <a:cubicBezTo>
                    <a:pt x="9633" y="953"/>
                    <a:pt x="9466" y="786"/>
                    <a:pt x="9252" y="786"/>
                  </a:cubicBezTo>
                  <a:lnTo>
                    <a:pt x="1120" y="786"/>
                  </a:lnTo>
                  <a:cubicBezTo>
                    <a:pt x="905" y="786"/>
                    <a:pt x="739" y="953"/>
                    <a:pt x="739" y="1155"/>
                  </a:cubicBezTo>
                  <a:lnTo>
                    <a:pt x="739" y="6811"/>
                  </a:lnTo>
                  <a:lnTo>
                    <a:pt x="322" y="6811"/>
                  </a:lnTo>
                  <a:lnTo>
                    <a:pt x="322" y="524"/>
                  </a:lnTo>
                  <a:cubicBezTo>
                    <a:pt x="322" y="417"/>
                    <a:pt x="417" y="310"/>
                    <a:pt x="536" y="310"/>
                  </a:cubicBezTo>
                  <a:lnTo>
                    <a:pt x="9871" y="310"/>
                  </a:lnTo>
                  <a:cubicBezTo>
                    <a:pt x="9966" y="310"/>
                    <a:pt x="10073" y="405"/>
                    <a:pt x="10073" y="524"/>
                  </a:cubicBezTo>
                  <a:lnTo>
                    <a:pt x="10073" y="3977"/>
                  </a:lnTo>
                  <a:cubicBezTo>
                    <a:pt x="10049" y="4073"/>
                    <a:pt x="10121" y="4156"/>
                    <a:pt x="10204" y="4156"/>
                  </a:cubicBezTo>
                  <a:cubicBezTo>
                    <a:pt x="10299" y="4156"/>
                    <a:pt x="10371" y="4073"/>
                    <a:pt x="10371" y="3989"/>
                  </a:cubicBezTo>
                  <a:lnTo>
                    <a:pt x="10371" y="524"/>
                  </a:lnTo>
                  <a:cubicBezTo>
                    <a:pt x="10371" y="239"/>
                    <a:pt x="10133" y="1"/>
                    <a:pt x="984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447;p94">
              <a:extLst>
                <a:ext uri="{FF2B5EF4-FFF2-40B4-BE49-F238E27FC236}">
                  <a16:creationId xmlns:a16="http://schemas.microsoft.com/office/drawing/2014/main" id="{2D6033E5-DFC9-5A6D-4B7A-9FFD20AEEBE6}"/>
                </a:ext>
              </a:extLst>
            </p:cNvPr>
            <p:cNvSpPr/>
            <p:nvPr/>
          </p:nvSpPr>
          <p:spPr>
            <a:xfrm>
              <a:off x="8168579" y="301695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448;p94">
              <a:extLst>
                <a:ext uri="{FF2B5EF4-FFF2-40B4-BE49-F238E27FC236}">
                  <a16:creationId xmlns:a16="http://schemas.microsoft.com/office/drawing/2014/main" id="{4E220F67-4424-9D02-3CC3-9991DEAD0DDF}"/>
                </a:ext>
              </a:extLst>
            </p:cNvPr>
            <p:cNvSpPr/>
            <p:nvPr/>
          </p:nvSpPr>
          <p:spPr>
            <a:xfrm>
              <a:off x="8168579" y="3017715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3804;p94">
            <a:extLst>
              <a:ext uri="{FF2B5EF4-FFF2-40B4-BE49-F238E27FC236}">
                <a16:creationId xmlns:a16="http://schemas.microsoft.com/office/drawing/2014/main" id="{E55C029A-10C0-0856-E3B5-0D0B44A4E1A4}"/>
              </a:ext>
            </a:extLst>
          </p:cNvPr>
          <p:cNvGrpSpPr/>
          <p:nvPr/>
        </p:nvGrpSpPr>
        <p:grpSpPr>
          <a:xfrm>
            <a:off x="965830" y="2672419"/>
            <a:ext cx="549486" cy="391929"/>
            <a:chOff x="7009649" y="1541981"/>
            <a:chExt cx="524940" cy="320655"/>
          </a:xfrm>
        </p:grpSpPr>
        <p:sp>
          <p:nvSpPr>
            <p:cNvPr id="26" name="Google Shape;13805;p94">
              <a:extLst>
                <a:ext uri="{FF2B5EF4-FFF2-40B4-BE49-F238E27FC236}">
                  <a16:creationId xmlns:a16="http://schemas.microsoft.com/office/drawing/2014/main" id="{ADEFA4E9-4F02-ABB2-1281-A8944156E58D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806;p94">
              <a:extLst>
                <a:ext uri="{FF2B5EF4-FFF2-40B4-BE49-F238E27FC236}">
                  <a16:creationId xmlns:a16="http://schemas.microsoft.com/office/drawing/2014/main" id="{1DB9E62F-D630-0C88-72A5-D4803135E383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807;p94">
              <a:extLst>
                <a:ext uri="{FF2B5EF4-FFF2-40B4-BE49-F238E27FC236}">
                  <a16:creationId xmlns:a16="http://schemas.microsoft.com/office/drawing/2014/main" id="{1B3916F4-1246-11D2-E336-0E2729909DD1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808;p94">
              <a:extLst>
                <a:ext uri="{FF2B5EF4-FFF2-40B4-BE49-F238E27FC236}">
                  <a16:creationId xmlns:a16="http://schemas.microsoft.com/office/drawing/2014/main" id="{59A4A0ED-C0DA-7CA3-C1F0-9BD7939180C9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809;p94">
              <a:extLst>
                <a:ext uri="{FF2B5EF4-FFF2-40B4-BE49-F238E27FC236}">
                  <a16:creationId xmlns:a16="http://schemas.microsoft.com/office/drawing/2014/main" id="{AD2BA60B-B7C1-0B23-A1B0-445C01EFC730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810;p94">
              <a:extLst>
                <a:ext uri="{FF2B5EF4-FFF2-40B4-BE49-F238E27FC236}">
                  <a16:creationId xmlns:a16="http://schemas.microsoft.com/office/drawing/2014/main" id="{588EDAD0-13EB-EB75-21D1-6CA0D459FF68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3811;p94">
              <a:extLst>
                <a:ext uri="{FF2B5EF4-FFF2-40B4-BE49-F238E27FC236}">
                  <a16:creationId xmlns:a16="http://schemas.microsoft.com/office/drawing/2014/main" id="{4F8CBF00-77F2-80C5-70E5-FB2B68C8906D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3812;p94">
              <a:extLst>
                <a:ext uri="{FF2B5EF4-FFF2-40B4-BE49-F238E27FC236}">
                  <a16:creationId xmlns:a16="http://schemas.microsoft.com/office/drawing/2014/main" id="{C817DCB9-B519-18C5-B655-E24FEC00F837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68"/>
          <p:cNvSpPr txBox="1">
            <a:spLocks noGrp="1"/>
          </p:cNvSpPr>
          <p:nvPr>
            <p:ph type="title"/>
          </p:nvPr>
        </p:nvSpPr>
        <p:spPr>
          <a:xfrm>
            <a:off x="878115" y="1852650"/>
            <a:ext cx="8802914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6000" dirty="0"/>
              <a:t>Хвала на пажњи!</a:t>
            </a:r>
            <a:endParaRPr sz="6000" dirty="0"/>
          </a:p>
        </p:txBody>
      </p:sp>
      <p:sp>
        <p:nvSpPr>
          <p:cNvPr id="1272" name="Google Shape;1272;p68"/>
          <p:cNvSpPr txBox="1">
            <a:spLocks noGrp="1"/>
          </p:cNvSpPr>
          <p:nvPr>
            <p:ph type="sldNum" idx="12"/>
          </p:nvPr>
        </p:nvSpPr>
        <p:spPr>
          <a:xfrm>
            <a:off x="8472449" y="4615826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74" name="Google Shape;1274;p68"/>
          <p:cNvSpPr/>
          <p:nvPr/>
        </p:nvSpPr>
        <p:spPr>
          <a:xfrm>
            <a:off x="2057175" y="539504"/>
            <a:ext cx="972600" cy="9726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day Is Web Designer Day by Slidesgo">
  <a:themeElements>
    <a:clrScheme name="Simple Light">
      <a:dk1>
        <a:srgbClr val="00216E"/>
      </a:dk1>
      <a:lt1>
        <a:srgbClr val="E20030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106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Palatino Linotype</vt:lpstr>
      <vt:lpstr>Roboto Condensed Light</vt:lpstr>
      <vt:lpstr>Space Mono</vt:lpstr>
      <vt:lpstr>Poppins</vt:lpstr>
      <vt:lpstr>Reggae One</vt:lpstr>
      <vt:lpstr>Arial</vt:lpstr>
      <vt:lpstr>Today Is Web Designer Day by Slidesgo</vt:lpstr>
      <vt:lpstr>Алат за визуелно мапирање података електроенергетске мреже у CIM модел</vt:lpstr>
      <vt:lpstr>Увод</vt:lpstr>
      <vt:lpstr>Архитектура система</vt:lpstr>
      <vt:lpstr>Модел елемената</vt:lpstr>
      <vt:lpstr>Графички кориснички интерфејс</vt:lpstr>
      <vt:lpstr>Правци будућег развоја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Dusan Sudjic</cp:lastModifiedBy>
  <cp:revision>6</cp:revision>
  <dcterms:modified xsi:type="dcterms:W3CDTF">2024-09-16T12:39:49Z</dcterms:modified>
</cp:coreProperties>
</file>