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B065-748F-4990-9C33-3FAFB8E75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Stadiums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CBEBF-5E6C-4824-B572-EF9E34D4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by Dusan Zikic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4055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D8FA-4038-4E3C-B188-3C469C84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AD4A-F74B-43D0-B1A7-F327A4A8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076866"/>
          </a:xfrm>
        </p:spPr>
        <p:txBody>
          <a:bodyPr/>
          <a:lstStyle/>
          <a:p>
            <a:r>
              <a:rPr lang="en-US" dirty="0"/>
              <a:t>The project discovers similarities between football stadiums, based on defined criteria. For the purpose of this project the criteria will be:</a:t>
            </a:r>
            <a:endParaRPr lang="sr-Latn-RS" dirty="0"/>
          </a:p>
          <a:p>
            <a:pPr lvl="1"/>
            <a:r>
              <a:rPr lang="en-US" dirty="0"/>
              <a:t>stadium capacity</a:t>
            </a:r>
            <a:endParaRPr lang="sr-Latn-RS" dirty="0"/>
          </a:p>
          <a:p>
            <a:pPr lvl="1"/>
            <a:r>
              <a:rPr lang="en-US" dirty="0"/>
              <a:t>Venues around the stadium</a:t>
            </a:r>
            <a:endParaRPr lang="sr-Latn-RS" dirty="0"/>
          </a:p>
          <a:p>
            <a:pPr lvl="1"/>
            <a:r>
              <a:rPr lang="en-US" dirty="0"/>
              <a:t>GDP (Gross domestic product) of a country stadium is in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4885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0B0-D506-4DC5-8E1E-848B532F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C9B7-3D46-4F55-95D2-B47AE64A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Stadium data with geolocation and capacity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1E8C-71ED-4C74-A580-A1504E8ABB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2248" y="2638088"/>
            <a:ext cx="5760720" cy="1512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383E2-4842-42CF-9409-DEE45F0EAE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4150658"/>
            <a:ext cx="6169660" cy="2383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015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2C4E-35DA-40FD-8E25-40527EE0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E7AF-73D3-42DB-A991-0E349E6A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 data, for 2018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3E128-3F7E-490A-B692-7B357C1B4E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8087" y="2531408"/>
            <a:ext cx="3752850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6BDC4-08A9-4FC3-BFE0-146A37A3C1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19" y="1380146"/>
            <a:ext cx="4504309" cy="523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323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EBAB-5C0C-4C72-986F-987A409A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sr-Latn-R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C53CEB-DBF1-46AA-B39A-FFA87B267B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905" y="2461807"/>
            <a:ext cx="4584589" cy="275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2CACD0-03DA-4FD4-B935-8883B738B5E3}"/>
              </a:ext>
            </a:extLst>
          </p:cNvPr>
          <p:cNvSpPr txBox="1">
            <a:spLocks/>
          </p:cNvSpPr>
          <p:nvPr/>
        </p:nvSpPr>
        <p:spPr>
          <a:xfrm>
            <a:off x="755840" y="1640562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Venues around stadiums. Source: Foursquare API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6977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E57E-7852-40A8-814F-B5D29996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A32F-7820-4D92-B3C7-D8C7B4C9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is an unsupervised learning algorithm that, as the name hints, finds a fixed number (k) of clusters in a set of data.</a:t>
            </a:r>
          </a:p>
          <a:p>
            <a:r>
              <a:rPr lang="en-US" dirty="0"/>
              <a:t> A cluster is a group of data points that are grouped together due to similarities in their features. </a:t>
            </a:r>
          </a:p>
          <a:p>
            <a:r>
              <a:rPr lang="en-US" dirty="0"/>
              <a:t>K-Means starts by randomly defining k centroids. From there, it works in iterative (repetitive) steps to perform two tasks:</a:t>
            </a:r>
            <a:endParaRPr lang="sr-Latn-RS" dirty="0"/>
          </a:p>
          <a:p>
            <a:pPr lvl="1"/>
            <a:r>
              <a:rPr lang="en-US" dirty="0"/>
              <a:t>1. Assign each data point to the closest corresponding centroid, using the standard Euclidean distance. In layman’s terms: the straight-line distance between the data point and the centroid.</a:t>
            </a:r>
            <a:endParaRPr lang="sr-Latn-RS" dirty="0"/>
          </a:p>
          <a:p>
            <a:pPr lvl="1"/>
            <a:r>
              <a:rPr lang="en-US" dirty="0"/>
              <a:t>2. For each centroid, calculate the mean of the values of all the points belonging to it. The mean value becomes the new value of the centroid.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6766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F0F2-302E-4E47-B550-9222B609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Clusters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A9FB4-D313-434A-94FA-E39618CF8DC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8"/>
          <a:stretch/>
        </p:blipFill>
        <p:spPr bwMode="auto">
          <a:xfrm>
            <a:off x="1403287" y="1926734"/>
            <a:ext cx="3502851" cy="3827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051FC1-F995-4AA1-8A40-983253FE27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37" y="1926734"/>
            <a:ext cx="3744880" cy="3827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3E4DB-2CF3-4AF9-9534-9104662192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428414" y="2781615"/>
            <a:ext cx="991235" cy="2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8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877F-FE35-4BC5-AC28-1A1FB82E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7EB8-368B-4C53-AE39-71C02C6D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Most interesting results</a:t>
            </a:r>
            <a:endParaRPr lang="sr-Latn-RS" b="1" dirty="0"/>
          </a:p>
          <a:p>
            <a:pPr lvl="1"/>
            <a:r>
              <a:rPr lang="en-US" dirty="0"/>
              <a:t>Some of the greatest archrivals, although from the same city were put into different clusters, examples are Manchester (United and City) and Madrid (Real and Atletico).</a:t>
            </a:r>
            <a:endParaRPr lang="sr-Latn-RS" dirty="0"/>
          </a:p>
          <a:p>
            <a:pPr lvl="1"/>
            <a:r>
              <a:rPr lang="en-US" dirty="0"/>
              <a:t>Cluster number 7 consists of only 3 stadiums/clubs, but they are maybe most iconic clubs of all in the data set.</a:t>
            </a:r>
            <a:endParaRPr lang="sr-Latn-RS" dirty="0"/>
          </a:p>
          <a:p>
            <a:r>
              <a:rPr lang="en-US" b="1" dirty="0"/>
              <a:t>Changes in the model</a:t>
            </a:r>
            <a:endParaRPr lang="sr-Latn-RS" b="1" dirty="0"/>
          </a:p>
          <a:p>
            <a:pPr lvl="1"/>
            <a:r>
              <a:rPr lang="en-US" dirty="0"/>
              <a:t>There are a couple of variables that could influence the proposed model</a:t>
            </a:r>
            <a:endParaRPr lang="sr-Latn-RS" dirty="0"/>
          </a:p>
          <a:p>
            <a:pPr lvl="1"/>
            <a:r>
              <a:rPr lang="en-US" dirty="0"/>
              <a:t>Number of countries and diversity of GDP data</a:t>
            </a:r>
            <a:endParaRPr lang="sr-Latn-RS" dirty="0"/>
          </a:p>
          <a:p>
            <a:pPr lvl="1"/>
            <a:r>
              <a:rPr lang="en-US" dirty="0"/>
              <a:t>Number of venues and radius considered when acquiring data from Foursquare</a:t>
            </a:r>
            <a:endParaRPr lang="sr-Latn-RS" dirty="0"/>
          </a:p>
          <a:p>
            <a:pPr lvl="1"/>
            <a:r>
              <a:rPr lang="en-US" dirty="0"/>
              <a:t>Number of clusters</a:t>
            </a:r>
            <a:endParaRPr lang="sr-Latn-RS" dirty="0"/>
          </a:p>
          <a:p>
            <a:pPr lvl="1"/>
            <a:r>
              <a:rPr lang="en-US" dirty="0"/>
              <a:t>Preferred types of venues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8746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B065-748F-4990-9C33-3FAFB8E75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Stadiums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CBEBF-5E6C-4824-B572-EF9E34D4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by Dusan Zikic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39617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327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Battle of the Stadiums</vt:lpstr>
      <vt:lpstr>Introduction</vt:lpstr>
      <vt:lpstr>Data</vt:lpstr>
      <vt:lpstr>Data</vt:lpstr>
      <vt:lpstr>Data</vt:lpstr>
      <vt:lpstr>Methodology</vt:lpstr>
      <vt:lpstr>Result - Clusters</vt:lpstr>
      <vt:lpstr>Discussion</vt:lpstr>
      <vt:lpstr>Battle of the Stadiums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Stadiums</dc:title>
  <dc:creator>dusan.zikic</dc:creator>
  <cp:lastModifiedBy>dusan.zikic</cp:lastModifiedBy>
  <cp:revision>4</cp:revision>
  <dcterms:created xsi:type="dcterms:W3CDTF">2019-09-16T21:12:59Z</dcterms:created>
  <dcterms:modified xsi:type="dcterms:W3CDTF">2019-09-16T21:45:39Z</dcterms:modified>
</cp:coreProperties>
</file>