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4" r:id="rId10"/>
    <p:sldId id="272" r:id="rId11"/>
    <p:sldId id="260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8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599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40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9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32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60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20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18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07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59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60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0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20B-7E3E-4EC7-AEF1-8427E524B902}" type="datetimeFigureOut">
              <a:rPr lang="sr-Latn-RS" smtClean="0"/>
              <a:t>9.10.2019.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59" y="230188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708959"/>
            <a:ext cx="9144000" cy="2387600"/>
          </a:xfrm>
        </p:spPr>
        <p:txBody>
          <a:bodyPr/>
          <a:lstStyle/>
          <a:p>
            <a:r>
              <a:rPr lang="sr-Latn-RS" dirty="0" smtClean="0"/>
              <a:t>Razvoj web stranica</a:t>
            </a:r>
            <a:br>
              <a:rPr lang="sr-Latn-RS" dirty="0" smtClean="0"/>
            </a:br>
            <a:r>
              <a:rPr lang="sr-Latn-R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2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r-Latn-RS" dirty="0" smtClean="0"/>
              <a:t>Moderne web aplikacije</a:t>
            </a:r>
          </a:p>
          <a:p>
            <a:r>
              <a:rPr lang="sr-Latn-RS" dirty="0"/>
              <a:t>Velika popularnost</a:t>
            </a:r>
            <a:endParaRPr lang="sr-Latn-RS" dirty="0" smtClean="0"/>
          </a:p>
          <a:p>
            <a:r>
              <a:rPr lang="sr-Latn-RS" dirty="0" smtClean="0"/>
              <a:t>Velika potražnja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7562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Pitanja</a:t>
            </a:r>
            <a:r>
              <a:rPr lang="en-US" dirty="0" smtClean="0"/>
              <a:t>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0477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7177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154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</a:t>
            </a:r>
            <a:r>
              <a:rPr lang="en-US" dirty="0" err="1" smtClean="0"/>
              <a:t>interneta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70" y="1489194"/>
            <a:ext cx="5579853" cy="5023749"/>
          </a:xfrm>
        </p:spPr>
        <p:txBody>
          <a:bodyPr anchor="ctr"/>
          <a:lstStyle/>
          <a:p>
            <a:r>
              <a:rPr lang="sr-Latn-RS" dirty="0" smtClean="0"/>
              <a:t>ARPANET</a:t>
            </a:r>
          </a:p>
          <a:p>
            <a:r>
              <a:rPr lang="sr-Latn-RS" dirty="0" smtClean="0"/>
              <a:t>Bazičan </a:t>
            </a:r>
            <a:r>
              <a:rPr lang="sr-Latn-RS" dirty="0" smtClean="0"/>
              <a:t>HTML</a:t>
            </a:r>
            <a:endParaRPr lang="en-US" dirty="0" smtClean="0"/>
          </a:p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kompanija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119941"/>
            <a:ext cx="3810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5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143"/>
            <a:ext cx="12192000" cy="5948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343" y="450478"/>
            <a:ext cx="1257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5400" dirty="0" smtClean="0"/>
              <a:t>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822" y="277948"/>
            <a:ext cx="1947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5400" dirty="0" smtClean="0"/>
              <a:t>POSLE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004"/>
            <a:ext cx="12192000" cy="57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98709"/>
            <a:ext cx="10515600" cy="1325563"/>
          </a:xfrm>
        </p:spPr>
        <p:txBody>
          <a:bodyPr/>
          <a:lstStyle/>
          <a:p>
            <a:pPr algn="ctr"/>
            <a:r>
              <a:rPr lang="sr-Latn-RS" dirty="0" smtClean="0"/>
              <a:t>Sadržaj kursa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7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r-Latn-RS" dirty="0" smtClean="0"/>
              <a:t>Osnove</a:t>
            </a:r>
          </a:p>
          <a:p>
            <a:r>
              <a:rPr lang="sr-Latn-RS" dirty="0" smtClean="0"/>
              <a:t>HTML5</a:t>
            </a:r>
          </a:p>
          <a:p>
            <a:r>
              <a:rPr lang="sr-Latn-RS" dirty="0" smtClean="0"/>
              <a:t>Kreiranje statične web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r-Latn-RS" dirty="0" smtClean="0"/>
              <a:t>Osnove</a:t>
            </a:r>
          </a:p>
          <a:p>
            <a:r>
              <a:rPr lang="sr-Latn-RS" dirty="0" smtClean="0"/>
              <a:t>CSS3</a:t>
            </a:r>
          </a:p>
          <a:p>
            <a:r>
              <a:rPr lang="sr-Latn-RS" dirty="0" smtClean="0"/>
              <a:t>Dizajn statične web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r-Latn-RS" dirty="0" smtClean="0"/>
              <a:t>Zašto JS?</a:t>
            </a:r>
          </a:p>
          <a:p>
            <a:r>
              <a:rPr lang="sr-Latn-RS" dirty="0" smtClean="0"/>
              <a:t>Osnove</a:t>
            </a:r>
          </a:p>
          <a:p>
            <a:r>
              <a:rPr lang="sr-Latn-R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 još mnogo toga!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r-Latn-RS" dirty="0" smtClean="0"/>
              <a:t>Git</a:t>
            </a:r>
          </a:p>
          <a:p>
            <a:r>
              <a:rPr lang="sr-Latn-RS" dirty="0" smtClean="0"/>
              <a:t>ECMAScript</a:t>
            </a:r>
          </a:p>
          <a:p>
            <a:r>
              <a:rPr lang="sr-Latn-RS" dirty="0" smtClean="0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22380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camp" id="{843AF555-B342-4246-83C8-AB4E4C999991}" vid="{CF8B4080-D31C-4A6F-9B47-C9B6C51CE9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1135</TotalTime>
  <Words>59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Bootcamp</vt:lpstr>
      <vt:lpstr>Razvoj web stranica JavaScript</vt:lpstr>
      <vt:lpstr>Istorija interneta</vt:lpstr>
      <vt:lpstr>PowerPoint Presentation</vt:lpstr>
      <vt:lpstr>PowerPoint Presentation</vt:lpstr>
      <vt:lpstr>Sadržaj kursa</vt:lpstr>
      <vt:lpstr>HTML</vt:lpstr>
      <vt:lpstr>CSS</vt:lpstr>
      <vt:lpstr>JavaScript</vt:lpstr>
      <vt:lpstr>I još mnogo toga!</vt:lpstr>
      <vt:lpstr>Zašto JavaScript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Dušan Bobičić</dc:creator>
  <cp:lastModifiedBy>Dušan Bobičić</cp:lastModifiedBy>
  <cp:revision>20</cp:revision>
  <dcterms:created xsi:type="dcterms:W3CDTF">2019-05-15T21:48:24Z</dcterms:created>
  <dcterms:modified xsi:type="dcterms:W3CDTF">2019-10-09T13:38:46Z</dcterms:modified>
</cp:coreProperties>
</file>