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jlo Starcevic" userId="9e5dbce91043bded" providerId="Windows Live" clId="Web-{9CCDE586-3928-423F-AC41-5C09E0ECF1B1}"/>
    <pc:docChg chg="addSld delSld modSld sldOrd modMainMaster">
      <pc:chgData name="Mihajlo Starcevic" userId="9e5dbce91043bded" providerId="Windows Live" clId="Web-{9CCDE586-3928-423F-AC41-5C09E0ECF1B1}" dt="2018-11-17T15:26:19.923" v="1591" actId="20577"/>
      <pc:docMkLst>
        <pc:docMk/>
      </pc:docMkLst>
      <pc:sldChg chg="addSp delSp modSp mod modTransition setBg setClrOvrMap delDesignElem">
        <pc:chgData name="Mihajlo Starcevic" userId="9e5dbce91043bded" providerId="Windows Live" clId="Web-{9CCDE586-3928-423F-AC41-5C09E0ECF1B1}" dt="2018-11-17T15:18:10.570" v="1563"/>
        <pc:sldMkLst>
          <pc:docMk/>
          <pc:sldMk cId="109857222" sldId="256"/>
        </pc:sldMkLst>
        <pc:spChg chg="mod">
          <ac:chgData name="Mihajlo Starcevic" userId="9e5dbce91043bded" providerId="Windows Live" clId="Web-{9CCDE586-3928-423F-AC41-5C09E0ECF1B1}" dt="2018-11-17T14:16:42.273" v="52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hajlo Starcevic" userId="9e5dbce91043bded" providerId="Windows Live" clId="Web-{9CCDE586-3928-423F-AC41-5C09E0ECF1B1}" dt="2018-11-17T14:16:22.476" v="52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ihajlo Starcevic" userId="9e5dbce91043bded" providerId="Windows Live" clId="Web-{9CCDE586-3928-423F-AC41-5C09E0ECF1B1}" dt="2018-11-17T13:37:57.148" v="48"/>
          <ac:spMkLst>
            <pc:docMk/>
            <pc:sldMk cId="109857222" sldId="256"/>
            <ac:spMk id="5" creationId="{3F68D903-F26B-46F9-911C-92FEC6A69E56}"/>
          </ac:spMkLst>
        </pc:spChg>
        <pc:spChg chg="add del">
          <ac:chgData name="Mihajlo Starcevic" userId="9e5dbce91043bded" providerId="Windows Live" clId="Web-{9CCDE586-3928-423F-AC41-5C09E0ECF1B1}" dt="2018-11-17T13:37:54.601" v="46"/>
          <ac:spMkLst>
            <pc:docMk/>
            <pc:sldMk cId="109857222" sldId="256"/>
            <ac:spMk id="8" creationId="{10CE3618-1D7A-4256-B2AF-9DB692996C65}"/>
          </ac:spMkLst>
        </pc:spChg>
        <pc:spChg chg="add del">
          <ac:chgData name="Mihajlo Starcevic" userId="9e5dbce91043bded" providerId="Windows Live" clId="Web-{9CCDE586-3928-423F-AC41-5C09E0ECF1B1}" dt="2018-11-17T13:37:59.836" v="50"/>
          <ac:spMkLst>
            <pc:docMk/>
            <pc:sldMk cId="109857222" sldId="256"/>
            <ac:spMk id="9" creationId="{6BDBA639-2A71-4A60-A71A-FF1836F546CE}"/>
          </ac:spMkLst>
        </pc:spChg>
        <pc:spChg chg="add del">
          <ac:chgData name="Mihajlo Starcevic" userId="9e5dbce91043bded" providerId="Windows Live" clId="Web-{9CCDE586-3928-423F-AC41-5C09E0ECF1B1}" dt="2018-11-17T13:37:54.601" v="46"/>
          <ac:spMkLst>
            <pc:docMk/>
            <pc:sldMk cId="109857222" sldId="256"/>
            <ac:spMk id="31" creationId="{A4CD35EF-7348-4E64-8700-827E64EA4E16}"/>
          </ac:spMkLst>
        </pc:spChg>
        <pc:spChg chg="add del">
          <ac:chgData name="Mihajlo Starcevic" userId="9e5dbce91043bded" providerId="Windows Live" clId="Web-{9CCDE586-3928-423F-AC41-5C09E0ECF1B1}" dt="2018-11-17T13:37:59.836" v="50"/>
          <ac:spMkLst>
            <pc:docMk/>
            <pc:sldMk cId="109857222" sldId="256"/>
            <ac:spMk id="32" creationId="{D9C506D7-84CB-4057-A44A-465313E78538}"/>
          </ac:spMkLst>
        </pc:spChg>
        <pc:spChg chg="add del">
          <ac:chgData name="Mihajlo Starcevic" userId="9e5dbce91043bded" providerId="Windows Live" clId="Web-{9CCDE586-3928-423F-AC41-5C09E0ECF1B1}" dt="2018-11-17T13:37:59.836" v="50"/>
          <ac:spMkLst>
            <pc:docMk/>
            <pc:sldMk cId="109857222" sldId="256"/>
            <ac:spMk id="33" creationId="{7842FC68-61FD-4700-8A22-BB8B071884DB}"/>
          </ac:spMkLst>
        </pc:spChg>
        <pc:spChg chg="add del">
          <ac:chgData name="Mihajlo Starcevic" userId="9e5dbce91043bded" providerId="Windows Live" clId="Web-{9CCDE586-3928-423F-AC41-5C09E0ECF1B1}" dt="2018-11-17T13:49:24.661" v="127"/>
          <ac:spMkLst>
            <pc:docMk/>
            <pc:sldMk cId="109857222" sldId="256"/>
            <ac:spMk id="34" creationId="{10CE3618-1D7A-4256-B2AF-9DB692996C65}"/>
          </ac:spMkLst>
        </pc:spChg>
        <pc:spChg chg="add">
          <ac:chgData name="Mihajlo Starcevic" userId="9e5dbce91043bded" providerId="Windows Live" clId="Web-{9CCDE586-3928-423F-AC41-5C09E0ECF1B1}" dt="2018-11-17T13:37:59.992" v="51"/>
          <ac:spMkLst>
            <pc:docMk/>
            <pc:sldMk cId="109857222" sldId="256"/>
            <ac:spMk id="35" creationId="{3F68D903-F26B-46F9-911C-92FEC6A69E56}"/>
          </ac:spMkLst>
        </pc:spChg>
        <pc:spChg chg="add del">
          <ac:chgData name="Mihajlo Starcevic" userId="9e5dbce91043bded" providerId="Windows Live" clId="Web-{9CCDE586-3928-423F-AC41-5C09E0ECF1B1}" dt="2018-11-17T13:49:24.661" v="127"/>
          <ac:spMkLst>
            <pc:docMk/>
            <pc:sldMk cId="109857222" sldId="256"/>
            <ac:spMk id="39" creationId="{3F39476B-1A6D-47CB-AC7A-FB87EF003323}"/>
          </ac:spMkLst>
        </pc:spChg>
        <pc:spChg chg="add">
          <ac:chgData name="Mihajlo Starcevic" userId="9e5dbce91043bded" providerId="Windows Live" clId="Web-{9CCDE586-3928-423F-AC41-5C09E0ECF1B1}" dt="2018-11-17T13:49:24.817" v="128"/>
          <ac:spMkLst>
            <pc:docMk/>
            <pc:sldMk cId="109857222" sldId="256"/>
            <ac:spMk id="40" creationId="{3F68D903-F26B-46F9-911C-92FEC6A69E56}"/>
          </ac:spMkLst>
        </pc:spChg>
        <pc:grpChg chg="add del">
          <ac:chgData name="Mihajlo Starcevic" userId="9e5dbce91043bded" providerId="Windows Live" clId="Web-{9CCDE586-3928-423F-AC41-5C09E0ECF1B1}" dt="2018-11-17T13:37:57.148" v="48"/>
          <ac:grpSpMkLst>
            <pc:docMk/>
            <pc:sldMk cId="109857222" sldId="256"/>
            <ac:grpSpMk id="6" creationId="{88E6E148-E023-4954-86E3-30141DFB5670}"/>
          </ac:grpSpMkLst>
        </pc:grpChg>
        <pc:grpChg chg="add del">
          <ac:chgData name="Mihajlo Starcevic" userId="9e5dbce91043bded" providerId="Windows Live" clId="Web-{9CCDE586-3928-423F-AC41-5C09E0ECF1B1}" dt="2018-11-17T13:37:57.148" v="48"/>
          <ac:grpSpMkLst>
            <pc:docMk/>
            <pc:sldMk cId="109857222" sldId="256"/>
            <ac:grpSpMk id="7" creationId="{1FB4E014-64CE-4D11-A129-94A1893FA661}"/>
          </ac:grpSpMkLst>
        </pc:grpChg>
        <pc:grpChg chg="add del">
          <ac:chgData name="Mihajlo Starcevic" userId="9e5dbce91043bded" providerId="Windows Live" clId="Web-{9CCDE586-3928-423F-AC41-5C09E0ECF1B1}" dt="2018-11-17T13:37:54.601" v="46"/>
          <ac:grpSpMkLst>
            <pc:docMk/>
            <pc:sldMk cId="109857222" sldId="256"/>
            <ac:grpSpMk id="10" creationId="{D91A9185-A7D5-460B-98BC-0BF2EBD3EEBE}"/>
          </ac:grpSpMkLst>
        </pc:grpChg>
        <pc:grpChg chg="add del">
          <ac:chgData name="Mihajlo Starcevic" userId="9e5dbce91043bded" providerId="Windows Live" clId="Web-{9CCDE586-3928-423F-AC41-5C09E0ECF1B1}" dt="2018-11-17T13:37:59.836" v="50"/>
          <ac:grpSpMkLst>
            <pc:docMk/>
            <pc:sldMk cId="109857222" sldId="256"/>
            <ac:grpSpMk id="30" creationId="{5E208A8B-5EBD-4532-BE72-26414FA7CFF6}"/>
          </ac:grpSpMkLst>
        </pc:grpChg>
        <pc:grpChg chg="add">
          <ac:chgData name="Mihajlo Starcevic" userId="9e5dbce91043bded" providerId="Windows Live" clId="Web-{9CCDE586-3928-423F-AC41-5C09E0ECF1B1}" dt="2018-11-17T13:37:59.992" v="51"/>
          <ac:grpSpMkLst>
            <pc:docMk/>
            <pc:sldMk cId="109857222" sldId="256"/>
            <ac:grpSpMk id="36" creationId="{88E6E148-E023-4954-86E3-30141DFB5670}"/>
          </ac:grpSpMkLst>
        </pc:grpChg>
        <pc:grpChg chg="add">
          <ac:chgData name="Mihajlo Starcevic" userId="9e5dbce91043bded" providerId="Windows Live" clId="Web-{9CCDE586-3928-423F-AC41-5C09E0ECF1B1}" dt="2018-11-17T13:37:59.992" v="51"/>
          <ac:grpSpMkLst>
            <pc:docMk/>
            <pc:sldMk cId="109857222" sldId="256"/>
            <ac:grpSpMk id="37" creationId="{1FB4E014-64CE-4D11-A129-94A1893FA661}"/>
          </ac:grpSpMkLst>
        </pc:grpChg>
        <pc:grpChg chg="add del">
          <ac:chgData name="Mihajlo Starcevic" userId="9e5dbce91043bded" providerId="Windows Live" clId="Web-{9CCDE586-3928-423F-AC41-5C09E0ECF1B1}" dt="2018-11-17T13:49:24.661" v="127"/>
          <ac:grpSpMkLst>
            <pc:docMk/>
            <pc:sldMk cId="109857222" sldId="256"/>
            <ac:grpSpMk id="38" creationId="{D91A9185-A7D5-460B-98BC-0BF2EBD3EEBE}"/>
          </ac:grpSpMkLst>
        </pc:grpChg>
        <pc:grpChg chg="add">
          <ac:chgData name="Mihajlo Starcevic" userId="9e5dbce91043bded" providerId="Windows Live" clId="Web-{9CCDE586-3928-423F-AC41-5C09E0ECF1B1}" dt="2018-11-17T13:49:24.817" v="128"/>
          <ac:grpSpMkLst>
            <pc:docMk/>
            <pc:sldMk cId="109857222" sldId="256"/>
            <ac:grpSpMk id="41" creationId="{88E6E148-E023-4954-86E3-30141DFB5670}"/>
          </ac:grpSpMkLst>
        </pc:grpChg>
        <pc:grpChg chg="add">
          <ac:chgData name="Mihajlo Starcevic" userId="9e5dbce91043bded" providerId="Windows Live" clId="Web-{9CCDE586-3928-423F-AC41-5C09E0ECF1B1}" dt="2018-11-17T13:49:24.817" v="128"/>
          <ac:grpSpMkLst>
            <pc:docMk/>
            <pc:sldMk cId="109857222" sldId="256"/>
            <ac:grpSpMk id="42" creationId="{1FB4E014-64CE-4D11-A129-94A1893FA661}"/>
          </ac:grpSpMkLst>
        </pc:grpChg>
        <pc:picChg chg="add mod">
          <ac:chgData name="Mihajlo Starcevic" userId="9e5dbce91043bded" providerId="Windows Live" clId="Web-{9CCDE586-3928-423F-AC41-5C09E0ECF1B1}" dt="2018-11-17T14:16:42.273" v="527" actId="1076"/>
          <ac:picMkLst>
            <pc:docMk/>
            <pc:sldMk cId="109857222" sldId="256"/>
            <ac:picMk id="4" creationId="{F36186D6-23A3-4A48-9A6C-C6A99EC0D7D7}"/>
          </ac:picMkLst>
        </pc:picChg>
        <pc:picChg chg="add mod">
          <ac:chgData name="Mihajlo Starcevic" userId="9e5dbce91043bded" providerId="Windows Live" clId="Web-{9CCDE586-3928-423F-AC41-5C09E0ECF1B1}" dt="2018-11-17T13:57:11.858" v="186" actId="14100"/>
          <ac:picMkLst>
            <pc:docMk/>
            <pc:sldMk cId="109857222" sldId="256"/>
            <ac:picMk id="47" creationId="{D47C3BF3-F6B3-49C5-82E8-1F70ADFCC9E8}"/>
          </ac:picMkLst>
        </pc:picChg>
      </pc:sldChg>
      <pc:sldChg chg="new del">
        <pc:chgData name="Mihajlo Starcevic" userId="9e5dbce91043bded" providerId="Windows Live" clId="Web-{9CCDE586-3928-423F-AC41-5C09E0ECF1B1}" dt="2018-11-17T13:44:37.874" v="125"/>
        <pc:sldMkLst>
          <pc:docMk/>
          <pc:sldMk cId="2255996802" sldId="257"/>
        </pc:sldMkLst>
      </pc:sldChg>
      <pc:sldChg chg="addSp delSp modSp new mod modTransition setBg setClrOvrMap delDesignElem">
        <pc:chgData name="Mihajlo Starcevic" userId="9e5dbce91043bded" providerId="Windows Live" clId="Web-{9CCDE586-3928-423F-AC41-5C09E0ECF1B1}" dt="2018-11-17T15:19:39.322" v="1565" actId="14100"/>
        <pc:sldMkLst>
          <pc:docMk/>
          <pc:sldMk cId="3323569516" sldId="257"/>
        </pc:sldMkLst>
        <pc:spChg chg="mod">
          <ac:chgData name="Mihajlo Starcevic" userId="9e5dbce91043bded" providerId="Windows Live" clId="Web-{9CCDE586-3928-423F-AC41-5C09E0ECF1B1}" dt="2018-11-17T15:19:39.322" v="1565" actId="14100"/>
          <ac:spMkLst>
            <pc:docMk/>
            <pc:sldMk cId="3323569516" sldId="257"/>
            <ac:spMk id="2" creationId="{6A81192A-B405-4959-90DC-A21413EE3A86}"/>
          </ac:spMkLst>
        </pc:spChg>
        <pc:spChg chg="mod">
          <ac:chgData name="Mihajlo Starcevic" userId="9e5dbce91043bded" providerId="Windows Live" clId="Web-{9CCDE586-3928-423F-AC41-5C09E0ECF1B1}" dt="2018-11-17T14:39:59.104" v="1022" actId="20577"/>
          <ac:spMkLst>
            <pc:docMk/>
            <pc:sldMk cId="3323569516" sldId="257"/>
            <ac:spMk id="3" creationId="{D9487343-F1B5-4E6C-9770-442AA6D6B3EC}"/>
          </ac:spMkLst>
        </pc:spChg>
        <pc:spChg chg="add">
          <ac:chgData name="Mihajlo Starcevic" userId="9e5dbce91043bded" providerId="Windows Live" clId="Web-{9CCDE586-3928-423F-AC41-5C09E0ECF1B1}" dt="2018-11-17T14:00:43.565" v="199"/>
          <ac:spMkLst>
            <pc:docMk/>
            <pc:sldMk cId="3323569516" sldId="257"/>
            <ac:spMk id="8" creationId="{29831267-5CAE-41B8-A1CC-66FE1628A6A7}"/>
          </ac:spMkLst>
        </pc:spChg>
        <pc:grpChg chg="add">
          <ac:chgData name="Mihajlo Starcevic" userId="9e5dbce91043bded" providerId="Windows Live" clId="Web-{9CCDE586-3928-423F-AC41-5C09E0ECF1B1}" dt="2018-11-17T14:00:43.565" v="199"/>
          <ac:grpSpMkLst>
            <pc:docMk/>
            <pc:sldMk cId="3323569516" sldId="257"/>
            <ac:grpSpMk id="10" creationId="{379EE808-85F9-455B-B8F9-FBE90075FBB5}"/>
          </ac:grpSpMkLst>
        </pc:grpChg>
        <pc:grpChg chg="add">
          <ac:chgData name="Mihajlo Starcevic" userId="9e5dbce91043bded" providerId="Windows Live" clId="Web-{9CCDE586-3928-423F-AC41-5C09E0ECF1B1}" dt="2018-11-17T14:00:43.565" v="199"/>
          <ac:grpSpMkLst>
            <pc:docMk/>
            <pc:sldMk cId="3323569516" sldId="257"/>
            <ac:grpSpMk id="33" creationId="{F8D580F2-1EDA-4B5F-98EB-EF8F18E9B7CF}"/>
          </ac:grpSpMkLst>
        </pc:grpChg>
        <pc:picChg chg="add del mod">
          <ac:chgData name="Mihajlo Starcevic" userId="9e5dbce91043bded" providerId="Windows Live" clId="Web-{9CCDE586-3928-423F-AC41-5C09E0ECF1B1}" dt="2018-11-17T15:12:34.564" v="1485"/>
          <ac:picMkLst>
            <pc:docMk/>
            <pc:sldMk cId="3323569516" sldId="257"/>
            <ac:picMk id="4" creationId="{2323EA35-BE37-4F77-B9D4-94BAAF1A1001}"/>
          </ac:picMkLst>
        </pc:picChg>
      </pc:sldChg>
      <pc:sldChg chg="modSp add replId modTransition">
        <pc:chgData name="Mihajlo Starcevic" userId="9e5dbce91043bded" providerId="Windows Live" clId="Web-{9CCDE586-3928-423F-AC41-5C09E0ECF1B1}" dt="2018-11-17T15:26:19.923" v="1590" actId="20577"/>
        <pc:sldMkLst>
          <pc:docMk/>
          <pc:sldMk cId="250881509" sldId="258"/>
        </pc:sldMkLst>
        <pc:spChg chg="mod">
          <ac:chgData name="Mihajlo Starcevic" userId="9e5dbce91043bded" providerId="Windows Live" clId="Web-{9CCDE586-3928-423F-AC41-5C09E0ECF1B1}" dt="2018-11-17T15:19:50.150" v="1567" actId="14100"/>
          <ac:spMkLst>
            <pc:docMk/>
            <pc:sldMk cId="250881509" sldId="258"/>
            <ac:spMk id="2" creationId="{6A81192A-B405-4959-90DC-A21413EE3A86}"/>
          </ac:spMkLst>
        </pc:spChg>
        <pc:spChg chg="mod">
          <ac:chgData name="Mihajlo Starcevic" userId="9e5dbce91043bded" providerId="Windows Live" clId="Web-{9CCDE586-3928-423F-AC41-5C09E0ECF1B1}" dt="2018-11-17T15:26:19.923" v="1590" actId="20577"/>
          <ac:spMkLst>
            <pc:docMk/>
            <pc:sldMk cId="250881509" sldId="258"/>
            <ac:spMk id="3" creationId="{D9487343-F1B5-4E6C-9770-442AA6D6B3EC}"/>
          </ac:spMkLst>
        </pc:spChg>
      </pc:sldChg>
      <pc:sldChg chg="addSp delSp modSp new del mod setBg setClrOvrMap">
        <pc:chgData name="Mihajlo Starcevic" userId="9e5dbce91043bded" providerId="Windows Live" clId="Web-{9CCDE586-3928-423F-AC41-5C09E0ECF1B1}" dt="2018-11-17T13:44:36.453" v="124"/>
        <pc:sldMkLst>
          <pc:docMk/>
          <pc:sldMk cId="385198789" sldId="258"/>
        </pc:sldMkLst>
        <pc:spChg chg="mod">
          <ac:chgData name="Mihajlo Starcevic" userId="9e5dbce91043bded" providerId="Windows Live" clId="Web-{9CCDE586-3928-423F-AC41-5C09E0ECF1B1}" dt="2018-11-17T13:44:28.734" v="123"/>
          <ac:spMkLst>
            <pc:docMk/>
            <pc:sldMk cId="385198789" sldId="258"/>
            <ac:spMk id="2" creationId="{E7EE24CC-A7A2-4FFE-91C5-ABC44A16EC30}"/>
          </ac:spMkLst>
        </pc:spChg>
        <pc:spChg chg="add del mod">
          <ac:chgData name="Mihajlo Starcevic" userId="9e5dbce91043bded" providerId="Windows Live" clId="Web-{9CCDE586-3928-423F-AC41-5C09E0ECF1B1}" dt="2018-11-17T13:44:28.734" v="123"/>
          <ac:spMkLst>
            <pc:docMk/>
            <pc:sldMk cId="385198789" sldId="258"/>
            <ac:spMk id="3" creationId="{CD482AAC-75E3-42BE-94C8-CB654C5CD1C5}"/>
          </ac:spMkLst>
        </pc:spChg>
        <pc:spChg chg="add del">
          <ac:chgData name="Mihajlo Starcevic" userId="9e5dbce91043bded" providerId="Windows Live" clId="Web-{9CCDE586-3928-423F-AC41-5C09E0ECF1B1}" dt="2018-11-17T13:43:40.248" v="112"/>
          <ac:spMkLst>
            <pc:docMk/>
            <pc:sldMk cId="385198789" sldId="258"/>
            <ac:spMk id="6" creationId="{F3C5918A-1DC5-4CF3-AA27-00AA3088AA9F}"/>
          </ac:spMkLst>
        </pc:spChg>
        <pc:spChg chg="add del">
          <ac:chgData name="Mihajlo Starcevic" userId="9e5dbce91043bded" providerId="Windows Live" clId="Web-{9CCDE586-3928-423F-AC41-5C09E0ECF1B1}" dt="2018-11-17T13:43:40.248" v="112"/>
          <ac:spMkLst>
            <pc:docMk/>
            <pc:sldMk cId="385198789" sldId="258"/>
            <ac:spMk id="7" creationId="{B786683A-6FD6-4BF7-B3B0-DC397677391F}"/>
          </ac:spMkLst>
        </pc:spChg>
        <pc:spChg chg="add del">
          <ac:chgData name="Mihajlo Starcevic" userId="9e5dbce91043bded" providerId="Windows Live" clId="Web-{9CCDE586-3928-423F-AC41-5C09E0ECF1B1}" dt="2018-11-17T13:43:34.561" v="108"/>
          <ac:spMkLst>
            <pc:docMk/>
            <pc:sldMk cId="385198789" sldId="258"/>
            <ac:spMk id="8" creationId="{D75627FE-0AC5-4349-AC08-45A58BEC9B8C}"/>
          </ac:spMkLst>
        </pc:spChg>
        <pc:spChg chg="add del">
          <ac:chgData name="Mihajlo Starcevic" userId="9e5dbce91043bded" providerId="Windows Live" clId="Web-{9CCDE586-3928-423F-AC41-5C09E0ECF1B1}" dt="2018-11-17T13:43:44.186" v="114"/>
          <ac:spMkLst>
            <pc:docMk/>
            <pc:sldMk cId="385198789" sldId="258"/>
            <ac:spMk id="9" creationId="{90F08744-9D7B-4693-B8D6-2A5210AE96F6}"/>
          </ac:spMkLst>
        </pc:spChg>
        <pc:spChg chg="add del">
          <ac:chgData name="Mihajlo Starcevic" userId="9e5dbce91043bded" providerId="Windows Live" clId="Web-{9CCDE586-3928-423F-AC41-5C09E0ECF1B1}" dt="2018-11-17T13:43:44.186" v="114"/>
          <ac:spMkLst>
            <pc:docMk/>
            <pc:sldMk cId="385198789" sldId="258"/>
            <ac:spMk id="11" creationId="{5B2E630F-F386-44FA-B1A1-C10A9BF4346C}"/>
          </ac:spMkLst>
        </pc:spChg>
        <pc:spChg chg="add del">
          <ac:chgData name="Mihajlo Starcevic" userId="9e5dbce91043bded" providerId="Windows Live" clId="Web-{9CCDE586-3928-423F-AC41-5C09E0ECF1B1}" dt="2018-11-17T13:43:40.248" v="112"/>
          <ac:spMkLst>
            <pc:docMk/>
            <pc:sldMk cId="385198789" sldId="258"/>
            <ac:spMk id="12" creationId="{05169E50-59FB-4AEE-B61D-44A882A4CD2C}"/>
          </ac:spMkLst>
        </pc:spChg>
        <pc:spChg chg="add del">
          <ac:chgData name="Mihajlo Starcevic" userId="9e5dbce91043bded" providerId="Windows Live" clId="Web-{9CCDE586-3928-423F-AC41-5C09E0ECF1B1}" dt="2018-11-17T13:43:44.186" v="114"/>
          <ac:spMkLst>
            <pc:docMk/>
            <pc:sldMk cId="385198789" sldId="258"/>
            <ac:spMk id="13" creationId="{73567C09-8B4D-49A6-A711-C44C5807D8DD}"/>
          </ac:spMkLst>
        </pc:spChg>
        <pc:spChg chg="add del">
          <ac:chgData name="Mihajlo Starcevic" userId="9e5dbce91043bded" providerId="Windows Live" clId="Web-{9CCDE586-3928-423F-AC41-5C09E0ECF1B1}" dt="2018-11-17T13:43:40.248" v="112"/>
          <ac:spMkLst>
            <pc:docMk/>
            <pc:sldMk cId="385198789" sldId="258"/>
            <ac:spMk id="14" creationId="{117C30F0-5A38-4B60-B632-3AF7C2780824}"/>
          </ac:spMkLst>
        </pc:spChg>
        <pc:spChg chg="add del">
          <ac:chgData name="Mihajlo Starcevic" userId="9e5dbce91043bded" providerId="Windows Live" clId="Web-{9CCDE586-3928-423F-AC41-5C09E0ECF1B1}" dt="2018-11-17T13:44:28.530" v="122"/>
          <ac:spMkLst>
            <pc:docMk/>
            <pc:sldMk cId="385198789" sldId="258"/>
            <ac:spMk id="15" creationId="{90F08744-9D7B-4693-B8D6-2A5210AE96F6}"/>
          </ac:spMkLst>
        </pc:spChg>
        <pc:spChg chg="add del">
          <ac:chgData name="Mihajlo Starcevic" userId="9e5dbce91043bded" providerId="Windows Live" clId="Web-{9CCDE586-3928-423F-AC41-5C09E0ECF1B1}" dt="2018-11-17T13:43:40.248" v="112"/>
          <ac:spMkLst>
            <pc:docMk/>
            <pc:sldMk cId="385198789" sldId="258"/>
            <ac:spMk id="16" creationId="{A200CBA5-3F2B-4AAC-9F86-99AFECC19C1D}"/>
          </ac:spMkLst>
        </pc:spChg>
        <pc:spChg chg="add del">
          <ac:chgData name="Mihajlo Starcevic" userId="9e5dbce91043bded" providerId="Windows Live" clId="Web-{9CCDE586-3928-423F-AC41-5C09E0ECF1B1}" dt="2018-11-17T13:44:28.530" v="122"/>
          <ac:spMkLst>
            <pc:docMk/>
            <pc:sldMk cId="385198789" sldId="258"/>
            <ac:spMk id="17" creationId="{5B2E630F-F386-44FA-B1A1-C10A9BF4346C}"/>
          </ac:spMkLst>
        </pc:spChg>
        <pc:spChg chg="add del">
          <ac:chgData name="Mihajlo Starcevic" userId="9e5dbce91043bded" providerId="Windows Live" clId="Web-{9CCDE586-3928-423F-AC41-5C09E0ECF1B1}" dt="2018-11-17T13:44:28.530" v="122"/>
          <ac:spMkLst>
            <pc:docMk/>
            <pc:sldMk cId="385198789" sldId="258"/>
            <ac:spMk id="18" creationId="{73567C09-8B4D-49A6-A711-C44C5807D8DD}"/>
          </ac:spMkLst>
        </pc:spChg>
        <pc:spChg chg="add del">
          <ac:chgData name="Mihajlo Starcevic" userId="9e5dbce91043bded" providerId="Windows Live" clId="Web-{9CCDE586-3928-423F-AC41-5C09E0ECF1B1}" dt="2018-11-17T13:43:34.561" v="108"/>
          <ac:spMkLst>
            <pc:docMk/>
            <pc:sldMk cId="385198789" sldId="258"/>
            <ac:spMk id="33" creationId="{BC2574CF-1D35-4994-87BD-5A3378E1AB34}"/>
          </ac:spMkLst>
        </pc:spChg>
        <pc:spChg chg="add del">
          <ac:chgData name="Mihajlo Starcevic" userId="9e5dbce91043bded" providerId="Windows Live" clId="Web-{9CCDE586-3928-423F-AC41-5C09E0ECF1B1}" dt="2018-11-17T13:43:37.295" v="110"/>
          <ac:spMkLst>
            <pc:docMk/>
            <pc:sldMk cId="385198789" sldId="258"/>
            <ac:spMk id="34" creationId="{10CE3618-1D7A-4256-B2AF-9DB692996C65}"/>
          </ac:spMkLst>
        </pc:spChg>
        <pc:spChg chg="add del">
          <ac:chgData name="Mihajlo Starcevic" userId="9e5dbce91043bded" providerId="Windows Live" clId="Web-{9CCDE586-3928-423F-AC41-5C09E0ECF1B1}" dt="2018-11-17T13:43:37.295" v="110"/>
          <ac:spMkLst>
            <pc:docMk/>
            <pc:sldMk cId="385198789" sldId="258"/>
            <ac:spMk id="57" creationId="{3F39476B-1A6D-47CB-AC7A-FB87EF003323}"/>
          </ac:spMkLst>
        </pc:spChg>
        <pc:spChg chg="add del">
          <ac:chgData name="Mihajlo Starcevic" userId="9e5dbce91043bded" providerId="Windows Live" clId="Web-{9CCDE586-3928-423F-AC41-5C09E0ECF1B1}" dt="2018-11-17T13:44:20.874" v="118"/>
          <ac:spMkLst>
            <pc:docMk/>
            <pc:sldMk cId="385198789" sldId="258"/>
            <ac:spMk id="59" creationId="{7842FC68-61FD-4700-8A22-BB8B071884DB}"/>
          </ac:spMkLst>
        </pc:spChg>
        <pc:spChg chg="add del">
          <ac:chgData name="Mihajlo Starcevic" userId="9e5dbce91043bded" providerId="Windows Live" clId="Web-{9CCDE586-3928-423F-AC41-5C09E0ECF1B1}" dt="2018-11-17T13:43:47.233" v="116"/>
          <ac:spMkLst>
            <pc:docMk/>
            <pc:sldMk cId="385198789" sldId="258"/>
            <ac:spMk id="65" creationId="{10CE3618-1D7A-4256-B2AF-9DB692996C65}"/>
          </ac:spMkLst>
        </pc:spChg>
        <pc:spChg chg="add del">
          <ac:chgData name="Mihajlo Starcevic" userId="9e5dbce91043bded" providerId="Windows Live" clId="Web-{9CCDE586-3928-423F-AC41-5C09E0ECF1B1}" dt="2018-11-17T13:43:47.233" v="116"/>
          <ac:spMkLst>
            <pc:docMk/>
            <pc:sldMk cId="385198789" sldId="258"/>
            <ac:spMk id="67" creationId="{A4CD35EF-7348-4E64-8700-827E64EA4E16}"/>
          </ac:spMkLst>
        </pc:spChg>
        <pc:spChg chg="add del">
          <ac:chgData name="Mihajlo Starcevic" userId="9e5dbce91043bded" providerId="Windows Live" clId="Web-{9CCDE586-3928-423F-AC41-5C09E0ECF1B1}" dt="2018-11-17T13:44:20.874" v="118"/>
          <ac:spMkLst>
            <pc:docMk/>
            <pc:sldMk cId="385198789" sldId="258"/>
            <ac:spMk id="71" creationId="{6BDBA639-2A71-4A60-A71A-FF1836F546CE}"/>
          </ac:spMkLst>
        </pc:spChg>
        <pc:spChg chg="add del">
          <ac:chgData name="Mihajlo Starcevic" userId="9e5dbce91043bded" providerId="Windows Live" clId="Web-{9CCDE586-3928-423F-AC41-5C09E0ECF1B1}" dt="2018-11-17T13:44:20.874" v="118"/>
          <ac:spMkLst>
            <pc:docMk/>
            <pc:sldMk cId="385198789" sldId="258"/>
            <ac:spMk id="73" creationId="{D9C506D7-84CB-4057-A44A-465313E78538}"/>
          </ac:spMkLst>
        </pc:spChg>
        <pc:spChg chg="add del">
          <ac:chgData name="Mihajlo Starcevic" userId="9e5dbce91043bded" providerId="Windows Live" clId="Web-{9CCDE586-3928-423F-AC41-5C09E0ECF1B1}" dt="2018-11-17T13:44:23.671" v="120"/>
          <ac:spMkLst>
            <pc:docMk/>
            <pc:sldMk cId="385198789" sldId="258"/>
            <ac:spMk id="76" creationId="{10CE3618-1D7A-4256-B2AF-9DB692996C65}"/>
          </ac:spMkLst>
        </pc:spChg>
        <pc:spChg chg="add del">
          <ac:chgData name="Mihajlo Starcevic" userId="9e5dbce91043bded" providerId="Windows Live" clId="Web-{9CCDE586-3928-423F-AC41-5C09E0ECF1B1}" dt="2018-11-17T13:44:23.671" v="120"/>
          <ac:spMkLst>
            <pc:docMk/>
            <pc:sldMk cId="385198789" sldId="258"/>
            <ac:spMk id="78" creationId="{A4CD35EF-7348-4E64-8700-827E64EA4E16}"/>
          </ac:spMkLst>
        </pc:spChg>
        <pc:spChg chg="add">
          <ac:chgData name="Mihajlo Starcevic" userId="9e5dbce91043bded" providerId="Windows Live" clId="Web-{9CCDE586-3928-423F-AC41-5C09E0ECF1B1}" dt="2018-11-17T13:44:28.734" v="123"/>
          <ac:spMkLst>
            <pc:docMk/>
            <pc:sldMk cId="385198789" sldId="258"/>
            <ac:spMk id="84" creationId="{10CE3618-1D7A-4256-B2AF-9DB692996C65}"/>
          </ac:spMkLst>
        </pc:spChg>
        <pc:spChg chg="add">
          <ac:chgData name="Mihajlo Starcevic" userId="9e5dbce91043bded" providerId="Windows Live" clId="Web-{9CCDE586-3928-423F-AC41-5C09E0ECF1B1}" dt="2018-11-17T13:44:28.734" v="123"/>
          <ac:spMkLst>
            <pc:docMk/>
            <pc:sldMk cId="385198789" sldId="258"/>
            <ac:spMk id="86" creationId="{A4CD35EF-7348-4E64-8700-827E64EA4E16}"/>
          </ac:spMkLst>
        </pc:spChg>
        <pc:grpChg chg="add del">
          <ac:chgData name="Mihajlo Starcevic" userId="9e5dbce91043bded" providerId="Windows Live" clId="Web-{9CCDE586-3928-423F-AC41-5C09E0ECF1B1}" dt="2018-11-17T13:43:37.295" v="110"/>
          <ac:grpSpMkLst>
            <pc:docMk/>
            <pc:sldMk cId="385198789" sldId="258"/>
            <ac:grpSpMk id="5" creationId="{E20A234D-B9A4-4358-82C4-55B27FDC0EF2}"/>
          </ac:grpSpMkLst>
        </pc:grpChg>
        <pc:grpChg chg="add del">
          <ac:chgData name="Mihajlo Starcevic" userId="9e5dbce91043bded" providerId="Windows Live" clId="Web-{9CCDE586-3928-423F-AC41-5C09E0ECF1B1}" dt="2018-11-17T13:43:34.561" v="108"/>
          <ac:grpSpMkLst>
            <pc:docMk/>
            <pc:sldMk cId="385198789" sldId="258"/>
            <ac:grpSpMk id="10" creationId="{F87AAF7B-2090-475D-9C3E-FDC03DD87A88}"/>
          </ac:grpSpMkLst>
        </pc:grpChg>
        <pc:grpChg chg="add del">
          <ac:chgData name="Mihajlo Starcevic" userId="9e5dbce91043bded" providerId="Windows Live" clId="Web-{9CCDE586-3928-423F-AC41-5C09E0ECF1B1}" dt="2018-11-17T13:43:47.233" v="116"/>
          <ac:grpSpMkLst>
            <pc:docMk/>
            <pc:sldMk cId="385198789" sldId="258"/>
            <ac:grpSpMk id="28" creationId="{E20A234D-B9A4-4358-82C4-55B27FDC0EF2}"/>
          </ac:grpSpMkLst>
        </pc:grpChg>
        <pc:grpChg chg="add del">
          <ac:chgData name="Mihajlo Starcevic" userId="9e5dbce91043bded" providerId="Windows Live" clId="Web-{9CCDE586-3928-423F-AC41-5C09E0ECF1B1}" dt="2018-11-17T13:43:37.295" v="110"/>
          <ac:grpSpMkLst>
            <pc:docMk/>
            <pc:sldMk cId="385198789" sldId="258"/>
            <ac:grpSpMk id="29" creationId="{4BF14AA4-98BB-49F7-8A26-B9611695CB32}"/>
          </ac:grpSpMkLst>
        </pc:grpChg>
        <pc:grpChg chg="add del">
          <ac:chgData name="Mihajlo Starcevic" userId="9e5dbce91043bded" providerId="Windows Live" clId="Web-{9CCDE586-3928-423F-AC41-5C09E0ECF1B1}" dt="2018-11-17T13:43:37.295" v="110"/>
          <ac:grpSpMkLst>
            <pc:docMk/>
            <pc:sldMk cId="385198789" sldId="258"/>
            <ac:grpSpMk id="36" creationId="{D91A9185-A7D5-460B-98BC-0BF2EBD3EEBE}"/>
          </ac:grpSpMkLst>
        </pc:grpChg>
        <pc:grpChg chg="add del">
          <ac:chgData name="Mihajlo Starcevic" userId="9e5dbce91043bded" providerId="Windows Live" clId="Web-{9CCDE586-3928-423F-AC41-5C09E0ECF1B1}" dt="2018-11-17T13:44:20.874" v="118"/>
          <ac:grpSpMkLst>
            <pc:docMk/>
            <pc:sldMk cId="385198789" sldId="258"/>
            <ac:grpSpMk id="56" creationId="{E20A234D-B9A4-4358-82C4-55B27FDC0EF2}"/>
          </ac:grpSpMkLst>
        </pc:grpChg>
        <pc:grpChg chg="add del">
          <ac:chgData name="Mihajlo Starcevic" userId="9e5dbce91043bded" providerId="Windows Live" clId="Web-{9CCDE586-3928-423F-AC41-5C09E0ECF1B1}" dt="2018-11-17T13:44:23.671" v="120"/>
          <ac:grpSpMkLst>
            <pc:docMk/>
            <pc:sldMk cId="385198789" sldId="258"/>
            <ac:grpSpMk id="58" creationId="{E20A234D-B9A4-4358-82C4-55B27FDC0EF2}"/>
          </ac:grpSpMkLst>
        </pc:grpChg>
        <pc:grpChg chg="add">
          <ac:chgData name="Mihajlo Starcevic" userId="9e5dbce91043bded" providerId="Windows Live" clId="Web-{9CCDE586-3928-423F-AC41-5C09E0ECF1B1}" dt="2018-11-17T13:44:28.734" v="123"/>
          <ac:grpSpMkLst>
            <pc:docMk/>
            <pc:sldMk cId="385198789" sldId="258"/>
            <ac:grpSpMk id="60" creationId="{E20A234D-B9A4-4358-82C4-55B27FDC0EF2}"/>
          </ac:grpSpMkLst>
        </pc:grpChg>
        <pc:grpChg chg="add del">
          <ac:chgData name="Mihajlo Starcevic" userId="9e5dbce91043bded" providerId="Windows Live" clId="Web-{9CCDE586-3928-423F-AC41-5C09E0ECF1B1}" dt="2018-11-17T13:43:47.233" v="116"/>
          <ac:grpSpMkLst>
            <pc:docMk/>
            <pc:sldMk cId="385198789" sldId="258"/>
            <ac:grpSpMk id="64" creationId="{4BF14AA4-98BB-49F7-8A26-B9611695CB32}"/>
          </ac:grpSpMkLst>
        </pc:grpChg>
        <pc:grpChg chg="add del">
          <ac:chgData name="Mihajlo Starcevic" userId="9e5dbce91043bded" providerId="Windows Live" clId="Web-{9CCDE586-3928-423F-AC41-5C09E0ECF1B1}" dt="2018-11-17T13:43:47.233" v="116"/>
          <ac:grpSpMkLst>
            <pc:docMk/>
            <pc:sldMk cId="385198789" sldId="258"/>
            <ac:grpSpMk id="66" creationId="{D91A9185-A7D5-460B-98BC-0BF2EBD3EEBE}"/>
          </ac:grpSpMkLst>
        </pc:grpChg>
        <pc:grpChg chg="add del">
          <ac:chgData name="Mihajlo Starcevic" userId="9e5dbce91043bded" providerId="Windows Live" clId="Web-{9CCDE586-3928-423F-AC41-5C09E0ECF1B1}" dt="2018-11-17T13:44:20.874" v="118"/>
          <ac:grpSpMkLst>
            <pc:docMk/>
            <pc:sldMk cId="385198789" sldId="258"/>
            <ac:grpSpMk id="70" creationId="{4BF14AA4-98BB-49F7-8A26-B9611695CB32}"/>
          </ac:grpSpMkLst>
        </pc:grpChg>
        <pc:grpChg chg="add del">
          <ac:chgData name="Mihajlo Starcevic" userId="9e5dbce91043bded" providerId="Windows Live" clId="Web-{9CCDE586-3928-423F-AC41-5C09E0ECF1B1}" dt="2018-11-17T13:44:20.874" v="118"/>
          <ac:grpSpMkLst>
            <pc:docMk/>
            <pc:sldMk cId="385198789" sldId="258"/>
            <ac:grpSpMk id="72" creationId="{5E208A8B-5EBD-4532-BE72-26414FA7CFF6}"/>
          </ac:grpSpMkLst>
        </pc:grpChg>
        <pc:grpChg chg="add del">
          <ac:chgData name="Mihajlo Starcevic" userId="9e5dbce91043bded" providerId="Windows Live" clId="Web-{9CCDE586-3928-423F-AC41-5C09E0ECF1B1}" dt="2018-11-17T13:44:23.671" v="120"/>
          <ac:grpSpMkLst>
            <pc:docMk/>
            <pc:sldMk cId="385198789" sldId="258"/>
            <ac:grpSpMk id="75" creationId="{4BF14AA4-98BB-49F7-8A26-B9611695CB32}"/>
          </ac:grpSpMkLst>
        </pc:grpChg>
        <pc:grpChg chg="add del">
          <ac:chgData name="Mihajlo Starcevic" userId="9e5dbce91043bded" providerId="Windows Live" clId="Web-{9CCDE586-3928-423F-AC41-5C09E0ECF1B1}" dt="2018-11-17T13:44:23.671" v="120"/>
          <ac:grpSpMkLst>
            <pc:docMk/>
            <pc:sldMk cId="385198789" sldId="258"/>
            <ac:grpSpMk id="77" creationId="{D91A9185-A7D5-460B-98BC-0BF2EBD3EEBE}"/>
          </ac:grpSpMkLst>
        </pc:grpChg>
        <pc:grpChg chg="add">
          <ac:chgData name="Mihajlo Starcevic" userId="9e5dbce91043bded" providerId="Windows Live" clId="Web-{9CCDE586-3928-423F-AC41-5C09E0ECF1B1}" dt="2018-11-17T13:44:28.734" v="123"/>
          <ac:grpSpMkLst>
            <pc:docMk/>
            <pc:sldMk cId="385198789" sldId="258"/>
            <ac:grpSpMk id="83" creationId="{4BF14AA4-98BB-49F7-8A26-B9611695CB32}"/>
          </ac:grpSpMkLst>
        </pc:grpChg>
        <pc:grpChg chg="add">
          <ac:chgData name="Mihajlo Starcevic" userId="9e5dbce91043bded" providerId="Windows Live" clId="Web-{9CCDE586-3928-423F-AC41-5C09E0ECF1B1}" dt="2018-11-17T13:44:28.734" v="123"/>
          <ac:grpSpMkLst>
            <pc:docMk/>
            <pc:sldMk cId="385198789" sldId="258"/>
            <ac:grpSpMk id="85" creationId="{D91A9185-A7D5-460B-98BC-0BF2EBD3EEBE}"/>
          </ac:grpSpMkLst>
        </pc:grpChg>
        <pc:cxnChg chg="add del">
          <ac:chgData name="Mihajlo Starcevic" userId="9e5dbce91043bded" providerId="Windows Live" clId="Web-{9CCDE586-3928-423F-AC41-5C09E0ECF1B1}" dt="2018-11-17T13:43:34.561" v="108"/>
          <ac:cxnSpMkLst>
            <pc:docMk/>
            <pc:sldMk cId="385198789" sldId="258"/>
            <ac:cxnSpMk id="35" creationId="{68B6AB33-DFE6-4FE4-94FE-C9E25424AD16}"/>
          </ac:cxnSpMkLst>
        </pc:cxnChg>
      </pc:sldChg>
      <pc:sldChg chg="modSp add del replId">
        <pc:chgData name="Mihajlo Starcevic" userId="9e5dbce91043bded" providerId="Windows Live" clId="Web-{9CCDE586-3928-423F-AC41-5C09E0ECF1B1}" dt="2018-11-17T14:17:55.287" v="554"/>
        <pc:sldMkLst>
          <pc:docMk/>
          <pc:sldMk cId="4285848563" sldId="258"/>
        </pc:sldMkLst>
        <pc:spChg chg="mod">
          <ac:chgData name="Mihajlo Starcevic" userId="9e5dbce91043bded" providerId="Windows Live" clId="Web-{9CCDE586-3928-423F-AC41-5C09E0ECF1B1}" dt="2018-11-17T14:15:33.883" v="510" actId="20577"/>
          <ac:spMkLst>
            <pc:docMk/>
            <pc:sldMk cId="4285848563" sldId="258"/>
            <ac:spMk id="2" creationId="{6A81192A-B405-4959-90DC-A21413EE3A86}"/>
          </ac:spMkLst>
        </pc:spChg>
      </pc:sldChg>
      <pc:sldChg chg="modSp add ord replId modTransition">
        <pc:chgData name="Mihajlo Starcevic" userId="9e5dbce91043bded" providerId="Windows Live" clId="Web-{9CCDE586-3928-423F-AC41-5C09E0ECF1B1}" dt="2018-11-17T15:20:00.635" v="1569" actId="14100"/>
        <pc:sldMkLst>
          <pc:docMk/>
          <pc:sldMk cId="957281544" sldId="259"/>
        </pc:sldMkLst>
        <pc:spChg chg="mod">
          <ac:chgData name="Mihajlo Starcevic" userId="9e5dbce91043bded" providerId="Windows Live" clId="Web-{9CCDE586-3928-423F-AC41-5C09E0ECF1B1}" dt="2018-11-17T15:20:00.635" v="1569" actId="14100"/>
          <ac:spMkLst>
            <pc:docMk/>
            <pc:sldMk cId="957281544" sldId="259"/>
            <ac:spMk id="2" creationId="{6A81192A-B405-4959-90DC-A21413EE3A86}"/>
          </ac:spMkLst>
        </pc:spChg>
        <pc:spChg chg="mod">
          <ac:chgData name="Mihajlo Starcevic" userId="9e5dbce91043bded" providerId="Windows Live" clId="Web-{9CCDE586-3928-423F-AC41-5C09E0ECF1B1}" dt="2018-11-17T14:54:19.652" v="1194" actId="20577"/>
          <ac:spMkLst>
            <pc:docMk/>
            <pc:sldMk cId="957281544" sldId="259"/>
            <ac:spMk id="3" creationId="{D9487343-F1B5-4E6C-9770-442AA6D6B3EC}"/>
          </ac:spMkLst>
        </pc:spChg>
      </pc:sldChg>
      <pc:sldChg chg="modSp add del replId modTransition">
        <pc:chgData name="Mihajlo Starcevic" userId="9e5dbce91043bded" providerId="Windows Live" clId="Web-{9CCDE586-3928-423F-AC41-5C09E0ECF1B1}" dt="2018-11-17T15:20:51.261" v="1575" actId="14100"/>
        <pc:sldMkLst>
          <pc:docMk/>
          <pc:sldMk cId="2590390540" sldId="260"/>
        </pc:sldMkLst>
        <pc:spChg chg="mod">
          <ac:chgData name="Mihajlo Starcevic" userId="9e5dbce91043bded" providerId="Windows Live" clId="Web-{9CCDE586-3928-423F-AC41-5C09E0ECF1B1}" dt="2018-11-17T15:20:51.261" v="1575" actId="14100"/>
          <ac:spMkLst>
            <pc:docMk/>
            <pc:sldMk cId="2590390540" sldId="260"/>
            <ac:spMk id="2" creationId="{6A81192A-B405-4959-90DC-A21413EE3A86}"/>
          </ac:spMkLst>
        </pc:spChg>
        <pc:spChg chg="mod">
          <ac:chgData name="Mihajlo Starcevic" userId="9e5dbce91043bded" providerId="Windows Live" clId="Web-{9CCDE586-3928-423F-AC41-5C09E0ECF1B1}" dt="2018-11-17T15:03:20.725" v="1295" actId="20577"/>
          <ac:spMkLst>
            <pc:docMk/>
            <pc:sldMk cId="2590390540" sldId="260"/>
            <ac:spMk id="3" creationId="{D9487343-F1B5-4E6C-9770-442AA6D6B3EC}"/>
          </ac:spMkLst>
        </pc:spChg>
      </pc:sldChg>
      <pc:sldChg chg="modSp add replId modTransition">
        <pc:chgData name="Mihajlo Starcevic" userId="9e5dbce91043bded" providerId="Windows Live" clId="Web-{9CCDE586-3928-423F-AC41-5C09E0ECF1B1}" dt="2018-11-17T15:20:59.808" v="1577" actId="14100"/>
        <pc:sldMkLst>
          <pc:docMk/>
          <pc:sldMk cId="3442112715" sldId="261"/>
        </pc:sldMkLst>
        <pc:spChg chg="mod">
          <ac:chgData name="Mihajlo Starcevic" userId="9e5dbce91043bded" providerId="Windows Live" clId="Web-{9CCDE586-3928-423F-AC41-5C09E0ECF1B1}" dt="2018-11-17T15:20:59.808" v="1577" actId="14100"/>
          <ac:spMkLst>
            <pc:docMk/>
            <pc:sldMk cId="3442112715" sldId="261"/>
            <ac:spMk id="2" creationId="{6A81192A-B405-4959-90DC-A21413EE3A86}"/>
          </ac:spMkLst>
        </pc:spChg>
        <pc:spChg chg="mod">
          <ac:chgData name="Mihajlo Starcevic" userId="9e5dbce91043bded" providerId="Windows Live" clId="Web-{9CCDE586-3928-423F-AC41-5C09E0ECF1B1}" dt="2018-11-17T15:11:36.875" v="1481" actId="1076"/>
          <ac:spMkLst>
            <pc:docMk/>
            <pc:sldMk cId="3442112715" sldId="261"/>
            <ac:spMk id="3" creationId="{D9487343-F1B5-4E6C-9770-442AA6D6B3EC}"/>
          </ac:spMkLst>
        </pc:spChg>
      </pc:sldChg>
      <pc:sldChg chg="add del replId">
        <pc:chgData name="Mihajlo Starcevic" userId="9e5dbce91043bded" providerId="Windows Live" clId="Web-{9CCDE586-3928-423F-AC41-5C09E0ECF1B1}" dt="2018-11-17T15:17:01.913" v="1548"/>
        <pc:sldMkLst>
          <pc:docMk/>
          <pc:sldMk cId="3438848694" sldId="262"/>
        </pc:sldMkLst>
      </pc:sldChg>
      <pc:sldChg chg="addSp modSp new mod modTransition setBg setClrOvrMap">
        <pc:chgData name="Mihajlo Starcevic" userId="9e5dbce91043bded" providerId="Windows Live" clId="Web-{9CCDE586-3928-423F-AC41-5C09E0ECF1B1}" dt="2018-11-17T15:20:19.495" v="1571" actId="14100"/>
        <pc:sldMkLst>
          <pc:docMk/>
          <pc:sldMk cId="2329798432" sldId="263"/>
        </pc:sldMkLst>
        <pc:spChg chg="mod">
          <ac:chgData name="Mihajlo Starcevic" userId="9e5dbce91043bded" providerId="Windows Live" clId="Web-{9CCDE586-3928-423F-AC41-5C09E0ECF1B1}" dt="2018-11-17T15:20:19.495" v="1571" actId="14100"/>
          <ac:spMkLst>
            <pc:docMk/>
            <pc:sldMk cId="2329798432" sldId="263"/>
            <ac:spMk id="2" creationId="{809F784A-6F69-4D84-9F9D-0CB812A8EB4C}"/>
          </ac:spMkLst>
        </pc:spChg>
        <pc:spChg chg="mod">
          <ac:chgData name="Mihajlo Starcevic" userId="9e5dbce91043bded" providerId="Windows Live" clId="Web-{9CCDE586-3928-423F-AC41-5C09E0ECF1B1}" dt="2018-11-17T15:15:30.270" v="1538" actId="1076"/>
          <ac:spMkLst>
            <pc:docMk/>
            <pc:sldMk cId="2329798432" sldId="263"/>
            <ac:spMk id="3" creationId="{A54248FE-0AB6-46CE-8A1C-7CC72C1A3288}"/>
          </ac:spMkLst>
        </pc:spChg>
        <pc:spChg chg="add">
          <ac:chgData name="Mihajlo Starcevic" userId="9e5dbce91043bded" providerId="Windows Live" clId="Web-{9CCDE586-3928-423F-AC41-5C09E0ECF1B1}" dt="2018-11-17T15:14:50.332" v="1511"/>
          <ac:spMkLst>
            <pc:docMk/>
            <pc:sldMk cId="2329798432" sldId="263"/>
            <ac:spMk id="34" creationId="{3F68D903-F26B-46F9-911C-92FEC6A69E56}"/>
          </ac:spMkLst>
        </pc:spChg>
        <pc:grpChg chg="add">
          <ac:chgData name="Mihajlo Starcevic" userId="9e5dbce91043bded" providerId="Windows Live" clId="Web-{9CCDE586-3928-423F-AC41-5C09E0ECF1B1}" dt="2018-11-17T15:14:50.332" v="1511"/>
          <ac:grpSpMkLst>
            <pc:docMk/>
            <pc:sldMk cId="2329798432" sldId="263"/>
            <ac:grpSpMk id="8" creationId="{E20A234D-B9A4-4358-82C4-55B27FDC0EF2}"/>
          </ac:grpSpMkLst>
        </pc:grpChg>
        <pc:grpChg chg="add">
          <ac:chgData name="Mihajlo Starcevic" userId="9e5dbce91043bded" providerId="Windows Live" clId="Web-{9CCDE586-3928-423F-AC41-5C09E0ECF1B1}" dt="2018-11-17T15:14:50.332" v="1511"/>
          <ac:grpSpMkLst>
            <pc:docMk/>
            <pc:sldMk cId="2329798432" sldId="263"/>
            <ac:grpSpMk id="29" creationId="{4BF14AA4-98BB-49F7-8A26-B9611695CB32}"/>
          </ac:grpSpMkLst>
        </pc:grpChg>
        <pc:grpChg chg="add">
          <ac:chgData name="Mihajlo Starcevic" userId="9e5dbce91043bded" providerId="Windows Live" clId="Web-{9CCDE586-3928-423F-AC41-5C09E0ECF1B1}" dt="2018-11-17T15:14:50.332" v="1511"/>
          <ac:grpSpMkLst>
            <pc:docMk/>
            <pc:sldMk cId="2329798432" sldId="263"/>
            <ac:grpSpMk id="36" creationId="{88E6E148-E023-4954-86E3-30141DFB5670}"/>
          </ac:grpSpMkLst>
        </pc:grpChg>
        <pc:grpChg chg="add">
          <ac:chgData name="Mihajlo Starcevic" userId="9e5dbce91043bded" providerId="Windows Live" clId="Web-{9CCDE586-3928-423F-AC41-5C09E0ECF1B1}" dt="2018-11-17T15:14:50.332" v="1511"/>
          <ac:grpSpMkLst>
            <pc:docMk/>
            <pc:sldMk cId="2329798432" sldId="263"/>
            <ac:grpSpMk id="57" creationId="{1FB4E014-64CE-4D11-A129-94A1893FA661}"/>
          </ac:grpSpMkLst>
        </pc:grpChg>
      </pc:sldChg>
      <pc:sldChg chg="modSp add ord replId modTransition">
        <pc:chgData name="Mihajlo Starcevic" userId="9e5dbce91043bded" providerId="Windows Live" clId="Web-{9CCDE586-3928-423F-AC41-5C09E0ECF1B1}" dt="2018-11-17T15:21:08.074" v="1579" actId="14100"/>
        <pc:sldMkLst>
          <pc:docMk/>
          <pc:sldMk cId="3111257983" sldId="264"/>
        </pc:sldMkLst>
        <pc:spChg chg="mod">
          <ac:chgData name="Mihajlo Starcevic" userId="9e5dbce91043bded" providerId="Windows Live" clId="Web-{9CCDE586-3928-423F-AC41-5C09E0ECF1B1}" dt="2018-11-17T15:21:08.074" v="1579" actId="14100"/>
          <ac:spMkLst>
            <pc:docMk/>
            <pc:sldMk cId="3111257983" sldId="264"/>
            <ac:spMk id="2" creationId="{809F784A-6F69-4D84-9F9D-0CB812A8EB4C}"/>
          </ac:spMkLst>
        </pc:spChg>
      </pc:sldChg>
      <pc:sldChg chg="modSp add replId modTransition">
        <pc:chgData name="Mihajlo Starcevic" userId="9e5dbce91043bded" providerId="Windows Live" clId="Web-{9CCDE586-3928-423F-AC41-5C09E0ECF1B1}" dt="2018-11-17T15:21:23.339" v="1583" actId="14100"/>
        <pc:sldMkLst>
          <pc:docMk/>
          <pc:sldMk cId="180843150" sldId="265"/>
        </pc:sldMkLst>
        <pc:spChg chg="mod">
          <ac:chgData name="Mihajlo Starcevic" userId="9e5dbce91043bded" providerId="Windows Live" clId="Web-{9CCDE586-3928-423F-AC41-5C09E0ECF1B1}" dt="2018-11-17T15:21:23.339" v="1583" actId="14100"/>
          <ac:spMkLst>
            <pc:docMk/>
            <pc:sldMk cId="180843150" sldId="265"/>
            <ac:spMk id="2" creationId="{809F784A-6F69-4D84-9F9D-0CB812A8EB4C}"/>
          </ac:spMkLst>
        </pc:spChg>
      </pc:sldChg>
      <pc:sldChg chg="new del">
        <pc:chgData name="Mihajlo Starcevic" userId="9e5dbce91043bded" providerId="Windows Live" clId="Web-{9CCDE586-3928-423F-AC41-5C09E0ECF1B1}" dt="2018-11-17T15:17:45.023" v="1550"/>
        <pc:sldMkLst>
          <pc:docMk/>
          <pc:sldMk cId="3119322333" sldId="265"/>
        </pc:sldMkLst>
      </pc:sldChg>
      <pc:sldMasterChg chg="modTransition modSldLayout">
        <pc:chgData name="Mihajlo Starcevic" userId="9e5dbce91043bded" providerId="Windows Live" clId="Web-{9CCDE586-3928-423F-AC41-5C09E0ECF1B1}" dt="2018-11-17T15:18:10.570" v="1563"/>
        <pc:sldMasterMkLst>
          <pc:docMk/>
          <pc:sldMasterMk cId="1548403090" sldId="2147483792"/>
        </pc:sldMasterMkLst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1622734466" sldId="2147483793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2022017171" sldId="2147483794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2898368364" sldId="2147483795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1844488128" sldId="2147483796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321876863" sldId="2147483797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738622633" sldId="2147483798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3037105098" sldId="2147483799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2729590521" sldId="2147483800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4213280217" sldId="2147483801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3880899951" sldId="2147483802"/>
          </pc:sldLayoutMkLst>
        </pc:sldLayoutChg>
        <pc:sldLayoutChg chg="modTransition">
          <pc:chgData name="Mihajlo Starcevic" userId="9e5dbce91043bded" providerId="Windows Live" clId="Web-{9CCDE586-3928-423F-AC41-5C09E0ECF1B1}" dt="2018-11-17T15:18:10.570" v="1563"/>
          <pc:sldLayoutMkLst>
            <pc:docMk/>
            <pc:sldMasterMk cId="1548403090" sldId="2147483792"/>
            <pc:sldLayoutMk cId="1727807915" sldId="21474838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0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645" y="2430222"/>
            <a:ext cx="8679915" cy="1748729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Segoe UI"/>
                <a:cs typeface="Segoe UI"/>
              </a:rPr>
              <a:t>REALED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318" y="4740347"/>
            <a:ext cx="8673427" cy="1322587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2800" dirty="0">
                <a:latin typeface="Segoe UI"/>
                <a:cs typeface="Segoe UI"/>
              </a:rPr>
              <a:t>Filip </a:t>
            </a:r>
            <a:r>
              <a:rPr lang="en-US" sz="2800" dirty="0" err="1">
                <a:latin typeface="Segoe UI"/>
                <a:cs typeface="Segoe UI"/>
              </a:rPr>
              <a:t>Grdović</a:t>
            </a:r>
            <a:r>
              <a:rPr lang="en-US" sz="2800" dirty="0">
                <a:latin typeface="Segoe UI"/>
                <a:cs typeface="Segoe UI"/>
              </a:rPr>
              <a:t>, </a:t>
            </a:r>
            <a:r>
              <a:rPr lang="en-US" sz="2800" dirty="0" err="1">
                <a:latin typeface="Segoe UI"/>
                <a:cs typeface="Segoe UI"/>
              </a:rPr>
              <a:t>Dušan</a:t>
            </a:r>
            <a:r>
              <a:rPr lang="en-US" sz="2800" dirty="0">
                <a:latin typeface="Segoe UI"/>
                <a:cs typeface="Segoe UI"/>
              </a:rPr>
              <a:t> </a:t>
            </a:r>
            <a:r>
              <a:rPr lang="en-US" sz="2800" dirty="0" err="1">
                <a:latin typeface="Segoe UI"/>
                <a:cs typeface="Segoe UI"/>
              </a:rPr>
              <a:t>Bobičić</a:t>
            </a:r>
            <a:r>
              <a:rPr lang="en-US" sz="2800" dirty="0">
                <a:latin typeface="Segoe UI"/>
                <a:cs typeface="Segoe UI"/>
              </a:rPr>
              <a:t>, Mihajlo </a:t>
            </a:r>
            <a:r>
              <a:rPr lang="en-US" sz="2800" dirty="0" err="1">
                <a:latin typeface="Segoe UI"/>
                <a:cs typeface="Segoe UI"/>
              </a:rPr>
              <a:t>Starčević</a:t>
            </a:r>
            <a:endParaRPr lang="en-US" sz="2800">
              <a:latin typeface="Segoe UI"/>
              <a:cs typeface="Segoe UI"/>
            </a:endParaRPr>
          </a:p>
        </p:txBody>
      </p:sp>
      <p:pic>
        <p:nvPicPr>
          <p:cNvPr id="4" name="Picture 45">
            <a:extLst>
              <a:ext uri="{FF2B5EF4-FFF2-40B4-BE49-F238E27FC236}">
                <a16:creationId xmlns:a16="http://schemas.microsoft.com/office/drawing/2014/main" id="{F36186D6-23A3-4A48-9A6C-C6A99EC0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46" y="2432713"/>
            <a:ext cx="1890214" cy="1935707"/>
          </a:xfrm>
          <a:prstGeom prst="rect">
            <a:avLst/>
          </a:prstGeom>
        </p:spPr>
      </p:pic>
      <p:pic>
        <p:nvPicPr>
          <p:cNvPr id="47" name="Picture 47">
            <a:extLst>
              <a:ext uri="{FF2B5EF4-FFF2-40B4-BE49-F238E27FC236}">
                <a16:creationId xmlns:a16="http://schemas.microsoft.com/office/drawing/2014/main" id="{D47C3BF3-F6B3-49C5-82E8-1F70ADFC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594" y="1190232"/>
            <a:ext cx="2299648" cy="7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92A-B405-4959-90DC-A21413EE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0" y="2293060"/>
            <a:ext cx="4511187" cy="2615665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Segoe UI"/>
                <a:cs typeface="Segoe UI"/>
              </a:rPr>
              <a:t>Šta</a:t>
            </a:r>
            <a:r>
              <a:rPr lang="en-US" sz="4400" dirty="0">
                <a:latin typeface="Segoe UI"/>
                <a:cs typeface="Segoe UI"/>
              </a:rPr>
              <a:t> je </a:t>
            </a:r>
            <a:r>
              <a:rPr lang="en-US" sz="4400" b="1" dirty="0" err="1">
                <a:latin typeface="Segoe UI"/>
                <a:cs typeface="Segoe UI"/>
              </a:rPr>
              <a:t>Realed</a:t>
            </a:r>
            <a:r>
              <a:rPr lang="en-US" sz="4400" dirty="0">
                <a:latin typeface="Segoe UI"/>
                <a:cs typeface="Segoe U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343-F1B5-4E6C-9770-442AA6D6B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har char="Ø"/>
            </a:pPr>
            <a:r>
              <a:rPr lang="en-US" sz="3200" dirty="0">
                <a:latin typeface="Segoe UI"/>
                <a:cs typeface="Segoe UI"/>
              </a:rPr>
              <a:t>AR Android </a:t>
            </a:r>
            <a:r>
              <a:rPr lang="en-US" sz="3200" err="1">
                <a:latin typeface="Segoe UI"/>
                <a:cs typeface="Segoe UI"/>
              </a:rPr>
              <a:t>aplikacija</a:t>
            </a:r>
          </a:p>
          <a:p>
            <a:pPr>
              <a:buChar char="Ø"/>
            </a:pPr>
            <a:r>
              <a:rPr lang="en-US" sz="3200" dirty="0">
                <a:latin typeface="Segoe UI"/>
                <a:cs typeface="Segoe UI"/>
              </a:rPr>
              <a:t>Face recognition</a:t>
            </a:r>
          </a:p>
          <a:p>
            <a:pPr>
              <a:buChar char="Ø"/>
            </a:pPr>
            <a:r>
              <a:rPr lang="en-US" sz="3200" err="1">
                <a:latin typeface="Segoe UI"/>
                <a:cs typeface="Segoe UI"/>
              </a:rPr>
              <a:t>Projektuje</a:t>
            </a:r>
            <a:r>
              <a:rPr lang="en-US" sz="3200" dirty="0">
                <a:latin typeface="Segoe UI"/>
                <a:cs typeface="Segoe UI"/>
              </a:rPr>
              <a:t> </a:t>
            </a:r>
            <a:r>
              <a:rPr lang="en-US" sz="3200" err="1">
                <a:latin typeface="Segoe UI"/>
                <a:cs typeface="Segoe UI"/>
              </a:rPr>
              <a:t>podatke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err="1">
                <a:latin typeface="Segoe UI"/>
                <a:cs typeface="Segoe UI"/>
              </a:rPr>
              <a:t>pacijenta</a:t>
            </a:r>
          </a:p>
        </p:txBody>
      </p:sp>
    </p:spTree>
    <p:extLst>
      <p:ext uri="{BB962C8B-B14F-4D97-AF65-F5344CB8AC3E}">
        <p14:creationId xmlns:p14="http://schemas.microsoft.com/office/powerpoint/2010/main" val="332356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92A-B405-4959-90DC-A21413EE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0" y="2258940"/>
            <a:ext cx="4511187" cy="2615666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Segoe UI"/>
                <a:cs typeface="Segoe UI"/>
              </a:rPr>
              <a:t>Čemu</a:t>
            </a:r>
            <a:r>
              <a:rPr lang="en-US" sz="4800" dirty="0">
                <a:latin typeface="Segoe UI"/>
                <a:cs typeface="Segoe UI"/>
              </a:rPr>
              <a:t> </a:t>
            </a:r>
            <a:r>
              <a:rPr lang="en-US" sz="4800" dirty="0" err="1">
                <a:latin typeface="Segoe UI"/>
                <a:cs typeface="Segoe UI"/>
              </a:rPr>
              <a:t>služi</a:t>
            </a:r>
            <a:r>
              <a:rPr lang="en-US" sz="4800" dirty="0">
                <a:latin typeface="Segoe UI"/>
                <a:cs typeface="Segoe UI"/>
              </a:rPr>
              <a:t>?</a:t>
            </a:r>
            <a:endParaRPr lang="en-US" sz="44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343-F1B5-4E6C-9770-442AA6D6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820" y="1121634"/>
            <a:ext cx="6281873" cy="5248622"/>
          </a:xfrm>
        </p:spPr>
        <p:txBody>
          <a:bodyPr>
            <a:normAutofit/>
          </a:bodyPr>
          <a:lstStyle/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Trenutna</a:t>
            </a:r>
            <a:r>
              <a:rPr lang="en-US" sz="3200" dirty="0">
                <a:latin typeface="Segoe UI"/>
                <a:cs typeface="Segoe UI"/>
              </a:rPr>
              <a:t> </a:t>
            </a:r>
            <a:r>
              <a:rPr lang="en-US" sz="3200" dirty="0" err="1">
                <a:latin typeface="Segoe UI"/>
                <a:cs typeface="Segoe UI"/>
              </a:rPr>
              <a:t>identifikacija</a:t>
            </a:r>
            <a:r>
              <a:rPr lang="en-US" sz="3200" dirty="0">
                <a:latin typeface="Segoe UI"/>
                <a:cs typeface="Segoe UI"/>
              </a:rPr>
              <a:t> </a:t>
            </a:r>
            <a:r>
              <a:rPr lang="en-US" sz="3200" dirty="0" err="1">
                <a:latin typeface="Segoe UI"/>
                <a:cs typeface="Segoe UI"/>
              </a:rPr>
              <a:t>pacijenta</a:t>
            </a:r>
          </a:p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Prikaz</a:t>
            </a:r>
            <a:r>
              <a:rPr lang="en-US" sz="3200" dirty="0">
                <a:latin typeface="Segoe UI"/>
                <a:cs typeface="Segoe UI"/>
              </a:rPr>
              <a:t> </a:t>
            </a:r>
            <a:r>
              <a:rPr lang="en-US" sz="3200" dirty="0" err="1">
                <a:latin typeface="Segoe UI"/>
                <a:cs typeface="Segoe UI"/>
              </a:rPr>
              <a:t>zakazanih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pregleda</a:t>
            </a:r>
            <a:r>
              <a:rPr lang="en-US" sz="3200" dirty="0">
                <a:latin typeface="Segoe UI"/>
                <a:cs typeface="Segoe UI"/>
              </a:rPr>
              <a:t> </a:t>
            </a:r>
            <a:endParaRPr lang="en-US"/>
          </a:p>
          <a:p>
            <a:pPr>
              <a:buChar char="Ø"/>
            </a:pPr>
            <a:r>
              <a:rPr lang="en-US" sz="3200" dirty="0">
                <a:latin typeface="Segoe UI"/>
                <a:cs typeface="Segoe UI"/>
              </a:rPr>
              <a:t>Nema </a:t>
            </a:r>
            <a:r>
              <a:rPr lang="en-US" sz="3200" err="1">
                <a:latin typeface="Segoe UI"/>
                <a:cs typeface="Segoe UI"/>
              </a:rPr>
              <a:t>čekanja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err="1">
                <a:latin typeface="Segoe UI"/>
                <a:cs typeface="Segoe UI"/>
              </a:rPr>
              <a:t>na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err="1">
                <a:latin typeface="Segoe UI"/>
                <a:cs typeface="Segoe UI"/>
              </a:rPr>
              <a:t>sistem</a:t>
            </a:r>
          </a:p>
          <a:p>
            <a:pPr>
              <a:buChar char="Ø"/>
            </a:pPr>
            <a:endParaRPr lang="en-US" sz="3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088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92A-B405-4959-90DC-A21413EE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0" y="2293060"/>
            <a:ext cx="4511187" cy="258154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Segoe UI"/>
                <a:cs typeface="Segoe UI"/>
              </a:rPr>
              <a:t>Kako </a:t>
            </a:r>
            <a:r>
              <a:rPr lang="en-US" sz="4800" dirty="0" err="1">
                <a:latin typeface="Segoe UI"/>
                <a:cs typeface="Segoe UI"/>
              </a:rPr>
              <a:t>radi</a:t>
            </a:r>
            <a:r>
              <a:rPr lang="en-US" sz="4800" dirty="0">
                <a:latin typeface="Segoe UI"/>
                <a:cs typeface="Segoe UI"/>
              </a:rPr>
              <a:t>?</a:t>
            </a:r>
            <a:endParaRPr lang="en-US" sz="4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343-F1B5-4E6C-9770-442AA6D6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820" y="1053395"/>
            <a:ext cx="6281873" cy="5248622"/>
          </a:xfrm>
        </p:spPr>
        <p:txBody>
          <a:bodyPr>
            <a:normAutofit/>
          </a:bodyPr>
          <a:lstStyle/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Snimanje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pacijenta</a:t>
            </a:r>
          </a:p>
          <a:p>
            <a:pPr>
              <a:buChar char="Ø"/>
            </a:pPr>
            <a:r>
              <a:rPr lang="en-US" sz="3200" dirty="0">
                <a:latin typeface="Segoe UI"/>
                <a:cs typeface="Segoe UI"/>
              </a:rPr>
              <a:t>Face recognition</a:t>
            </a:r>
          </a:p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Povlačenje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informacija</a:t>
            </a:r>
          </a:p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Prikaz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na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ekran</a:t>
            </a:r>
            <a:endParaRPr lang="en-US" dirty="0" err="1"/>
          </a:p>
          <a:p>
            <a:pPr>
              <a:buChar char="Ø"/>
            </a:pPr>
            <a:endParaRPr lang="en-US" sz="3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5728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F784A-6F69-4D84-9F9D-0CB812A8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41385"/>
            <a:ext cx="8668542" cy="321586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latin typeface="Segoe UI"/>
                <a:cs typeface="Segoe UI"/>
              </a:rPr>
              <a:t>DEMO</a:t>
            </a:r>
            <a:endParaRPr lang="en-US" sz="960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248FE-0AB6-46CE-8A1C-7CC72C1A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4907102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92A-B405-4959-90DC-A21413EE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0" y="2281687"/>
            <a:ext cx="4511187" cy="2570173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Segoe UI"/>
                <a:cs typeface="Segoe UI"/>
              </a:rPr>
              <a:t>Pogodnosti</a:t>
            </a:r>
            <a:r>
              <a:rPr lang="en-US" sz="4800" dirty="0">
                <a:latin typeface="Segoe UI"/>
                <a:cs typeface="Segoe UI"/>
              </a:rPr>
              <a:t>?</a:t>
            </a:r>
            <a:endParaRPr lang="en-US" sz="4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343-F1B5-4E6C-9770-442AA6D6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820" y="1053395"/>
            <a:ext cx="6281873" cy="5248622"/>
          </a:xfrm>
        </p:spPr>
        <p:txBody>
          <a:bodyPr>
            <a:normAutofit/>
          </a:bodyPr>
          <a:lstStyle/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Postojeća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infrastruktura</a:t>
            </a:r>
          </a:p>
          <a:p>
            <a:pPr>
              <a:buChar char="Ø"/>
            </a:pPr>
            <a:r>
              <a:rPr lang="en-US" sz="3200" err="1">
                <a:latin typeface="Segoe UI"/>
                <a:cs typeface="Segoe UI"/>
              </a:rPr>
              <a:t>Efikasniji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err="1">
                <a:latin typeface="Segoe UI"/>
                <a:cs typeface="Segoe UI"/>
              </a:rPr>
              <a:t>redovi</a:t>
            </a:r>
          </a:p>
          <a:p>
            <a:pPr>
              <a:buChar char="Ø"/>
            </a:pPr>
            <a:r>
              <a:rPr lang="en-US" sz="3200" err="1">
                <a:latin typeface="Segoe UI"/>
                <a:cs typeface="Segoe UI"/>
              </a:rPr>
              <a:t>Laka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err="1">
                <a:latin typeface="Segoe UI"/>
                <a:cs typeface="Segoe UI"/>
              </a:rPr>
              <a:t>upotreba</a:t>
            </a:r>
            <a:endParaRPr lang="en-US" err="1"/>
          </a:p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Besplatni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servisi</a:t>
            </a:r>
          </a:p>
          <a:p>
            <a:pPr>
              <a:buChar char="Ø"/>
            </a:pPr>
            <a:endParaRPr lang="en-US" sz="3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9039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92A-B405-4959-90DC-A21413EE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0" y="2281687"/>
            <a:ext cx="4511187" cy="2604292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Segoe UI"/>
                <a:cs typeface="Segoe UI"/>
              </a:rPr>
              <a:t>Proširenja</a:t>
            </a:r>
            <a:r>
              <a:rPr lang="en-US" sz="4800" dirty="0">
                <a:latin typeface="Segoe UI"/>
                <a:cs typeface="Segoe UI"/>
              </a:rPr>
              <a:t>?</a:t>
            </a:r>
            <a:endParaRPr lang="en-US" sz="48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7343-F1B5-4E6C-9770-442AA6D6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074" y="1428708"/>
            <a:ext cx="6281873" cy="5248622"/>
          </a:xfrm>
        </p:spPr>
        <p:txBody>
          <a:bodyPr>
            <a:normAutofit/>
          </a:bodyPr>
          <a:lstStyle/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Šira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primena</a:t>
            </a:r>
            <a:r>
              <a:rPr lang="en-US" sz="3200" dirty="0">
                <a:latin typeface="Segoe UI"/>
                <a:cs typeface="Segoe UI"/>
              </a:rPr>
              <a:t> u </a:t>
            </a:r>
            <a:r>
              <a:rPr lang="en-US" sz="3200" dirty="0" err="1">
                <a:latin typeface="Segoe UI"/>
                <a:cs typeface="Segoe UI"/>
              </a:rPr>
              <a:t>zdravstvu</a:t>
            </a:r>
          </a:p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Anamneza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na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pregledu</a:t>
            </a:r>
          </a:p>
          <a:p>
            <a:pPr>
              <a:buChar char="Ø"/>
            </a:pPr>
            <a:r>
              <a:rPr lang="en-US" sz="3200" dirty="0">
                <a:latin typeface="Segoe UI"/>
                <a:cs typeface="Segoe UI"/>
              </a:rPr>
              <a:t>e-Prescription</a:t>
            </a:r>
          </a:p>
          <a:p>
            <a:pPr>
              <a:buChar char="Ø"/>
            </a:pPr>
            <a:r>
              <a:rPr lang="en-US" sz="3200" dirty="0" err="1">
                <a:latin typeface="Segoe UI"/>
                <a:cs typeface="Segoe UI"/>
              </a:rPr>
              <a:t>Alergije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pri</a:t>
            </a:r>
            <a:r>
              <a:rPr lang="en-US" sz="3200" dirty="0">
                <a:latin typeface="Segoe UI"/>
                <a:cs typeface="Segoe UI"/>
              </a:rPr>
              <a:t> </a:t>
            </a:r>
            <a:r>
              <a:rPr lang="en-US" sz="3200" dirty="0" err="1">
                <a:latin typeface="Segoe UI"/>
                <a:cs typeface="Segoe UI"/>
              </a:rPr>
              <a:t>operaciji</a:t>
            </a:r>
          </a:p>
          <a:p>
            <a:pPr>
              <a:buChar char="Ø"/>
            </a:pPr>
            <a:endParaRPr lang="en-US" sz="3200" dirty="0">
              <a:latin typeface="Segoe UI"/>
              <a:cs typeface="Segoe UI"/>
            </a:endParaRPr>
          </a:p>
          <a:p>
            <a:pPr>
              <a:buChar char="Ø"/>
            </a:pPr>
            <a:endParaRPr lang="en-US" sz="3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4211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F784A-6F69-4D84-9F9D-0CB812A8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995893"/>
            <a:ext cx="8668542" cy="3318220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 err="1">
                <a:latin typeface="Segoe UI"/>
                <a:cs typeface="Segoe UI"/>
              </a:rPr>
              <a:t>Pitanja</a:t>
            </a:r>
            <a:r>
              <a:rPr lang="en-US" sz="9600" dirty="0">
                <a:latin typeface="Segoe UI"/>
                <a:cs typeface="Segoe UI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248FE-0AB6-46CE-8A1C-7CC72C1A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4907102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F784A-6F69-4D84-9F9D-0CB812A8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41385"/>
            <a:ext cx="8668542" cy="321586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 err="1">
                <a:latin typeface="Segoe UI"/>
                <a:cs typeface="Segoe UI"/>
              </a:rPr>
              <a:t>Hvala</a:t>
            </a:r>
            <a:r>
              <a:rPr lang="en-US" sz="9600" dirty="0">
                <a:latin typeface="Segoe UI"/>
                <a:cs typeface="Segoe UI"/>
              </a:rPr>
              <a:t> </a:t>
            </a:r>
            <a:r>
              <a:rPr lang="en-US" sz="9600" dirty="0" err="1">
                <a:latin typeface="Segoe UI"/>
                <a:cs typeface="Segoe UI"/>
              </a:rPr>
              <a:t>na</a:t>
            </a:r>
            <a:r>
              <a:rPr lang="en-US" sz="9600" dirty="0">
                <a:latin typeface="Segoe UI"/>
                <a:cs typeface="Segoe UI"/>
              </a:rPr>
              <a:t> </a:t>
            </a:r>
            <a:r>
              <a:rPr lang="en-US" sz="9600" dirty="0" err="1">
                <a:latin typeface="Segoe UI"/>
                <a:cs typeface="Segoe UI"/>
              </a:rPr>
              <a:t>pažnji</a:t>
            </a:r>
            <a:r>
              <a:rPr lang="en-US" sz="9600" dirty="0">
                <a:latin typeface="Segoe UI"/>
                <a:cs typeface="Segoe UI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248FE-0AB6-46CE-8A1C-7CC72C1A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4907102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Atlas</vt:lpstr>
      <vt:lpstr>REALED</vt:lpstr>
      <vt:lpstr>Šta je Realed?</vt:lpstr>
      <vt:lpstr>Čemu služi?</vt:lpstr>
      <vt:lpstr>Kako radi?</vt:lpstr>
      <vt:lpstr>DEMO</vt:lpstr>
      <vt:lpstr>Pogodnosti?</vt:lpstr>
      <vt:lpstr>Proširenja?</vt:lpstr>
      <vt:lpstr>Pitanja?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</cp:revision>
  <dcterms:created xsi:type="dcterms:W3CDTF">2013-07-15T20:26:40Z</dcterms:created>
  <dcterms:modified xsi:type="dcterms:W3CDTF">2018-11-17T15:26:25Z</dcterms:modified>
</cp:coreProperties>
</file>