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2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5E2A-B623-42B9-9C6F-BCDFA95F4C2C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2AE5-0566-4884-9343-84AB45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1039090"/>
            <a:ext cx="11802793" cy="2867891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entury Schoolbook" panose="02040604050505020304" pitchFamily="18" charset="0"/>
                <a:cs typeface="Arial" panose="020B0604020202020204" pitchFamily="34" charset="0"/>
              </a:rPr>
              <a:t>BANCA </a:t>
            </a:r>
            <a:r>
              <a:rPr lang="en-US" sz="8800" b="1" dirty="0" smtClean="0">
                <a:latin typeface="Century Schoolbook" panose="02040604050505020304" pitchFamily="18" charset="0"/>
                <a:cs typeface="Arial" panose="020B0604020202020204" pitchFamily="34" charset="0"/>
              </a:rPr>
              <a:t>BIANCA</a:t>
            </a:r>
            <a:r>
              <a:rPr lang="sr-Latn-RS" sz="1100" b="1" smtClean="0">
                <a:latin typeface="Century Schoolbook" panose="02040604050505020304" pitchFamily="18" charset="0"/>
                <a:cs typeface="Arial" panose="020B0604020202020204" pitchFamily="34" charset="0"/>
              </a:rPr>
              <a:t/>
            </a:r>
            <a:br>
              <a:rPr lang="sr-Latn-RS" sz="1100" b="1" smtClean="0">
                <a:latin typeface="Century Schoolbook" panose="02040604050505020304" pitchFamily="18" charset="0"/>
                <a:cs typeface="Arial" panose="020B0604020202020204" pitchFamily="34" charset="0"/>
              </a:rPr>
            </a:br>
            <a:r>
              <a:rPr lang="sr-Latn-RS" sz="5400" b="1" smtClean="0">
                <a:latin typeface="Century Schoolbook" panose="02040604050505020304" pitchFamily="18" charset="0"/>
                <a:cs typeface="Arial" panose="020B0604020202020204" pitchFamily="34" charset="0"/>
              </a:rPr>
              <a:t>Bankarski </a:t>
            </a:r>
            <a:r>
              <a:rPr lang="sr-Latn-RS" sz="5400" b="1" dirty="0" smtClean="0">
                <a:latin typeface="Century Schoolbook" panose="02040604050505020304" pitchFamily="18" charset="0"/>
                <a:cs typeface="Arial" panose="020B0604020202020204" pitchFamily="34" charset="0"/>
              </a:rPr>
              <a:t>krediti</a:t>
            </a:r>
            <a:endParaRPr lang="en-US" sz="5400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87804"/>
            <a:ext cx="12013808" cy="14802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By </a:t>
            </a:r>
            <a:r>
              <a:rPr lang="sr-Latn-RS" dirty="0" smtClean="0"/>
              <a:t>Dušan Paunović              .Net Grupa II                                Beograd,</a:t>
            </a:r>
          </a:p>
          <a:p>
            <a:pPr marL="0" indent="0" algn="ctr">
              <a:buNone/>
            </a:pPr>
            <a:r>
              <a:rPr lang="sr-Latn-RS" dirty="0"/>
              <a:t> </a:t>
            </a:r>
            <a:r>
              <a:rPr lang="sr-Latn-RS" dirty="0" smtClean="0"/>
              <a:t>                                                                                                    Maj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6338" y="345298"/>
            <a:ext cx="941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latin typeface="Century Schoolbook" panose="02040604050505020304" pitchFamily="18" charset="0"/>
              </a:rPr>
              <a:t>Dijagram</a:t>
            </a:r>
            <a:r>
              <a:rPr lang="en-US" sz="4400" b="1" dirty="0" smtClean="0">
                <a:latin typeface="Century Schoolbook" panose="02040604050505020304" pitchFamily="18" charset="0"/>
              </a:rPr>
              <a:t> </a:t>
            </a:r>
            <a:r>
              <a:rPr lang="en-US" sz="4400" b="1" dirty="0" err="1" smtClean="0">
                <a:latin typeface="Century Schoolbook" panose="02040604050505020304" pitchFamily="18" charset="0"/>
              </a:rPr>
              <a:t>baze</a:t>
            </a:r>
            <a:r>
              <a:rPr lang="en-US" sz="4400" b="1" dirty="0" smtClean="0">
                <a:latin typeface="Century Schoolbook" panose="02040604050505020304" pitchFamily="18" charset="0"/>
              </a:rPr>
              <a:t> Banca Bianca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31" y="1506093"/>
            <a:ext cx="7581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0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557" y="196313"/>
            <a:ext cx="8530883" cy="704020"/>
          </a:xfrm>
        </p:spPr>
        <p:txBody>
          <a:bodyPr/>
          <a:lstStyle/>
          <a:p>
            <a:r>
              <a:rPr lang="sr-Latn-RS" dirty="0" smtClean="0">
                <a:latin typeface="Century Schoolbook" panose="02040604050505020304" pitchFamily="18" charset="0"/>
              </a:rPr>
              <a:t>Banca Bianca početna stranica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2" y="1287197"/>
            <a:ext cx="11158635" cy="550046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</p:spTree>
    <p:extLst>
      <p:ext uri="{BB962C8B-B14F-4D97-AF65-F5344CB8AC3E}">
        <p14:creationId xmlns:p14="http://schemas.microsoft.com/office/powerpoint/2010/main" val="2205611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30" y="2008505"/>
            <a:ext cx="10515600" cy="2704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400" dirty="0" smtClean="0">
                <a:latin typeface="Century Schoolbook" panose="02040604050505020304" pitchFamily="18" charset="0"/>
              </a:rPr>
              <a:t>... A sada prelazak na samu aplikaciju i bazu...</a:t>
            </a:r>
          </a:p>
          <a:p>
            <a:pPr marL="0" indent="0" algn="ctr">
              <a:buNone/>
            </a:pPr>
            <a:r>
              <a:rPr lang="sr-Latn-RS" sz="4400" dirty="0" smtClean="0">
                <a:latin typeface="Century Schoolbook" panose="02040604050505020304" pitchFamily="18" charset="0"/>
              </a:rPr>
              <a:t>Uživajte u nastavku...</a:t>
            </a:r>
            <a:endParaRPr lang="en-US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BANCA BIANCA Bankarski krediti</vt:lpstr>
      <vt:lpstr>PowerPoint Presentation</vt:lpstr>
      <vt:lpstr>Banca Bianca početna stranica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 BIANCA</dc:title>
  <dc:creator>Dusan Paunovic</dc:creator>
  <cp:lastModifiedBy>Dusan Paunovic</cp:lastModifiedBy>
  <cp:revision>7</cp:revision>
  <dcterms:created xsi:type="dcterms:W3CDTF">2019-05-08T07:50:32Z</dcterms:created>
  <dcterms:modified xsi:type="dcterms:W3CDTF">2019-05-08T08:46:22Z</dcterms:modified>
</cp:coreProperties>
</file>