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4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200" y="180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Nástroj pre generovanie obsahu databázy pre účely testovania softwaru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57200" y="27486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Generátor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Vytvorenie náhodných reálnych dát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Zachovanie vnútorných väzieb a integrity databázy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182880" y="6822720"/>
            <a:ext cx="30168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Dušan Želiar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6217920" y="6743880"/>
            <a:ext cx="356544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Bakalárska práca – p.1/5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137680" y="1769040"/>
            <a:ext cx="5999760" cy="221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Štrukturálne obmedzenia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65760" y="11019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Schéma databázy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Počet generovaných hodnôt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Zložený dátový typ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Jednoduchý dátový typ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82880" y="6822720"/>
            <a:ext cx="30168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Dušan Želiar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217920" y="6743880"/>
            <a:ext cx="356544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Bakalárska práca – p.2/5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297680" y="2926080"/>
            <a:ext cx="4932720" cy="1218240"/>
          </a:xfrm>
          <a:prstGeom prst="rect">
            <a:avLst/>
          </a:prstGeom>
          <a:ln>
            <a:noFill/>
          </a:ln>
        </p:spPr>
      </p:pic>
      <p:sp>
        <p:nvSpPr>
          <p:cNvPr id="82" name="CustomShape 5"/>
          <p:cNvSpPr/>
          <p:nvPr/>
        </p:nvSpPr>
        <p:spPr>
          <a:xfrm>
            <a:off x="457200" y="3291840"/>
            <a:ext cx="9070920" cy="26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smena: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id: seq(0,100000,1)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id_zam: int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od: dinterval(2000-1-1,2016-12-31)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do: dinterval(2000-1-1,2016-12-31)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zamestnanec: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id: seq(0,100000,1)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meno: full_name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smeny: "[smena]{50,100}"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Sémantické obmedzenia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5760" y="11019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Jednoduché dátové typy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Vznik závislostí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&lt;dátový typ&gt; &lt;operátor&gt; &lt;výraz&gt;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82880" y="6822720"/>
            <a:ext cx="30168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Dušan Želiar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217920" y="6743880"/>
            <a:ext cx="356544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Bakalárska práca – p.3/5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453600" y="3992760"/>
            <a:ext cx="91468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- zamestnanec.smena.id_zam = zamestnanec.id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- zamestnanec.smena.od.hour in (6,8)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- zamestnanec.smena.do.hour = zamestnanec.smena.od.hour + 8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297680" y="2926080"/>
            <a:ext cx="4932720" cy="121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Generátory hodnôt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5760" y="11019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Jednoduché dátové typy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Opakované vyhodnocovanie oboru hodnôt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Interval, postupnosť v intervale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Celé čísla, reálne, dátum a čas, reťazce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Format-value generátor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82880" y="6822720"/>
            <a:ext cx="30168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Dušan Želiar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6217920" y="6743880"/>
            <a:ext cx="356544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Bakalárska práca – p.4/5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453600" y="3736080"/>
            <a:ext cx="9146880" cy="17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mena: ["€","$"]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plat: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format: "{}{:.2f}"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values: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- mena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      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- finterval(100,200)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Princíp fungovania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5760" y="11019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82880" y="6822720"/>
            <a:ext cx="30168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Dušan Želiar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6217920" y="6743880"/>
            <a:ext cx="356544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Bakalárska práca – p.5/5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6920" y="2586960"/>
            <a:ext cx="10078920" cy="241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Popište možné přístupy k problému automatické detekce strukturálních omezení databáze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Jaké jsou klíčové kroky k integraci detekčních metod do Vaší práce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Popište generování obsahu databáze v případě cyklických závislostí mezi tabulkami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36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Otázky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760720" y="6744240"/>
            <a:ext cx="356544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Bakalárska práca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82880" y="6822720"/>
            <a:ext cx="30168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Dušan Želiar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2016-06-12T00:02:50Z</dcterms:created>
  <dc:language>en-US</dc:language>
  <dcterms:modified xsi:type="dcterms:W3CDTF">2016-06-14T00:17:38Z</dcterms:modified>
  <cp:revision>14</cp:revision>
</cp:coreProperties>
</file>