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2" r:id="rId5"/>
    <p:sldId id="266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B35D2-1C6C-2DC0-86B6-CB782FE67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678EF5-EEDD-2CDD-2C7B-8343F934F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2795FC-9DD1-1673-C189-22C6BD62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37A7-835B-4FE0-9F5C-9BEEF9048C3D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C9771A-E404-928F-09A4-86B83BBB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B8C7DD-076B-362F-BC71-A8E7C33C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DC5-65C2-42D5-91CB-B0129B37D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16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499F8-9DDC-3743-5870-B87E4F15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EEF2D8-2863-53C1-1BF2-03895AF7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1BDEC5-6752-5940-932B-753D05D2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37A7-835B-4FE0-9F5C-9BEEF9048C3D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899BB-5B94-1D2C-C78F-7DF51357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F15427-2D50-CF1B-5B70-E4555CD7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DC5-65C2-42D5-91CB-B0129B37D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29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CFE6EB-374F-98A0-5C70-79ABCE430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F08375-8C20-7EF3-0ECB-FF2B7FDF2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8A54A-6451-2FE9-DABC-B0E7BFA9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37A7-835B-4FE0-9F5C-9BEEF9048C3D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E74126-E80C-0D3F-4D3A-A7EB605A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0DDAE4-59C5-9345-2A66-7CAD6B2C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DC5-65C2-42D5-91CB-B0129B37D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09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DC7C5-8B27-6F78-5D2C-28C7B28B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511368-D0CE-3046-580A-A9421164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859E73-49D6-23C9-26E8-1AA8A9A0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37A7-835B-4FE0-9F5C-9BEEF9048C3D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7167D6-40A8-67CA-AAF8-201BFB2A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27121D-49BD-BDD9-6DD6-9CA6E763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DC5-65C2-42D5-91CB-B0129B37D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04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CF1A9-28DA-B758-065D-C3522747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3A68AB-4229-A8EC-B763-85C69265E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FA1A84-FE9F-097A-EF59-1A0A10DB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37A7-835B-4FE0-9F5C-9BEEF9048C3D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932E44-F6DF-9DD8-F893-DC2A908F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79D173-4AAB-DB46-3623-CC59108C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DC5-65C2-42D5-91CB-B0129B37D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92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33064-9294-F1ED-AD48-D04E9C06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15647-B1D8-2696-CD77-4A653FFD4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FB43A9-731C-61F8-8879-7592B8F02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42785F-7C41-E4FF-1BB2-761AB5F6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37A7-835B-4FE0-9F5C-9BEEF9048C3D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44719C-5632-410D-EDAA-57C63FDC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F0D463-5CD6-D4AF-EBFA-93D935DA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DC5-65C2-42D5-91CB-B0129B37D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90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80837-FF79-45A0-7E2E-24EBE65E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B5DFAC-F391-1BCE-4775-BC661756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0DA557-ECE0-73EF-9EC5-3AEC27012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2BEFED-A815-21CA-C723-685203A05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813D4C-4926-0435-4585-8F9222375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9408F45-D864-B730-12DE-DD1B1741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37A7-835B-4FE0-9F5C-9BEEF9048C3D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F776DC-7869-B39F-79B5-D3F972FF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E917DD-A98C-BB70-3A9A-DD5D0E8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DC5-65C2-42D5-91CB-B0129B37D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69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31064-DEE1-93F8-FCDE-5F790BCE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1335F1-DF53-9940-EBC7-1905C10A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37A7-835B-4FE0-9F5C-9BEEF9048C3D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B9AD6C-389E-CD12-944B-9AC25443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B5075C-8CF4-D32E-2FB0-71995023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DC5-65C2-42D5-91CB-B0129B37D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54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7B3CE0-8EA9-55BE-6C88-0733CA9D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37A7-835B-4FE0-9F5C-9BEEF9048C3D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611890-39A8-96E6-82A0-0669610C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6CC8D9-A735-C131-61FA-B4685273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DC5-65C2-42D5-91CB-B0129B37D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0AB6B-5EA5-082A-D4FE-66DE214C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DB7EB6-87EC-EF4C-2C7F-86BB97573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56DB4B-D04F-794D-5B78-9EEAF921D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3850D2-D750-09E5-7475-31CAE7AA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37A7-835B-4FE0-9F5C-9BEEF9048C3D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F2F3A2-A2B9-24EE-C847-81D08C80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C20130-32B1-6C35-66BC-5E8274B8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DC5-65C2-42D5-91CB-B0129B37D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88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D28E8-B2EA-02EA-8C3B-52C69A028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CBDABB-1686-1730-CE4A-5962F65E0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FCE73A-3C6C-338C-F7DA-B525FBBDA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CF2D66-5D45-7D54-462B-EDB777C3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37A7-835B-4FE0-9F5C-9BEEF9048C3D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10CAA2-C544-D8CC-62A5-56CDAE3B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779928-F45E-2168-C5BB-E7222F13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DC5-65C2-42D5-91CB-B0129B37D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25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FD0F68B-CC1F-BA15-BC5C-D2252862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F1B7D7-E568-3CD8-EC9D-ADD4BD0E3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E0A226-EB21-7F56-CDF4-FE9732DBD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7237A7-835B-4FE0-9F5C-9BEEF9048C3D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423A99-9379-7224-58EA-B35F3ED26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04E42D-E85D-B930-D8AB-7FD42EBA6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3DBDC5-65C2-42D5-91CB-B0129B37D1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88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HolzMgaqwE&amp;list=PLLxyyob7YmEHFg5xvwszKIo_sNZbczlNC" TargetMode="External"/><Relationship Id="rId2" Type="http://schemas.openxmlformats.org/officeDocument/2006/relationships/hyperlink" Target="https://www.youtube.com/watch?v=ck4PjoOIwM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fUmw9YC_To" TargetMode="External"/><Relationship Id="rId2" Type="http://schemas.openxmlformats.org/officeDocument/2006/relationships/hyperlink" Target="https://www.youtube.com/watch?v=frX2vKXJgX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Sgvg7g5I5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BkQMw4ismE&amp;list=PLWMO8r4-0ZxM99cmDkkEug3Vh-UbQ3KbR" TargetMode="External"/><Relationship Id="rId2" Type="http://schemas.openxmlformats.org/officeDocument/2006/relationships/hyperlink" Target="https://www.youtube.com/watch?v=XHQawq_tP9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mVVcxtBFZkA&amp;list=PLLxyyob7YmEHFg5xvwszKIo_sNZbczlNC&amp;index=4" TargetMode="External"/><Relationship Id="rId5" Type="http://schemas.openxmlformats.org/officeDocument/2006/relationships/hyperlink" Target="https://www.youtube.com/watch?v=GOkWCZaDkkc&amp;list=PLLxyyob7YmEHFg5xvwszKIo_sNZbczlNC&amp;index=10" TargetMode="External"/><Relationship Id="rId4" Type="http://schemas.openxmlformats.org/officeDocument/2006/relationships/hyperlink" Target="https://www.youtube.com/watch?v=Yxkh2f-3Bj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69297920-DCE7-0115-B6BE-EC1FF025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 trial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inspection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(</a:t>
            </a:r>
            <a:r>
              <a:rPr lang="de-DE" dirty="0" err="1"/>
              <a:t>poorly</a:t>
            </a:r>
            <a:r>
              <a:rPr lang="de-DE" dirty="0"/>
              <a:t>)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air</a:t>
            </a:r>
            <a:r>
              <a:rPr lang="de-DE" dirty="0"/>
              <a:t> </a:t>
            </a:r>
            <a:r>
              <a:rPr lang="de-DE" dirty="0" err="1"/>
              <a:t>photograps</a:t>
            </a: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0407285-4194-9DB2-F650-84C8F6D62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1D6DDCCA-C639-A4F9-0D46-3BC116C206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Hello all!</a:t>
            </a:r>
          </a:p>
          <a:p>
            <a:r>
              <a:rPr lang="de-DE" dirty="0"/>
              <a:t>Here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usefull</a:t>
            </a:r>
            <a:r>
              <a:rPr lang="de-DE" dirty="0"/>
              <a:t> </a:t>
            </a:r>
            <a:r>
              <a:rPr lang="de-DE" dirty="0" err="1"/>
              <a:t>tutorials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task</a:t>
            </a:r>
            <a:endParaRPr lang="de-DE" dirty="0"/>
          </a:p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alongside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(</a:t>
            </a:r>
            <a:r>
              <a:rPr lang="de-DE" dirty="0" err="1"/>
              <a:t>jpg</a:t>
            </a:r>
            <a:r>
              <a:rPr lang="de-DE" dirty="0"/>
              <a:t>),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georeference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(</a:t>
            </a:r>
            <a:r>
              <a:rPr lang="de-DE" dirty="0" err="1"/>
              <a:t>jgw</a:t>
            </a:r>
            <a:r>
              <a:rPr lang="de-DE" dirty="0"/>
              <a:t>), a .</a:t>
            </a:r>
            <a:r>
              <a:rPr lang="de-DE" dirty="0" err="1"/>
              <a:t>gpkg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, and a (</a:t>
            </a:r>
            <a:r>
              <a:rPr lang="de-DE" dirty="0" err="1"/>
              <a:t>poorly</a:t>
            </a:r>
            <a:r>
              <a:rPr lang="de-DE" dirty="0"/>
              <a:t>) </a:t>
            </a:r>
            <a:r>
              <a:rPr lang="de-DE" dirty="0" err="1"/>
              <a:t>annotated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segments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44D0BA0-1869-2733-6290-6B867D6B1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Task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72516C97-D5F0-654C-5A15-C6D2C4D3CB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Load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Overlay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.</a:t>
            </a:r>
            <a:r>
              <a:rPr lang="de-DE" dirty="0" err="1"/>
              <a:t>gpkg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</a:t>
            </a:r>
            <a:r>
              <a:rPr lang="de-DE" dirty="0" err="1"/>
              <a:t>outcome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Visualize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outcome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Inspect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</a:t>
            </a:r>
            <a:r>
              <a:rPr lang="de-DE" dirty="0" err="1"/>
              <a:t>shapes</a:t>
            </a:r>
            <a:r>
              <a:rPr lang="de-DE" dirty="0"/>
              <a:t> and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Save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506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875DF-51D7-28D1-6343-8EF783BC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(1) Setting </a:t>
            </a:r>
            <a:r>
              <a:rPr lang="de-DE" dirty="0" err="1"/>
              <a:t>up</a:t>
            </a:r>
            <a:r>
              <a:rPr lang="de-DE" dirty="0"/>
              <a:t> QGIS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3EF11A-6084-7FC0-E309-CC2DB651F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https://www.youtube.com/watch?v=ck4PjoOIwMQ</a:t>
            </a:r>
            <a:endParaRPr lang="de-DE" dirty="0"/>
          </a:p>
          <a:p>
            <a:r>
              <a:rPr lang="de-DE" dirty="0">
                <a:hlinkClick r:id="rId3"/>
              </a:rPr>
              <a:t>https://www.youtube.com/watch?v=NHolzMgaqwE&amp;list=PLLxyyob7YmEHFg5xvwszKIo_sNZbczlNC</a:t>
            </a:r>
            <a:endParaRPr lang="de-DE" dirty="0"/>
          </a:p>
          <a:p>
            <a:r>
              <a:rPr lang="de-DE" dirty="0"/>
              <a:t>https://www.youtube.com/watch?v=6K9jVE-cruc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45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90067-BD73-C90F-174C-76D0A0E2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(2) Import </a:t>
            </a:r>
            <a:r>
              <a:rPr lang="de-DE" dirty="0" err="1"/>
              <a:t>raster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QGIS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23462-EC8E-E8D6-7C82-D3EA93608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https://help.nearmap.com/kb/articles/274-qgis-loading-georeferenced-images</a:t>
            </a:r>
          </a:p>
          <a:p>
            <a:r>
              <a:rPr lang="de-DE" dirty="0"/>
              <a:t>https://www.youtube.com/watch?v=l5UQekQzemE</a:t>
            </a:r>
          </a:p>
        </p:txBody>
      </p:sp>
    </p:spTree>
    <p:extLst>
      <p:ext uri="{BB962C8B-B14F-4D97-AF65-F5344CB8AC3E}">
        <p14:creationId xmlns:p14="http://schemas.microsoft.com/office/powerpoint/2010/main" val="278003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D853F-D856-910A-D191-EF45A2FF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(3) View </a:t>
            </a:r>
            <a:r>
              <a:rPr lang="de-DE" dirty="0" err="1"/>
              <a:t>Vectors</a:t>
            </a:r>
            <a:r>
              <a:rPr lang="de-DE" dirty="0"/>
              <a:t> in QGIS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51C961-A22F-DDDB-5908-9E1EAEB7A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https://www.youtube.com/watch?v=nO2K0bcs0NU</a:t>
            </a:r>
          </a:p>
        </p:txBody>
      </p:sp>
    </p:spTree>
    <p:extLst>
      <p:ext uri="{BB962C8B-B14F-4D97-AF65-F5344CB8AC3E}">
        <p14:creationId xmlns:p14="http://schemas.microsoft.com/office/powerpoint/2010/main" val="280665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8D1C7-067A-0457-2BFF-B6EA5AA1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(4) View </a:t>
            </a:r>
            <a:r>
              <a:rPr lang="de-DE" dirty="0" err="1"/>
              <a:t>raster</a:t>
            </a:r>
            <a:r>
              <a:rPr lang="de-DE" dirty="0"/>
              <a:t> and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simultaneously</a:t>
            </a:r>
            <a:r>
              <a:rPr lang="de-DE" dirty="0"/>
              <a:t> in QGIS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644DEB-0373-BC90-6A9F-B8A3D4EA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https://www.youtube.com/watch?v=J19-AszzaB4</a:t>
            </a:r>
          </a:p>
        </p:txBody>
      </p:sp>
    </p:spTree>
    <p:extLst>
      <p:ext uri="{BB962C8B-B14F-4D97-AF65-F5344CB8AC3E}">
        <p14:creationId xmlns:p14="http://schemas.microsoft.com/office/powerpoint/2010/main" val="32181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C1B51-9A99-B49F-D565-0D780490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(5) </a:t>
            </a:r>
            <a:r>
              <a:rPr lang="de-DE" dirty="0" err="1"/>
              <a:t>Modulating</a:t>
            </a:r>
            <a:r>
              <a:rPr lang="de-DE" dirty="0"/>
              <a:t> and </a:t>
            </a:r>
            <a:r>
              <a:rPr lang="de-DE" dirty="0" err="1"/>
              <a:t>drawing</a:t>
            </a:r>
            <a:r>
              <a:rPr lang="de-DE" dirty="0"/>
              <a:t> a </a:t>
            </a:r>
            <a:r>
              <a:rPr lang="de-DE" dirty="0" err="1"/>
              <a:t>polygon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FC829E-30E7-67DC-053E-2D67A0290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https://www.youtube.com/watch?v=t2DJyz6RzDQ</a:t>
            </a:r>
          </a:p>
          <a:p>
            <a:r>
              <a:rPr lang="de-DE" dirty="0"/>
              <a:t>https://www.youtube.com/watch?v=QDVB4miBxZ8</a:t>
            </a:r>
          </a:p>
          <a:p>
            <a:r>
              <a:rPr lang="de-DE" dirty="0">
                <a:hlinkClick r:id="rId2"/>
              </a:rPr>
              <a:t>https://www.youtube.com/watch?v=frX2vKXJgX4</a:t>
            </a:r>
            <a:endParaRPr lang="de-DE" dirty="0"/>
          </a:p>
          <a:p>
            <a:r>
              <a:rPr lang="de-DE" dirty="0">
                <a:hlinkClick r:id="rId3"/>
              </a:rPr>
              <a:t>https://www.youtube.com/watch?v=CfUmw9YC_To</a:t>
            </a:r>
            <a:endParaRPr lang="de-DE" dirty="0"/>
          </a:p>
          <a:p>
            <a:r>
              <a:rPr lang="de-DE" dirty="0"/>
              <a:t>https://www.youtube.com/watch?v=eoo0DL-43jU</a:t>
            </a:r>
          </a:p>
        </p:txBody>
      </p:sp>
    </p:spTree>
    <p:extLst>
      <p:ext uri="{BB962C8B-B14F-4D97-AF65-F5344CB8AC3E}">
        <p14:creationId xmlns:p14="http://schemas.microsoft.com/office/powerpoint/2010/main" val="110001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6318B-6B8F-D030-37D4-76088367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(6)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F9F549-0B3F-B82A-391C-9FDBEF36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https://www.youtube.com/watch?v=xSgvg7g5I50</a:t>
            </a:r>
            <a:endParaRPr lang="de-DE" dirty="0"/>
          </a:p>
          <a:p>
            <a:r>
              <a:rPr lang="de-DE" dirty="0"/>
              <a:t>https://www.youtube.com/watch?v=Wb27UbWadDc</a:t>
            </a:r>
          </a:p>
        </p:txBody>
      </p:sp>
    </p:spTree>
    <p:extLst>
      <p:ext uri="{BB962C8B-B14F-4D97-AF65-F5344CB8AC3E}">
        <p14:creationId xmlns:p14="http://schemas.microsoft.com/office/powerpoint/2010/main" val="1357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AC571-3D68-CDE2-A4B6-DE207CC2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(7) Add and </a:t>
            </a:r>
            <a:r>
              <a:rPr lang="de-DE" dirty="0" err="1"/>
              <a:t>view</a:t>
            </a:r>
            <a:r>
              <a:rPr lang="de-DE" dirty="0"/>
              <a:t> relevant </a:t>
            </a:r>
            <a:r>
              <a:rPr lang="de-DE" dirty="0" err="1"/>
              <a:t>data</a:t>
            </a:r>
            <a:r>
              <a:rPr lang="de-DE" dirty="0"/>
              <a:t> („</a:t>
            </a:r>
            <a:r>
              <a:rPr lang="de-DE" dirty="0" err="1"/>
              <a:t>layers</a:t>
            </a:r>
            <a:r>
              <a:rPr lang="de-DE" dirty="0"/>
              <a:t>“) in QGIS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75C52-0816-D983-5E26-5F052454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hlinkClick r:id="rId2"/>
              </a:rPr>
              <a:t>https://www.youtube.com/watch?v=XHQawq_tP98</a:t>
            </a:r>
            <a:endParaRPr lang="de-DE" dirty="0"/>
          </a:p>
          <a:p>
            <a:r>
              <a:rPr lang="de-DE" dirty="0">
                <a:hlinkClick r:id="rId3"/>
              </a:rPr>
              <a:t>https://www.youtube.com/watch?v=pBkQMw4ismE&amp;list=PLWMO8r4-0ZxM99cmDkkEug3Vh-UbQ3KbR</a:t>
            </a:r>
            <a:endParaRPr lang="de-DE" dirty="0"/>
          </a:p>
          <a:p>
            <a:r>
              <a:rPr lang="de-DE" dirty="0">
                <a:hlinkClick r:id="rId4"/>
              </a:rPr>
              <a:t>https://www.youtube.com/watch?v=Yxkh2f-3Bj8</a:t>
            </a:r>
            <a:endParaRPr lang="de-DE" dirty="0"/>
          </a:p>
          <a:p>
            <a:r>
              <a:rPr lang="de-DE" dirty="0">
                <a:hlinkClick r:id="rId5"/>
              </a:rPr>
              <a:t>https://www.youtube.com/watch?v=GOkWCZaDkkc&amp;list=PLLxyyob7YmEHFg5xvwszKIo_sNZbczlNC&amp;index=10</a:t>
            </a:r>
            <a:endParaRPr lang="de-DE" dirty="0"/>
          </a:p>
          <a:p>
            <a:r>
              <a:rPr lang="de-DE" dirty="0">
                <a:hlinkClick r:id="rId6"/>
              </a:rPr>
              <a:t>https://www.youtube.com/watch?v=mVVcxtBFZkA&amp;list=PLLxyyob7YmEHFg5xvwszKIo_sNZbczlNC&amp;index=4</a:t>
            </a:r>
            <a:endParaRPr lang="de-DE" dirty="0"/>
          </a:p>
          <a:p>
            <a:r>
              <a:rPr lang="de-DE" dirty="0">
                <a:hlinkClick r:id="rId6"/>
              </a:rPr>
              <a:t>https://www.youtube.com/watch?v=mVVcxtBFZkA&amp;list=PLLxyyob7YmEHFg5xvwszKIo_sNZbczlNC&amp;index=4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71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Breitbild</PresentationFormat>
  <Paragraphs>39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Mock trial for inspection of (poorly) annotated air photograps</vt:lpstr>
      <vt:lpstr>(1) Setting up QGIS</vt:lpstr>
      <vt:lpstr>(2) Import raster image to QGIS</vt:lpstr>
      <vt:lpstr>(3) View Vectors in QGIS</vt:lpstr>
      <vt:lpstr>(4) View raster and vector data simultaneously in QGIS</vt:lpstr>
      <vt:lpstr>(5) Modulating and drawing a polygon</vt:lpstr>
      <vt:lpstr>(6) Merge vector layers</vt:lpstr>
      <vt:lpstr>(7) Add and view relevant data („layers“) in QGIS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Dorothea Paulssen</dc:creator>
  <cp:lastModifiedBy>Dorothea Paulssen</cp:lastModifiedBy>
  <cp:revision>12</cp:revision>
  <dcterms:created xsi:type="dcterms:W3CDTF">2024-12-18T07:56:12Z</dcterms:created>
  <dcterms:modified xsi:type="dcterms:W3CDTF">2024-12-20T07:21:03Z</dcterms:modified>
</cp:coreProperties>
</file>