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BC85AE7-077D-4F8A-A531-7EB5D862D30A}" type="datetimeFigureOut">
              <a:rPr lang="cs-CZ" smtClean="0"/>
              <a:pPr/>
              <a:t>26.9.2017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D5F06A-C98C-42CB-A94E-8C6DA9E1159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Zajímavosti ze světa </a:t>
            </a:r>
            <a:r>
              <a:rPr lang="cs-CZ" dirty="0" smtClean="0"/>
              <a:t>k</a:t>
            </a:r>
            <a:r>
              <a:rPr lang="cs-CZ" dirty="0" smtClean="0"/>
              <a:t>ybernetické bezpečnosti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Pojmy probírané v této hodině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DoS</a:t>
            </a:r>
            <a:r>
              <a:rPr lang="cs-CZ" dirty="0" smtClean="0"/>
              <a:t> a </a:t>
            </a:r>
            <a:r>
              <a:rPr lang="cs-CZ" dirty="0" err="1" smtClean="0"/>
              <a:t>DDoS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Sociální inženýrství</a:t>
            </a:r>
          </a:p>
          <a:p>
            <a:endParaRPr lang="cs-CZ" dirty="0" smtClean="0"/>
          </a:p>
          <a:p>
            <a:r>
              <a:rPr lang="cs-CZ" dirty="0" smtClean="0"/>
              <a:t>TOR</a:t>
            </a:r>
          </a:p>
          <a:p>
            <a:endParaRPr lang="cs-CZ" dirty="0" smtClean="0"/>
          </a:p>
          <a:p>
            <a:r>
              <a:rPr lang="cs-CZ" dirty="0" err="1" smtClean="0"/>
              <a:t>Deep</a:t>
            </a:r>
            <a:r>
              <a:rPr lang="cs-CZ" dirty="0" smtClean="0"/>
              <a:t> Web</a:t>
            </a:r>
          </a:p>
          <a:p>
            <a:pPr>
              <a:buNone/>
            </a:pPr>
            <a:endParaRPr lang="cs-CZ" dirty="0" smtClean="0"/>
          </a:p>
          <a:p>
            <a:r>
              <a:rPr lang="cs-CZ" dirty="0" err="1" smtClean="0"/>
              <a:t>Ransomware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10972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Útoky </a:t>
            </a:r>
            <a:r>
              <a:rPr lang="cs-CZ" dirty="0" err="1" smtClean="0"/>
              <a:t>DoS</a:t>
            </a:r>
            <a:r>
              <a:rPr lang="cs-CZ" dirty="0" smtClean="0"/>
              <a:t> a </a:t>
            </a:r>
            <a:r>
              <a:rPr lang="cs-CZ" dirty="0" err="1" smtClean="0"/>
              <a:t>DDoS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(D)</a:t>
            </a:r>
            <a:r>
              <a:rPr lang="cs-CZ" dirty="0" err="1" smtClean="0"/>
              <a:t>DoS</a:t>
            </a:r>
            <a:r>
              <a:rPr lang="cs-CZ" dirty="0" smtClean="0"/>
              <a:t> = (</a:t>
            </a:r>
            <a:r>
              <a:rPr lang="cs-CZ" dirty="0" err="1" smtClean="0"/>
              <a:t>Distrubuted</a:t>
            </a:r>
            <a:r>
              <a:rPr lang="cs-CZ" dirty="0" smtClean="0"/>
              <a:t>) </a:t>
            </a:r>
            <a:r>
              <a:rPr lang="cs-CZ" dirty="0" err="1" smtClean="0"/>
              <a:t>Denial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Service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Odepření služby legitimním uživatelům.</a:t>
            </a:r>
          </a:p>
          <a:p>
            <a:endParaRPr lang="cs-CZ" dirty="0" smtClean="0"/>
          </a:p>
          <a:p>
            <a:r>
              <a:rPr lang="cs-CZ" dirty="0" smtClean="0"/>
              <a:t>Rozdíl je v množství ‚jednotek‘, které útok provádí.</a:t>
            </a:r>
          </a:p>
          <a:p>
            <a:endParaRPr lang="cs-CZ" dirty="0" smtClean="0"/>
          </a:p>
          <a:p>
            <a:r>
              <a:rPr lang="cs-CZ" dirty="0" smtClean="0"/>
              <a:t>Neproveditelné na P2P sítě. 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xmlns="" val="195350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Sociální inženýrství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Sociální inženýr = člověk schopný získávat efektivně informace od lidí.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Manipulace, úplatky, vyhrožování.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Často právně závadné či neetické.</a:t>
            </a:r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xmlns="" val="40568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TOR &amp; </a:t>
            </a:r>
            <a:r>
              <a:rPr lang="cs-CZ" dirty="0" err="1" smtClean="0"/>
              <a:t>Deep</a:t>
            </a:r>
            <a:r>
              <a:rPr lang="cs-CZ" dirty="0" smtClean="0"/>
              <a:t> Web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Nástroj pro anonymní surfování nejen Internetu.</a:t>
            </a:r>
          </a:p>
          <a:p>
            <a:endParaRPr lang="cs-CZ" dirty="0" smtClean="0"/>
          </a:p>
          <a:p>
            <a:r>
              <a:rPr lang="cs-CZ" dirty="0" err="1" smtClean="0"/>
              <a:t>Onion</a:t>
            </a:r>
            <a:r>
              <a:rPr lang="cs-CZ" dirty="0" smtClean="0"/>
              <a:t> </a:t>
            </a:r>
            <a:r>
              <a:rPr lang="cs-CZ" dirty="0" err="1" smtClean="0"/>
              <a:t>routing</a:t>
            </a:r>
            <a:r>
              <a:rPr lang="cs-CZ" dirty="0" smtClean="0"/>
              <a:t>.</a:t>
            </a:r>
          </a:p>
          <a:p>
            <a:endParaRPr lang="cs-CZ" dirty="0" smtClean="0"/>
          </a:p>
          <a:p>
            <a:r>
              <a:rPr lang="cs-CZ" dirty="0" smtClean="0"/>
              <a:t>Místo s obrovským množstvím legálního i nelegálního obsahu.</a:t>
            </a:r>
          </a:p>
          <a:p>
            <a:endParaRPr lang="cs-CZ" dirty="0" smtClean="0"/>
          </a:p>
          <a:p>
            <a:r>
              <a:rPr lang="cs-CZ" dirty="0" smtClean="0"/>
              <a:t>Rozsáhlejší než Internet</a:t>
            </a:r>
          </a:p>
          <a:p>
            <a:endParaRPr lang="cs-CZ" dirty="0" smtClean="0"/>
          </a:p>
          <a:p>
            <a:r>
              <a:rPr lang="cs-CZ" dirty="0" smtClean="0"/>
              <a:t>Přístup skrze 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Ransomware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Škodlivý program.</a:t>
            </a:r>
          </a:p>
          <a:p>
            <a:endParaRPr lang="cs-CZ" dirty="0" smtClean="0"/>
          </a:p>
          <a:p>
            <a:r>
              <a:rPr lang="cs-CZ" dirty="0" err="1" smtClean="0"/>
              <a:t>Zahesluje</a:t>
            </a:r>
            <a:r>
              <a:rPr lang="cs-CZ" smtClean="0"/>
              <a:t> soubory</a:t>
            </a:r>
            <a:r>
              <a:rPr lang="cs-CZ" dirty="0" smtClean="0"/>
              <a:t>, nebo celý počítač.</a:t>
            </a:r>
          </a:p>
          <a:p>
            <a:endParaRPr lang="cs-CZ" dirty="0" smtClean="0"/>
          </a:p>
          <a:p>
            <a:r>
              <a:rPr lang="cs-CZ" dirty="0" smtClean="0"/>
              <a:t>Požaduje zaplatit ‚výkupné‘ za odemčení dat.</a:t>
            </a:r>
          </a:p>
          <a:p>
            <a:endParaRPr lang="cs-CZ" dirty="0" smtClean="0"/>
          </a:p>
          <a:p>
            <a:r>
              <a:rPr lang="cs-CZ" dirty="0" smtClean="0"/>
              <a:t>Dobře napsaný </a:t>
            </a:r>
            <a:r>
              <a:rPr lang="cs-CZ" dirty="0" err="1" smtClean="0"/>
              <a:t>ransomware</a:t>
            </a:r>
            <a:r>
              <a:rPr lang="cs-CZ" dirty="0" smtClean="0"/>
              <a:t> nelze </a:t>
            </a:r>
            <a:r>
              <a:rPr lang="cs-CZ" dirty="0" err="1" smtClean="0"/>
              <a:t>decryptovat</a:t>
            </a:r>
            <a:r>
              <a:rPr lang="cs-CZ" dirty="0" smtClean="0"/>
              <a:t> ani za obrovské peníze externími společnostmi.</a:t>
            </a:r>
          </a:p>
          <a:p>
            <a:endParaRPr lang="cs-CZ" dirty="0" smtClean="0"/>
          </a:p>
          <a:p>
            <a:r>
              <a:rPr lang="cs-CZ" dirty="0" smtClean="0"/>
              <a:t>Doporučení: Neplatit. 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</TotalTime>
  <Words>144</Words>
  <Application>Microsoft Office PowerPoint</Application>
  <PresentationFormat>Předvádění na obrazovce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Urbanistický</vt:lpstr>
      <vt:lpstr>Zajímavosti ze světa kybernetické bezpečnosti</vt:lpstr>
      <vt:lpstr>Pojmy probírané v této hodině</vt:lpstr>
      <vt:lpstr>Útoky DoS a DDoS</vt:lpstr>
      <vt:lpstr>Sociální inženýrství</vt:lpstr>
      <vt:lpstr>TOR &amp; Deep Web</vt:lpstr>
      <vt:lpstr>Ransomware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Krádež Identity</dc:title>
  <dc:creator>-</dc:creator>
  <cp:lastModifiedBy>-</cp:lastModifiedBy>
  <cp:revision>20</cp:revision>
  <dcterms:created xsi:type="dcterms:W3CDTF">2017-09-25T20:36:50Z</dcterms:created>
  <dcterms:modified xsi:type="dcterms:W3CDTF">2017-09-26T18:21:38Z</dcterms:modified>
</cp:coreProperties>
</file>