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D0A2-ECE8-4798-B397-2CF6D45C3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748F28-0073-4060-AC3B-5DC400662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D078F9-C65A-4A5D-AFDA-09251848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EF02-EA33-49F9-90F6-0D42CC9F7DD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939421-EB86-41CD-A4AC-9B62F51A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F744-7AEC-4BE5-A0E5-9F90455D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E-16C7-47EC-9268-CBB1DF511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88F19-D7A9-45B8-8CFE-2DC7BE95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8940E0-E456-403C-A63F-8CAD871AC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726862-10EF-4EB2-9F2B-2C26E0B7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EF02-EA33-49F9-90F6-0D42CC9F7DD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FD98B7-E902-4010-AB76-C95D0433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48555-933C-40D2-813F-42062A2B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E-16C7-47EC-9268-CBB1DF511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D8B6DA-9784-46A1-A2DC-0EC3BD98D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310C64-C549-4924-BBF5-5675D522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0829B-5B57-4908-B180-7BD205FF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EF02-EA33-49F9-90F6-0D42CC9F7DD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78123-ABB4-42AF-B531-0BC92089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85FFA-EB11-4B27-8C68-918788C4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E-16C7-47EC-9268-CBB1DF511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64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6C936-DAA2-4B58-B4B8-4B733B62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07EFB-F641-4C13-9BBF-5E2D5339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F31433-A61C-4B49-BE27-F826F82B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EF02-EA33-49F9-90F6-0D42CC9F7DD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5C47BE-8E44-445A-BFE3-3939BB3F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4A9AEC-E5D3-4454-A039-AA0490FE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E-16C7-47EC-9268-CBB1DF511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41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E2ACD-4CC2-4FD3-B72B-576ABB96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5CE1E8-2346-49EB-AF8F-A6626404C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D3146-9DAF-480E-BE14-0A34EBAA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EF02-EA33-49F9-90F6-0D42CC9F7DD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A5AF47-E4A0-44D7-B137-F6C0AA0F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36F200-38A6-4955-B96E-40E17D19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E-16C7-47EC-9268-CBB1DF511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09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B67E5-CBF1-4CC6-AC30-05E89764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8F6EEB-AA10-4020-B306-DAD341333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72C206-8D7C-4119-AE75-84B766DC1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E3B515-B597-4EFF-ADC4-3F2AB694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EF02-EA33-49F9-90F6-0D42CC9F7DD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2C8EFD-8993-461E-B67C-B4518FFC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EEAE2C-EF72-42B3-9D68-CA08E2C5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E-16C7-47EC-9268-CBB1DF511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48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381E6-841A-4C4D-AEBC-4503F2D8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5CA48C-168B-4043-A8FC-1E6B13DA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416D38-EDAB-4F2F-B8C6-091E31A22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D95ABC-A9FD-49AB-8F0E-7A3774DEB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4FF7C0-BFAC-4BCB-8992-3172D20F6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4417D61-4A76-4C3F-80F3-27175706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EF02-EA33-49F9-90F6-0D42CC9F7DD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6EBD97-A278-4CE8-86A1-8EA666D3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762F7B-FD6C-4F0D-BFE4-AC4A4917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E-16C7-47EC-9268-CBB1DF511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86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014CE-DBC4-4D04-8CD0-796888E9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654132-9A3F-4BDD-94DE-A009A98F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EF02-EA33-49F9-90F6-0D42CC9F7DD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8BC391-FC31-4645-A087-7E166F0A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91CEB4-CB7B-40AE-A319-8B5F561E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E-16C7-47EC-9268-CBB1DF511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49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41D3E1-7529-475A-AC4C-6EF429DE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EF02-EA33-49F9-90F6-0D42CC9F7DD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371335-8EDA-41D7-8E05-7F7B1514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612A7B-C635-49C1-B5FE-CEB9BD7E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E-16C7-47EC-9268-CBB1DF511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0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CC421-4FB9-4263-AEFE-C3EEE196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8A210-8E31-4320-A32B-3791DDA02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08A29C-17C2-4FCA-AEF7-C95FD047A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814C7F-9D69-4C02-B308-C80EA6BE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EF02-EA33-49F9-90F6-0D42CC9F7DD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583070-EBBB-4098-A66F-DA8A0E41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854ADA-4B81-4E9F-84F4-7536D75B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E-16C7-47EC-9268-CBB1DF511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1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6427B-969C-4D50-A5A7-B21A62E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706F17-ABA0-4F15-AB98-900267ABB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52950C-F4A2-42F8-A60F-C7EFE9A65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258079-B5C1-45AE-9EE7-0BE1FFA9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EF02-EA33-49F9-90F6-0D42CC9F7DD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F45EF0-7D44-4C9F-9445-F11F5BA2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923EC5-6696-49C3-9533-61864BB0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BDDE-16C7-47EC-9268-CBB1DF511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10A6D-F44A-4725-A971-E77FE868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19B265-0E52-42F3-B078-AB9DD76CE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7DB13-539F-447B-A453-D2076F8DD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EF02-EA33-49F9-90F6-0D42CC9F7DDA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CD6D8-EFAE-4F1F-8166-B0801A8B9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35CCBC-6654-4551-B804-3E1EF98C7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BDDE-16C7-47EC-9268-CBB1DF511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0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E6565-189D-4372-B842-1856B36D9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Network Science</a:t>
            </a:r>
            <a:br>
              <a:rPr lang="en-US" b="1" dirty="0"/>
            </a:br>
            <a:r>
              <a:rPr lang="en-US" b="1" dirty="0"/>
              <a:t>Project 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3D12E5-1486-417D-9FE9-69C047C1C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Sitnikov Andrey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24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E60B6-BD82-4F10-AD78-BB569677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C6E9FA1-D20E-4CDF-A29B-0A06421304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10" y="5336"/>
            <a:ext cx="6242180" cy="68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21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6EAC3-DCEB-47ED-A6EA-A52D78BE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closest random graph model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828747-6983-4714-B0A4-47676106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635509"/>
            <a:ext cx="4991100" cy="18669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4C0C137-B9B7-4A6A-ADB2-9DC7912C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F72105E-1689-4247-8B8A-9E7E21E1D9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76" y="227701"/>
            <a:ext cx="5768188" cy="625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1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94211-B338-4CFD-9217-5E8E70F0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27156"/>
          </a:xfrm>
        </p:spPr>
        <p:txBody>
          <a:bodyPr/>
          <a:lstStyle/>
          <a:p>
            <a:r>
              <a:rPr lang="en-US" dirty="0"/>
              <a:t>Community detection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E122AB-ED77-4919-8BA3-DF670E931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497" y="3046412"/>
            <a:ext cx="3932237" cy="3811588"/>
          </a:xfrm>
        </p:spPr>
        <p:txBody>
          <a:bodyPr/>
          <a:lstStyle/>
          <a:p>
            <a:r>
              <a:rPr lang="en-US" dirty="0"/>
              <a:t>Modularity for all algorithms: 0.46</a:t>
            </a:r>
            <a:endParaRPr lang="ru-RU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354450B-3F75-40AF-8B12-30C65E7F2A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4" y="-630667"/>
            <a:ext cx="6750977" cy="735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0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D8E7B-464A-43AC-945B-79AA67C4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81889"/>
          </a:xfrm>
        </p:spPr>
        <p:txBody>
          <a:bodyPr/>
          <a:lstStyle/>
          <a:p>
            <a:r>
              <a:rPr lang="en-US" dirty="0"/>
              <a:t>Network summary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D9F4D5-253E-4232-9519-3CD748436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Each node has the following attributes:</a:t>
            </a:r>
          </a:p>
          <a:p>
            <a:r>
              <a:rPr lang="en-US" dirty="0"/>
              <a:t>Name, sex, city, count (total number of friends)</a:t>
            </a:r>
          </a:p>
          <a:p>
            <a:endParaRPr lang="en-US" dirty="0"/>
          </a:p>
          <a:p>
            <a:r>
              <a:rPr lang="en-US" dirty="0"/>
              <a:t>Number of nodes: 94</a:t>
            </a:r>
          </a:p>
          <a:p>
            <a:r>
              <a:rPr lang="en-US" dirty="0"/>
              <a:t>Number of edges: 597</a:t>
            </a:r>
          </a:p>
          <a:p>
            <a:endParaRPr lang="en-US" dirty="0"/>
          </a:p>
          <a:p>
            <a:r>
              <a:rPr lang="en-US" dirty="0"/>
              <a:t>Diameter: 7</a:t>
            </a:r>
          </a:p>
          <a:p>
            <a:r>
              <a:rPr lang="en-US" dirty="0"/>
              <a:t>Clustering coefficient: 0.53</a:t>
            </a:r>
          </a:p>
          <a:p>
            <a:endParaRPr lang="ru-RU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5ADD610-D476-4BE2-BF2C-0DC07283AC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815" y="1747318"/>
            <a:ext cx="7625861" cy="329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6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02F9F-9F30-42E3-A193-1D7BD38B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95138"/>
          </a:xfrm>
        </p:spPr>
        <p:txBody>
          <a:bodyPr/>
          <a:lstStyle/>
          <a:p>
            <a:r>
              <a:rPr lang="en-US" dirty="0"/>
              <a:t>Visualization</a:t>
            </a:r>
            <a:endParaRPr lang="ru-RU" dirty="0"/>
          </a:p>
        </p:txBody>
      </p:sp>
      <p:pic>
        <p:nvPicPr>
          <p:cNvPr id="8" name="Объект 7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DED4157-7DA4-4488-9D2E-AD24EC456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56" y="413039"/>
            <a:ext cx="9750584" cy="599858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81F2A5D-073F-4D33-9A12-C2D643C8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green - school friends</a:t>
            </a:r>
          </a:p>
          <a:p>
            <a:r>
              <a:rPr lang="en-US"/>
              <a:t>purple - MIPT (university) friends</a:t>
            </a:r>
          </a:p>
          <a:p>
            <a:r>
              <a:rPr lang="en-US"/>
              <a:t>blue - family</a:t>
            </a:r>
          </a:p>
          <a:p>
            <a:r>
              <a:rPr lang="en-US"/>
              <a:t>orange - others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35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A12E1-349E-4ED0-9CE6-E8A9E7EF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Centralities and Page-Rank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09A8BE-C714-4DF8-80EB-FE16B46E7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ru-RU" dirty="0"/>
              <a:t>10 – </a:t>
            </a:r>
            <a:r>
              <a:rPr lang="en-US" dirty="0"/>
              <a:t>Anna </a:t>
            </a:r>
            <a:r>
              <a:rPr lang="en-US" dirty="0" err="1"/>
              <a:t>Ardel</a:t>
            </a:r>
            <a:endParaRPr lang="en-US" dirty="0"/>
          </a:p>
          <a:p>
            <a:r>
              <a:rPr lang="en-US" dirty="0"/>
              <a:t>20 – Anton </a:t>
            </a:r>
            <a:r>
              <a:rPr lang="en-US" dirty="0" err="1"/>
              <a:t>Zeleneev</a:t>
            </a:r>
            <a:endParaRPr lang="en-US" dirty="0"/>
          </a:p>
          <a:p>
            <a:r>
              <a:rPr lang="en-US" dirty="0"/>
              <a:t>50 – Igor </a:t>
            </a:r>
            <a:r>
              <a:rPr lang="en-US" dirty="0" err="1"/>
              <a:t>Vilkin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268BB96-87C5-4BCB-AB0D-C5070BACE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696" y="-475181"/>
            <a:ext cx="6662516" cy="72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9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60529-11DA-43EC-9143-F2A1354C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Page-Rank with centralities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B7CA4D-8D73-498A-BC8D-4504957AA1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9" y="2064190"/>
            <a:ext cx="11611209" cy="382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0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EBC36-AF58-4BAB-8AE4-2D3A1EA8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ABDD76-1394-40E0-B0AD-80AFD61ED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Assortative coefficient for node degree: -0.07</a:t>
            </a:r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4BB28D-29D7-4BD4-9DB5-67915A761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834" y="212246"/>
            <a:ext cx="6491333" cy="648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75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C8E35-BC18-4773-88CD-4B5D038E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55935B-7188-466E-9CB7-2E3A1747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Assortative coefficient for sex: 0.09</a:t>
            </a:r>
            <a:endParaRPr lang="ru-RU" dirty="0"/>
          </a:p>
          <a:p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B7F9DFA-5DEE-48F5-AD9A-A05C34FF3D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90" y="328705"/>
            <a:ext cx="6410538" cy="622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1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20B8D-33E4-420D-ACE1-CC82C0E0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3C2D92-7E82-4ED9-B477-735A031CA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459463"/>
            <a:ext cx="3932237" cy="3811588"/>
          </a:xfrm>
        </p:spPr>
        <p:txBody>
          <a:bodyPr/>
          <a:lstStyle/>
          <a:p>
            <a:r>
              <a:rPr lang="en-US" dirty="0"/>
              <a:t>Assortative coefficient for city: 0.17</a:t>
            </a:r>
            <a:endParaRPr lang="ru-RU" dirty="0"/>
          </a:p>
          <a:p>
            <a:endParaRPr lang="ru-R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53A577A-D839-4441-8B37-4AE0098EDF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24" y="993830"/>
            <a:ext cx="10335671" cy="584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61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28335-A3D7-4223-BD9C-E14C2B05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277B70-B6C5-4732-ACDF-BABBE2E78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Assortative coefficient for total number of friends: -0.02</a:t>
            </a:r>
            <a:endParaRPr lang="ru-RU" dirty="0"/>
          </a:p>
          <a:p>
            <a:endParaRPr lang="ru-RU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414FFEA-639B-4F17-A49F-4134F624F8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84" y="557104"/>
            <a:ext cx="6037827" cy="58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9482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126</Words>
  <Application>Microsoft Office PowerPoint</Application>
  <PresentationFormat>Широкоэкранный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Network Science Project 1</vt:lpstr>
      <vt:lpstr>Network summary</vt:lpstr>
      <vt:lpstr>Visualization</vt:lpstr>
      <vt:lpstr>Centralities and Page-Rank</vt:lpstr>
      <vt:lpstr>Comparison Page-Rank with centralities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The closest random graph model</vt:lpstr>
      <vt:lpstr>Community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Science Project 1</dc:title>
  <dc:creator>Андрей Ситников</dc:creator>
  <cp:lastModifiedBy>Андрей Ситников</cp:lastModifiedBy>
  <cp:revision>7</cp:revision>
  <dcterms:created xsi:type="dcterms:W3CDTF">2020-04-14T22:23:35Z</dcterms:created>
  <dcterms:modified xsi:type="dcterms:W3CDTF">2020-04-14T23:20:36Z</dcterms:modified>
</cp:coreProperties>
</file>