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5" r:id="rId7"/>
    <p:sldId id="266" r:id="rId8"/>
    <p:sldId id="263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6979" y="2806382"/>
            <a:ext cx="413004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166" y="1854898"/>
            <a:ext cx="7757667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85725"/>
            <a:ext cx="1371600" cy="1066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4505325"/>
            <a:ext cx="1476375" cy="18383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66308" y="3745547"/>
            <a:ext cx="3615691" cy="2627258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495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GUIDE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IN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Dr. K. Sathya,</a:t>
            </a:r>
            <a:r>
              <a:rPr lang="pl-PL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B.Tech, M.Tech, Ph.D</a:t>
            </a:r>
            <a:endParaRPr lang="en-IN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Times New Roman"/>
                <a:cs typeface="Times New Roman"/>
              </a:rPr>
              <a:t>Associative </a:t>
            </a:r>
            <a:r>
              <a:rPr sz="1800" dirty="0">
                <a:latin typeface="Times New Roman"/>
                <a:cs typeface="Times New Roman"/>
              </a:rPr>
              <a:t>Professor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Times New Roman"/>
                <a:cs typeface="Times New Roman"/>
              </a:rPr>
              <a:t>PROJECT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MEMBER</a:t>
            </a:r>
            <a:endParaRPr sz="1800" dirty="0">
              <a:latin typeface="Times New Roman"/>
              <a:cs typeface="Times New Roman"/>
            </a:endParaRPr>
          </a:p>
          <a:p>
            <a:pPr marL="12065" marR="5080" indent="-1270" algn="ctr">
              <a:lnSpc>
                <a:spcPct val="118200"/>
              </a:lnSpc>
            </a:pPr>
            <a:r>
              <a:rPr lang="en-US" spc="-10" dirty="0">
                <a:latin typeface="Times New Roman"/>
                <a:cs typeface="Times New Roman"/>
              </a:rPr>
              <a:t>Birundha.K</a:t>
            </a:r>
            <a:r>
              <a:rPr sz="1800" spc="-10" dirty="0">
                <a:latin typeface="Times New Roman"/>
                <a:cs typeface="Times New Roman"/>
              </a:rPr>
              <a:t>-23ADR0</a:t>
            </a:r>
            <a:r>
              <a:rPr lang="en-US" sz="1800" spc="-10" dirty="0">
                <a:latin typeface="Times New Roman"/>
                <a:cs typeface="Times New Roman"/>
              </a:rPr>
              <a:t>20</a:t>
            </a:r>
          </a:p>
          <a:p>
            <a:pPr marL="12065" marR="5080" indent="-1270" algn="ctr">
              <a:lnSpc>
                <a:spcPct val="118200"/>
              </a:lnSpc>
            </a:pPr>
            <a:r>
              <a:rPr lang="en-US" spc="-10" dirty="0">
                <a:latin typeface="Times New Roman"/>
                <a:cs typeface="Times New Roman"/>
              </a:rPr>
              <a:t>Brindha Ramesh</a:t>
            </a:r>
            <a:r>
              <a:rPr sz="1800" spc="-10" dirty="0">
                <a:latin typeface="Times New Roman"/>
                <a:cs typeface="Times New Roman"/>
              </a:rPr>
              <a:t>-23ADR0</a:t>
            </a:r>
            <a:r>
              <a:rPr lang="en-US" sz="1800" spc="-10" dirty="0">
                <a:latin typeface="Times New Roman"/>
                <a:cs typeface="Times New Roman"/>
              </a:rPr>
              <a:t>21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endParaRPr lang="en-US" spc="-5" dirty="0">
              <a:latin typeface="Times New Roman"/>
              <a:cs typeface="Times New Roman"/>
            </a:endParaRPr>
          </a:p>
          <a:p>
            <a:pPr marL="12065" marR="5080" indent="-1270" algn="ctr">
              <a:lnSpc>
                <a:spcPct val="118200"/>
              </a:lnSpc>
            </a:pPr>
            <a:r>
              <a:rPr lang="en-US" spc="-10" dirty="0">
                <a:latin typeface="Times New Roman"/>
                <a:cs typeface="Times New Roman"/>
              </a:rPr>
              <a:t>Dushyant</a:t>
            </a:r>
            <a:r>
              <a:rPr sz="1800" spc="-10" dirty="0">
                <a:latin typeface="Times New Roman"/>
                <a:cs typeface="Times New Roman"/>
              </a:rPr>
              <a:t>-23ADR0</a:t>
            </a:r>
            <a:r>
              <a:rPr lang="en-US" sz="1800" spc="-10" dirty="0">
                <a:latin typeface="Times New Roman"/>
                <a:cs typeface="Times New Roman"/>
              </a:rPr>
              <a:t>44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3579" y="1277937"/>
            <a:ext cx="7246621" cy="1330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lang="en-US" sz="3600" b="1" dirty="0">
                <a:latin typeface="Times New Roman"/>
                <a:cs typeface="Times New Roman"/>
              </a:rPr>
              <a:t>Solving N-Queen’s Problem using </a:t>
            </a:r>
            <a:br>
              <a:rPr lang="en-US" sz="3600" b="1" dirty="0">
                <a:latin typeface="Times New Roman"/>
                <a:cs typeface="Times New Roman"/>
              </a:rPr>
            </a:br>
            <a:r>
              <a:rPr lang="en-US" sz="3600" b="1" dirty="0">
                <a:latin typeface="Times New Roman"/>
                <a:cs typeface="Times New Roman"/>
              </a:rPr>
              <a:t>Backtracking Algorithm Approach</a:t>
            </a:r>
            <a:endParaRPr sz="3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559" y="782574"/>
            <a:ext cx="23685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0" spc="-10" dirty="0">
                <a:latin typeface="Times New Roman"/>
                <a:cs typeface="Times New Roman"/>
              </a:rPr>
              <a:t>OBJECTIVE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058" y="2236406"/>
            <a:ext cx="6502400" cy="253736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The N-Queens problem is a classic combinatorial problem in computer science and mathematics. </a:t>
            </a:r>
          </a:p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299085" algn="l"/>
              </a:tabLst>
            </a:pP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It involves placing </a:t>
            </a:r>
            <a:r>
              <a:rPr lang="en-US" sz="2000" b="0" dirty="0">
                <a:solidFill>
                  <a:srgbClr val="0D0D0D"/>
                </a:solidFill>
                <a:effectLst/>
                <a:latin typeface="KaTeX_Main"/>
              </a:rPr>
              <a:t>N</a:t>
            </a:r>
            <a:r>
              <a:rPr lang="en-US" sz="2000" b="0" i="1" dirty="0">
                <a:solidFill>
                  <a:srgbClr val="0D0D0D"/>
                </a:solidFill>
                <a:effectLst/>
                <a:latin typeface="KaTeX_Math"/>
              </a:rPr>
              <a:t>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queens on an </a:t>
            </a:r>
            <a:r>
              <a:rPr lang="en-US" sz="2000" b="0" dirty="0">
                <a:solidFill>
                  <a:srgbClr val="0D0D0D"/>
                </a:solidFill>
                <a:effectLst/>
                <a:latin typeface="KaTeX_Main"/>
              </a:rPr>
              <a:t>N×N</a:t>
            </a:r>
            <a:r>
              <a:rPr lang="en-US" sz="2000" b="0" i="1" dirty="0">
                <a:solidFill>
                  <a:srgbClr val="0D0D0D"/>
                </a:solidFill>
                <a:effectLst/>
                <a:latin typeface="KaTeX_Math"/>
              </a:rPr>
              <a:t>N</a:t>
            </a:r>
            <a:r>
              <a:rPr lang="en-US" sz="2000" b="0" dirty="0">
                <a:solidFill>
                  <a:srgbClr val="0D0D0D"/>
                </a:solidFill>
                <a:effectLst/>
                <a:latin typeface="KaTeX_Main"/>
              </a:rPr>
              <a:t>×</a:t>
            </a:r>
            <a:r>
              <a:rPr lang="en-US" sz="2000" b="0" i="1" dirty="0">
                <a:solidFill>
                  <a:srgbClr val="0D0D0D"/>
                </a:solidFill>
                <a:effectLst/>
                <a:latin typeface="KaTeX_Math"/>
              </a:rPr>
              <a:t>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chessboard such that no two queens threaten each 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29908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Backtracking is an algorithmic technique for solving problems by exploring all possible solutions.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758" y="369824"/>
            <a:ext cx="4674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0" spc="-10" dirty="0">
                <a:latin typeface="Times New Roman"/>
                <a:cs typeface="Times New Roman"/>
              </a:rPr>
              <a:t>P</a:t>
            </a:r>
            <a:r>
              <a:rPr sz="3200" b="1" i="0" spc="20" dirty="0">
                <a:latin typeface="Times New Roman"/>
                <a:cs typeface="Times New Roman"/>
              </a:rPr>
              <a:t>R</a:t>
            </a:r>
            <a:r>
              <a:rPr sz="3200" b="1" i="0" spc="-20" dirty="0">
                <a:latin typeface="Times New Roman"/>
                <a:cs typeface="Times New Roman"/>
              </a:rPr>
              <a:t>O</a:t>
            </a:r>
            <a:r>
              <a:rPr sz="3200" b="1" i="0" spc="35" dirty="0">
                <a:latin typeface="Times New Roman"/>
                <a:cs typeface="Times New Roman"/>
              </a:rPr>
              <a:t>B</a:t>
            </a:r>
            <a:r>
              <a:rPr sz="3200" b="1" i="0" spc="-35" dirty="0">
                <a:latin typeface="Times New Roman"/>
                <a:cs typeface="Times New Roman"/>
              </a:rPr>
              <a:t>L</a:t>
            </a:r>
            <a:r>
              <a:rPr sz="3200" b="1" i="0" spc="35" dirty="0">
                <a:latin typeface="Times New Roman"/>
                <a:cs typeface="Times New Roman"/>
              </a:rPr>
              <a:t>E</a:t>
            </a:r>
            <a:r>
              <a:rPr sz="3200" b="1" i="0" spc="25" dirty="0">
                <a:latin typeface="Times New Roman"/>
                <a:cs typeface="Times New Roman"/>
              </a:rPr>
              <a:t>M</a:t>
            </a:r>
            <a:r>
              <a:rPr sz="3200" b="1" i="0" spc="-250" dirty="0">
                <a:latin typeface="Times New Roman"/>
                <a:cs typeface="Times New Roman"/>
              </a:rPr>
              <a:t> </a:t>
            </a:r>
            <a:r>
              <a:rPr sz="3200" b="1" i="0" spc="-55" dirty="0">
                <a:latin typeface="Times New Roman"/>
                <a:cs typeface="Times New Roman"/>
              </a:rPr>
              <a:t>S</a:t>
            </a:r>
            <a:r>
              <a:rPr sz="3200" b="1" i="0" spc="-35" dirty="0">
                <a:latin typeface="Times New Roman"/>
                <a:cs typeface="Times New Roman"/>
              </a:rPr>
              <a:t>T</a:t>
            </a:r>
            <a:r>
              <a:rPr sz="3200" b="1" i="0" spc="-65" dirty="0">
                <a:latin typeface="Times New Roman"/>
                <a:cs typeface="Times New Roman"/>
              </a:rPr>
              <a:t>A</a:t>
            </a:r>
            <a:r>
              <a:rPr sz="3200" b="1" i="0" spc="-35" dirty="0">
                <a:latin typeface="Times New Roman"/>
                <a:cs typeface="Times New Roman"/>
              </a:rPr>
              <a:t>TE</a:t>
            </a:r>
            <a:r>
              <a:rPr sz="3200" b="1" i="0" spc="-20" dirty="0">
                <a:latin typeface="Times New Roman"/>
                <a:cs typeface="Times New Roman"/>
              </a:rPr>
              <a:t>M</a:t>
            </a:r>
            <a:r>
              <a:rPr sz="3200" b="1" i="0" spc="-35" dirty="0">
                <a:latin typeface="Times New Roman"/>
                <a:cs typeface="Times New Roman"/>
              </a:rPr>
              <a:t>E</a:t>
            </a:r>
            <a:r>
              <a:rPr sz="3200" b="1" i="0" spc="-65" dirty="0">
                <a:latin typeface="Times New Roman"/>
                <a:cs typeface="Times New Roman"/>
              </a:rPr>
              <a:t>N</a:t>
            </a:r>
            <a:r>
              <a:rPr sz="3200" b="1" i="0" spc="20" dirty="0">
                <a:latin typeface="Times New Roman"/>
                <a:cs typeface="Times New Roman"/>
              </a:rPr>
              <a:t>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905000"/>
            <a:ext cx="6472174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The N-Queens problem is a classic combinatorial problem in computer science and mathematics. It involves placing </a:t>
            </a:r>
            <a:r>
              <a:rPr lang="en-US" sz="2000" b="0" dirty="0">
                <a:solidFill>
                  <a:srgbClr val="0D0D0D"/>
                </a:solidFill>
                <a:effectLst/>
                <a:latin typeface="KaTeX_Main"/>
              </a:rPr>
              <a:t>N</a:t>
            </a:r>
            <a:r>
              <a:rPr lang="en-US" sz="2000" i="1" dirty="0">
                <a:solidFill>
                  <a:srgbClr val="0D0D0D"/>
                </a:solidFill>
                <a:latin typeface="KaTeX_Math"/>
              </a:rPr>
              <a:t>-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queens on an </a:t>
            </a:r>
            <a:r>
              <a:rPr lang="en-US" sz="2000" b="0" dirty="0">
                <a:solidFill>
                  <a:srgbClr val="0D0D0D"/>
                </a:solidFill>
                <a:effectLst/>
                <a:latin typeface="KaTeX_Main"/>
              </a:rPr>
              <a:t>N×</a:t>
            </a:r>
            <a:r>
              <a:rPr lang="en-US" sz="2000" b="0" i="1" dirty="0">
                <a:solidFill>
                  <a:srgbClr val="0D0D0D"/>
                </a:solidFill>
                <a:effectLst/>
                <a:latin typeface="KaTeX_Math"/>
              </a:rPr>
              <a:t>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chessboard such that no two queens threaten each other.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No two queens share the same row.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No two queens share the same column.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No two queens share the same diagonal.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D0D0D"/>
              </a:solidFill>
              <a:latin typeface="ui-sans-serif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The goal is to find all valid arrangements or determine if a valid arrangement exists.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458" y="209930"/>
            <a:ext cx="453174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i="0" spc="35" dirty="0">
                <a:latin typeface="Times New Roman"/>
                <a:cs typeface="Times New Roman"/>
              </a:rPr>
              <a:t>ALGORITHM USED</a:t>
            </a: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529441"/>
            <a:ext cx="7527290" cy="45121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5"/>
              </a:spcBef>
              <a:tabLst>
                <a:tab pos="355600" algn="l"/>
                <a:tab pos="356235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Backtracking Algorithm:</a:t>
            </a:r>
          </a:p>
          <a:p>
            <a:pPr marL="12065">
              <a:lnSpc>
                <a:spcPct val="100000"/>
              </a:lnSpc>
              <a:spcBef>
                <a:spcPts val="125"/>
              </a:spcBef>
              <a:tabLst>
                <a:tab pos="355600" algn="l"/>
                <a:tab pos="356235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Backtracking is an algorithmic technique for solving problems by exploring all possible solutions and abandoning those that fail to meet the problem's constraints.</a:t>
            </a:r>
          </a:p>
          <a:p>
            <a:pPr marL="12065">
              <a:lnSpc>
                <a:spcPct val="100000"/>
              </a:lnSpc>
              <a:spcBef>
                <a:spcPts val="125"/>
              </a:spcBef>
              <a:tabLst>
                <a:tab pos="355600" algn="l"/>
                <a:tab pos="356235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</a:p>
          <a:p>
            <a:pPr marL="354965" indent="-3429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It is a refinement of brute force that systematically searches for a solution while pruning unnecessary branches of the search tree.</a:t>
            </a:r>
            <a:br>
              <a:rPr lang="en-US" sz="2000" dirty="0"/>
            </a:br>
            <a:endParaRPr lang="en-US"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530CF-5ED9-6667-74F3-7CB8040C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404024-F001-119D-BF94-C03C379A2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3458" y="209930"/>
            <a:ext cx="453174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i="0" spc="35" dirty="0">
                <a:latin typeface="Times New Roman"/>
                <a:cs typeface="Times New Roman"/>
              </a:rPr>
              <a:t>IMPLEMENTATION</a:t>
            </a: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2221EE-6035-FF8A-F7DB-DAC3C94ABF1D}"/>
              </a:ext>
            </a:extLst>
          </p:cNvPr>
          <p:cNvSpPr txBox="1"/>
          <p:nvPr/>
        </p:nvSpPr>
        <p:spPr>
          <a:xfrm>
            <a:off x="1086929" y="609600"/>
            <a:ext cx="3962400" cy="5568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print_board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board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"""Prints the chessboard."""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board: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row))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is_safe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board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 column above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board[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][col]: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 upper left diagonal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j = row, col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&gt;=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board[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][j]: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j -=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 upper right diagonal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j = row, col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&lt; n: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board[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][j]: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j +=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2065">
              <a:lnSpc>
                <a:spcPct val="100000"/>
              </a:lnSpc>
              <a:spcBef>
                <a:spcPts val="125"/>
              </a:spcBef>
              <a:tabLst>
                <a:tab pos="355600" algn="l"/>
                <a:tab pos="356235" algn="l"/>
              </a:tabLst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6163DEA-1739-E332-5E73-8D1100E7D5CD}"/>
              </a:ext>
            </a:extLst>
          </p:cNvPr>
          <p:cNvSpPr txBox="1"/>
          <p:nvPr/>
        </p:nvSpPr>
        <p:spPr>
          <a:xfrm>
            <a:off x="5105400" y="718258"/>
            <a:ext cx="3810000" cy="574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solve_n_queens_util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board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solutions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== n: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solutions.append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([row[:]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board])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 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is_safe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(board, row, col, n):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board[row][col] 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solve_n_queens_util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(board, row +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n, solutions)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IN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Backtrack: Remove the queen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board[row][col] =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solve_n_queens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board = [[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n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(n)]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solutions = []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solve_n_queens_util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(board, 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n, solutions)</a:t>
            </a: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all solutions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solution </a:t>
            </a:r>
            <a:r>
              <a:rPr lang="en-IN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(solutions, start=</a:t>
            </a:r>
            <a:r>
              <a:rPr lang="en-IN" sz="1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"Solution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print_board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(solution)</a:t>
            </a: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"Total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solutions for 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{n}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-Queens: 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(solutions)}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Example Usage</a:t>
            </a:r>
            <a:endParaRPr lang="en-IN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IN" sz="1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"Enter the value of N for the N-Queens problem: "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solve_n_queens</a:t>
            </a:r>
            <a:r>
              <a:rPr lang="en-IN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</a:t>
            </a:r>
          </a:p>
          <a:p>
            <a:pPr marL="12065">
              <a:lnSpc>
                <a:spcPct val="100000"/>
              </a:lnSpc>
              <a:spcBef>
                <a:spcPts val="125"/>
              </a:spcBef>
              <a:tabLst>
                <a:tab pos="355600" algn="l"/>
                <a:tab pos="356235" algn="l"/>
              </a:tabLst>
            </a:pP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71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16DD-4D62-D3E6-8D3F-7DAB01C2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2ABB2F-426F-E023-710A-70351574F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453174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i="0" spc="35" dirty="0">
                <a:latin typeface="Times New Roman"/>
                <a:cs typeface="Times New Roman"/>
              </a:rPr>
              <a:t>RESULT</a:t>
            </a:r>
            <a:endParaRPr lang="en-IN" sz="32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00221-67F0-8839-408D-48C97B67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749722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6033E-EDA6-4FFD-F04B-57D6BEE92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ED0076-8615-8163-1705-0AEDDA5B20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453174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i="0" spc="35" dirty="0">
                <a:latin typeface="Times New Roman"/>
                <a:cs typeface="Times New Roman"/>
              </a:rPr>
              <a:t>CONCLUSION</a:t>
            </a: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34B9E-8BA0-1193-976A-D922E7567F1F}"/>
              </a:ext>
            </a:extLst>
          </p:cNvPr>
          <p:cNvSpPr txBox="1"/>
          <p:nvPr/>
        </p:nvSpPr>
        <p:spPr>
          <a:xfrm>
            <a:off x="1981200" y="1524000"/>
            <a:ext cx="6324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Backtracking is a powerful algorithmic paradigm that systematically explores all possible solutions to a problem, abandoning paths that do not satisfy the constraints.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It is particularly effective for solving </a:t>
            </a:r>
            <a:r>
              <a:rPr lang="en-US" sz="2000" i="0" dirty="0">
                <a:solidFill>
                  <a:srgbClr val="0D0D0D"/>
                </a:solidFill>
                <a:effectLst/>
                <a:latin typeface="ui-sans-serif"/>
              </a:rPr>
              <a:t>combinatorial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and </a:t>
            </a:r>
            <a:r>
              <a:rPr lang="en-US" sz="2000" i="0" dirty="0">
                <a:solidFill>
                  <a:srgbClr val="0D0D0D"/>
                </a:solidFill>
                <a:effectLst/>
                <a:latin typeface="ui-sans-serif"/>
              </a:rPr>
              <a:t>constraint satisfaction problems.</a:t>
            </a:r>
          </a:p>
          <a:p>
            <a:r>
              <a:rPr lang="en-US" sz="200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Applicable to a wide range of problems, such as N-Queens, Sudoku, and graph coloring.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9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T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60" dirty="0"/>
              <a:t>N</a:t>
            </a:r>
            <a:r>
              <a:rPr spc="20" dirty="0"/>
              <a:t>K</a:t>
            </a:r>
            <a:r>
              <a:rPr spc="-315" dirty="0"/>
              <a:t> </a:t>
            </a:r>
            <a:r>
              <a:rPr spc="-365" dirty="0"/>
              <a:t>Y</a:t>
            </a:r>
            <a:r>
              <a:rPr spc="-315" dirty="0"/>
              <a:t>O</a:t>
            </a:r>
            <a:r>
              <a:rPr spc="20" dirty="0"/>
              <a:t>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687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MT</vt:lpstr>
      <vt:lpstr>Calibri</vt:lpstr>
      <vt:lpstr>Courier New</vt:lpstr>
      <vt:lpstr>KaTeX_Main</vt:lpstr>
      <vt:lpstr>KaTeX_Math</vt:lpstr>
      <vt:lpstr>Lato</vt:lpstr>
      <vt:lpstr>Times New Roman</vt:lpstr>
      <vt:lpstr>ui-sans-serif</vt:lpstr>
      <vt:lpstr>Wingdings</vt:lpstr>
      <vt:lpstr>Office Theme</vt:lpstr>
      <vt:lpstr>Solving N-Queen’s Problem using  Backtracking Algorithm Approach</vt:lpstr>
      <vt:lpstr>OBJECTIVE</vt:lpstr>
      <vt:lpstr>PROBLEM STATEMENT</vt:lpstr>
      <vt:lpstr>ALGORITHM USED</vt:lpstr>
      <vt:lpstr>IMPLEMENTATION</vt:lpstr>
      <vt:lpstr>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</dc:creator>
  <cp:lastModifiedBy>Brindha R</cp:lastModifiedBy>
  <cp:revision>3</cp:revision>
  <dcterms:created xsi:type="dcterms:W3CDTF">2024-10-01T04:52:30Z</dcterms:created>
  <dcterms:modified xsi:type="dcterms:W3CDTF">2024-11-12T16:12:21Z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2024-09-29T00:00:00Z</vt:filetime>
  </property>
  <property fmtid="{D5CDD505-2E9C-101B-9397-08002B2CF9AE}" pid="3" name="LastSaved">
    <vt:filetime>2024-10-01T00:00:00Z</vt:filetime>
  </property>
</Properties>
</file>