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b1179c5c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b1179c5c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b1179c5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b1179c5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b1179c5cd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b1179c5cd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b1179c5c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b1179c5c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b1179c5c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b1179c5c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b1179c5cd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b1179c5cd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1179c5cd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1179c5cd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1179c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b1179c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29050" y="918475"/>
            <a:ext cx="8520600" cy="1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00750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r>
              <a:rPr lang="en"/>
              <a:t> </a:t>
            </a:r>
            <a:r>
              <a:rPr lang="en"/>
              <a:t>security</a:t>
            </a:r>
            <a:r>
              <a:rPr lang="en"/>
              <a:t> 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249125" y="3995400"/>
            <a:ext cx="529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Hritik Goel (2018148)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Dushyant Panchal (2018033)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42650" y="27293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#2: Encryption and Decryption using   transposition algorithm 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50" y="1212175"/>
            <a:ext cx="6998851" cy="33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Cleans </a:t>
            </a:r>
            <a:r>
              <a:rPr lang="en"/>
              <a:t>the plaintext to contain only characters (a-z).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Pads </a:t>
            </a:r>
            <a:r>
              <a:rPr lang="en"/>
              <a:t>the string accordingly leaving space for the hash code.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padding ensures that we have enough characters to not leave any row empty while encryption.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HashFunction(String Input)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Suppose Input = s1 s2 s3 … sn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Fills a matrix of 8 (in our case) columns with the Input.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Initialise hash code with </a:t>
            </a:r>
            <a:r>
              <a:rPr b="1" lang="en"/>
              <a:t>a’s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</a:t>
            </a:r>
            <a:r>
              <a:rPr b="1" lang="en"/>
              <a:t>character-wise xor by each row </a:t>
            </a:r>
            <a:r>
              <a:rPr lang="en"/>
              <a:t>and </a:t>
            </a:r>
            <a:r>
              <a:rPr b="1" lang="en"/>
              <a:t>rotate left </a:t>
            </a:r>
            <a:r>
              <a:rPr lang="en"/>
              <a:t>after each operation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Performs encryption through transposition.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Populate plaintext as a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Permute columns as guided by the key.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column by column to obtain the ciphertext.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</a:t>
            </a:r>
            <a:r>
              <a:rPr lang="en"/>
              <a:t>cryptor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Performs decryption through transposition.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Populate ciphertext as a matrix along </a:t>
            </a:r>
            <a:r>
              <a:rPr b="1" lang="en"/>
              <a:t>‘key length’ columns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Permute columns as guided by the key.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row by row to obtain the plaintext.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PropertyCheck</a:t>
            </a:r>
            <a:r>
              <a:rPr lang="en"/>
              <a:t> (</a:t>
            </a:r>
            <a:r>
              <a:rPr lang="en" sz="1400"/>
              <a:t>π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Plaintext that we encrypt = </a:t>
            </a:r>
            <a:r>
              <a:rPr b="1" lang="en"/>
              <a:t>plaintext + 8-character hashcode.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</a:t>
            </a:r>
            <a:r>
              <a:rPr b="1" lang="en"/>
              <a:t>last 8 characters = hash(remaining characters)</a:t>
            </a:r>
            <a:r>
              <a:rPr lang="en"/>
              <a:t>, satisfies π.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BruteForce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Iterate over all possible permutations for key size 2 to 9.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create a list of candidate keys through bruteforce over 1 sample.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Next, we tried candidate keys on the rest 4 samples.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 key satisfies all the samples.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531900" y="2285400"/>
            <a:ext cx="208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