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1179c5c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1179c5c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1179c5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1179c5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1179c5c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b1179c5c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1179c5c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1179c5c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1179c5cd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1179c5cd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1179c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1179c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29050" y="918475"/>
            <a:ext cx="85206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0075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r>
              <a:rPr lang="en"/>
              <a:t> </a:t>
            </a:r>
            <a:r>
              <a:rPr lang="en"/>
              <a:t>security</a:t>
            </a:r>
            <a:r>
              <a:rPr lang="en"/>
              <a:t>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249125" y="3995400"/>
            <a:ext cx="52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Hritik Goel (2018148)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Dushyant Panchal (2018033)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42650" y="27293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#1: </a:t>
            </a:r>
            <a:r>
              <a:rPr lang="en"/>
              <a:t>Public Key Distribution Authority (PKDA)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</a:t>
            </a:r>
            <a:endParaRPr/>
          </a:p>
        </p:txBody>
      </p:sp>
      <p:pic>
        <p:nvPicPr>
          <p:cNvPr descr="f12.pdf" id="65" name="Google Shape;65;p14"/>
          <p:cNvPicPr preferRelativeResize="0"/>
          <p:nvPr/>
        </p:nvPicPr>
        <p:blipFill rotWithShape="1">
          <a:blip r:embed="rId3">
            <a:alphaModFix/>
          </a:blip>
          <a:srcRect b="38099" l="0" r="0" t="7720"/>
          <a:stretch/>
        </p:blipFill>
        <p:spPr>
          <a:xfrm>
            <a:off x="3432700" y="1056250"/>
            <a:ext cx="5399600" cy="34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93000" y="1336125"/>
            <a:ext cx="3239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A,B and PKDA have their own {private key, public key} taken in code.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and B know the PU of PKDA.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and B receives the PU of each other from PKDA.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After receiving the PU of each other, A sends 3 messages {Hi1, Hi2, Hi3} to B.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{Got-it1, Got-it2, Got-it3} is received by A from B as a reply.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RSA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ncrypt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ecrypt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sa_core_operation : efficiently calculates “m^x (mod n)”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utility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sa_encode_string : encodes a string as tuple(int)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rsa_decode_string : decodes a tuple(int) to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Note: Supported strings may only contain a-z and 0-9. Special characters are ignored.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PKDA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process_message_from_client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simulates processing a client request for public key of another client.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nonce_response : performs nonce operation.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generate_timestamp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gen_message_for_pkda : simulate sending msg to request for public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process_message_from_pkda : simulate processing response from pkda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gen_message_for_client : simulate sending msg to another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process_message_from_client : simulate processing message from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PKDA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nonce_generate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nonce_response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generate_timestamp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3418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Following Key-Pairs were used.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PKDA: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PU: (37,119)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PR: (13,119)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PU: (29,91)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PR: (5,91)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PU: (17,91)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PR: (17,91)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5276725" y="3419125"/>
            <a:ext cx="399600" cy="59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7434725" y="3419125"/>
            <a:ext cx="399600" cy="59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93" name="Google Shape;93;p18"/>
          <p:cNvCxnSpPr>
            <a:stCxn id="91" idx="7"/>
            <a:endCxn id="92" idx="1"/>
          </p:cNvCxnSpPr>
          <p:nvPr/>
        </p:nvCxnSpPr>
        <p:spPr>
          <a:xfrm>
            <a:off x="5617805" y="3506905"/>
            <a:ext cx="187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>
            <a:stCxn id="92" idx="3"/>
            <a:endCxn id="91" idx="5"/>
          </p:cNvCxnSpPr>
          <p:nvPr/>
        </p:nvCxnSpPr>
        <p:spPr>
          <a:xfrm rot="10800000">
            <a:off x="5617945" y="3930745"/>
            <a:ext cx="187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6284625" y="3182300"/>
            <a:ext cx="5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Hi1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016775" y="3897600"/>
            <a:ext cx="9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Got-It1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202475" y="1013900"/>
            <a:ext cx="769800" cy="86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PKDA</a:t>
            </a:r>
            <a:endParaRPr/>
          </a:p>
        </p:txBody>
      </p:sp>
      <p:cxnSp>
        <p:nvCxnSpPr>
          <p:cNvPr id="98" name="Google Shape;98;p18"/>
          <p:cNvCxnSpPr>
            <a:endCxn id="97" idx="1"/>
          </p:cNvCxnSpPr>
          <p:nvPr/>
        </p:nvCxnSpPr>
        <p:spPr>
          <a:xfrm flipH="1" rot="10800000">
            <a:off x="5506175" y="1446800"/>
            <a:ext cx="696300" cy="19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8"/>
          <p:cNvCxnSpPr>
            <a:stCxn id="92" idx="0"/>
            <a:endCxn id="97" idx="3"/>
          </p:cNvCxnSpPr>
          <p:nvPr/>
        </p:nvCxnSpPr>
        <p:spPr>
          <a:xfrm rot="10800000">
            <a:off x="6972425" y="1446925"/>
            <a:ext cx="662100" cy="19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 rot="-4171317">
            <a:off x="5028241" y="2295557"/>
            <a:ext cx="1341152" cy="400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Get K-PU-B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 rot="4318708">
            <a:off x="6813165" y="2312280"/>
            <a:ext cx="1341094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Get K-PU-A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531900" y="2285400"/>
            <a:ext cx="208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