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5AE7-ED91-464C-8579-D374B2982DC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30472-9EA7-46E3-AA30-AD5C2167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0fcafcced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0fcafcced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7_Custom Layout">
  <p:cSld name="27_Custom Layout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371475" y="2905919"/>
            <a:ext cx="11449050" cy="104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body" idx="2"/>
          </p:nvPr>
        </p:nvSpPr>
        <p:spPr>
          <a:xfrm>
            <a:off x="377825" y="4086993"/>
            <a:ext cx="11449050" cy="2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9" name="Google Shape;19;p27" descr="A picture containing text, clipa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200" y="421200"/>
            <a:ext cx="2448001" cy="50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5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64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2_Custom Layout">
  <p:cSld name="42_Custom Layout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377825" y="4086993"/>
            <a:ext cx="11449050" cy="2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5" name="Google Shape;65;p36"/>
          <p:cNvPicPr preferRelativeResize="0"/>
          <p:nvPr/>
        </p:nvPicPr>
        <p:blipFill rotWithShape="1">
          <a:blip r:embed="rId2">
            <a:alphaModFix/>
          </a:blip>
          <a:srcRect r="1580"/>
          <a:stretch/>
        </p:blipFill>
        <p:spPr>
          <a:xfrm>
            <a:off x="3341655" y="2852824"/>
            <a:ext cx="5508691" cy="1152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4076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64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4_Custom Layout">
  <p:cSld name="44_Custom Layout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7"/>
          <p:cNvPicPr preferRelativeResize="0"/>
          <p:nvPr/>
        </p:nvPicPr>
        <p:blipFill rotWithShape="1">
          <a:blip r:embed="rId2">
            <a:alphaModFix amt="50000"/>
          </a:blip>
          <a:srcRect l="29" r="28"/>
          <a:stretch/>
        </p:blipFill>
        <p:spPr>
          <a:xfrm rot="10800000">
            <a:off x="1181331" y="183333"/>
            <a:ext cx="11602809" cy="649133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377825" y="4086993"/>
            <a:ext cx="11449050" cy="2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p37"/>
          <p:cNvPicPr preferRelativeResize="0"/>
          <p:nvPr/>
        </p:nvPicPr>
        <p:blipFill rotWithShape="1">
          <a:blip r:embed="rId3">
            <a:alphaModFix/>
          </a:blip>
          <a:srcRect r="1580"/>
          <a:stretch/>
        </p:blipFill>
        <p:spPr>
          <a:xfrm>
            <a:off x="3341655" y="2852824"/>
            <a:ext cx="5508691" cy="1152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770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64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3_Custom Layout">
  <p:cSld name="43_Custom Layout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377825" y="4086993"/>
            <a:ext cx="11449050" cy="2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2" name="Google Shape;72;p38" descr="A picture containing text, clipa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395"/>
          <a:stretch/>
        </p:blipFill>
        <p:spPr>
          <a:xfrm>
            <a:off x="3337320" y="2853000"/>
            <a:ext cx="5517360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770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64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7_Custom Layout">
  <p:cSld name="37_Custom Layout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9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320834" y="4472983"/>
            <a:ext cx="11550318" cy="346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9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10800000">
            <a:off x="320839" y="-1083882"/>
            <a:ext cx="11550318" cy="346889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371475" y="2905919"/>
            <a:ext cx="11449050" cy="104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2"/>
          </p:nvPr>
        </p:nvSpPr>
        <p:spPr>
          <a:xfrm>
            <a:off x="377825" y="4086993"/>
            <a:ext cx="11449050" cy="2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8" name="Google Shape;78;p39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200" y="421200"/>
            <a:ext cx="2448001" cy="50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859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64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8_Custom Layout">
  <p:cSld name="38_Custom Layout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40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320834" y="4472983"/>
            <a:ext cx="11550318" cy="346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0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10800000">
            <a:off x="320839" y="-1083882"/>
            <a:ext cx="11550318" cy="346889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0"/>
          <p:cNvSpPr txBox="1">
            <a:spLocks noGrp="1"/>
          </p:cNvSpPr>
          <p:nvPr>
            <p:ph type="body" idx="1"/>
          </p:nvPr>
        </p:nvSpPr>
        <p:spPr>
          <a:xfrm>
            <a:off x="371475" y="2905919"/>
            <a:ext cx="11449050" cy="104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2"/>
          </p:nvPr>
        </p:nvSpPr>
        <p:spPr>
          <a:xfrm>
            <a:off x="377825" y="4086993"/>
            <a:ext cx="11449050" cy="2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9485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64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9_Custom Layout">
  <p:cSld name="39_Custom Layout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41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-4256566" y="1396466"/>
            <a:ext cx="16448564" cy="546153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6663600" y="1702800"/>
            <a:ext cx="44748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6663600" y="3420000"/>
            <a:ext cx="4474800" cy="2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847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64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42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10800000">
            <a:off x="8547113" y="-173266"/>
            <a:ext cx="5216369" cy="1836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620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3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3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3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2023 Onelogica. All rights reserved.</a:t>
            </a:r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o"/>
              <a:defRPr>
                <a:solidFill>
                  <a:schemeClr val="lt2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–"/>
              <a:defRPr>
                <a:solidFill>
                  <a:schemeClr val="lt2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>
                <a:solidFill>
                  <a:schemeClr val="lt2"/>
                </a:solidFill>
              </a:defRPr>
            </a:lvl6pPr>
            <a:lvl7pPr marL="3200400" lvl="6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>
                <a:solidFill>
                  <a:schemeClr val="lt2"/>
                </a:solidFill>
              </a:defRPr>
            </a:lvl7pPr>
            <a:lvl8pPr marL="3657600" lvl="7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>
                <a:solidFill>
                  <a:schemeClr val="lt2"/>
                </a:solidFill>
              </a:defRPr>
            </a:lvl8pPr>
            <a:lvl9pPr marL="4114800" lvl="8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848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ustom Layout">
  <p:cSld name="2_Custom Layou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02229" y="-1103850"/>
            <a:ext cx="8204132" cy="906569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4"/>
          <p:cNvSpPr txBox="1">
            <a:spLocks noGrp="1"/>
          </p:cNvSpPr>
          <p:nvPr>
            <p:ph type="title"/>
          </p:nvPr>
        </p:nvSpPr>
        <p:spPr>
          <a:xfrm>
            <a:off x="6816566" y="2970000"/>
            <a:ext cx="4996833" cy="99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44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79723"/>
          <a:stretch/>
        </p:blipFill>
        <p:spPr>
          <a:xfrm>
            <a:off x="363600" y="6469200"/>
            <a:ext cx="299297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4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2023 Onelogica. All rights reserved.</a:t>
            </a:r>
            <a:endParaRPr/>
          </a:p>
        </p:txBody>
      </p:sp>
      <p:sp>
        <p:nvSpPr>
          <p:cNvPr id="106" name="Google Shape;106;p44"/>
          <p:cNvSpPr txBox="1"/>
          <p:nvPr/>
        </p:nvSpPr>
        <p:spPr>
          <a:xfrm>
            <a:off x="6816567" y="1369500"/>
            <a:ext cx="32601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400"/>
              <a:buFont typeface="Calibri"/>
              <a:buNone/>
            </a:pPr>
            <a:r>
              <a:rPr lang="en-US" sz="8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xx%</a:t>
            </a:r>
            <a:endParaRPr/>
          </a:p>
        </p:txBody>
      </p:sp>
      <p:sp>
        <p:nvSpPr>
          <p:cNvPr id="107" name="Google Shape;107;p44"/>
          <p:cNvSpPr txBox="1">
            <a:spLocks noGrp="1"/>
          </p:cNvSpPr>
          <p:nvPr>
            <p:ph type="subTitle" idx="1"/>
          </p:nvPr>
        </p:nvSpPr>
        <p:spPr>
          <a:xfrm>
            <a:off x="6816567" y="4501200"/>
            <a:ext cx="4208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627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5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7199997">
            <a:off x="6042269" y="719726"/>
            <a:ext cx="7891670" cy="872039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5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5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5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45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5246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1886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6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6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6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6"/>
          <p:cNvSpPr txBox="1">
            <a:spLocks noGrp="1"/>
          </p:cNvSpPr>
          <p:nvPr>
            <p:ph type="body" idx="1"/>
          </p:nvPr>
        </p:nvSpPr>
        <p:spPr>
          <a:xfrm>
            <a:off x="381000" y="1453487"/>
            <a:ext cx="5641428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o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7pPr>
            <a:lvl8pPr marL="3657600" lvl="7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>
                <a:solidFill>
                  <a:schemeClr val="dk1"/>
                </a:solidFill>
              </a:defRPr>
            </a:lvl8pPr>
            <a:lvl9pPr marL="4114800" lvl="8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6"/>
          <p:cNvSpPr txBox="1">
            <a:spLocks noGrp="1"/>
          </p:cNvSpPr>
          <p:nvPr>
            <p:ph type="body" idx="2"/>
          </p:nvPr>
        </p:nvSpPr>
        <p:spPr>
          <a:xfrm>
            <a:off x="6169940" y="1371600"/>
            <a:ext cx="5641428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9075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Custom Layout">
  <p:cSld name="6_Custom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7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878334" y="-1862800"/>
            <a:ext cx="10435335" cy="99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7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7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7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47"/>
          <p:cNvSpPr txBox="1">
            <a:spLocks noGrp="1"/>
          </p:cNvSpPr>
          <p:nvPr>
            <p:ph type="body" idx="1"/>
          </p:nvPr>
        </p:nvSpPr>
        <p:spPr>
          <a:xfrm>
            <a:off x="381000" y="1453487"/>
            <a:ext cx="5641428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o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7pPr>
            <a:lvl8pPr marL="3657600" lvl="7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>
                <a:solidFill>
                  <a:schemeClr val="dk1"/>
                </a:solidFill>
              </a:defRPr>
            </a:lvl8pPr>
            <a:lvl9pPr marL="4114800" lvl="8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body" idx="2"/>
          </p:nvPr>
        </p:nvSpPr>
        <p:spPr>
          <a:xfrm>
            <a:off x="6169940" y="1371600"/>
            <a:ext cx="5641428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79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7" name="Google Shape;127;p47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79723"/>
          <a:stretch/>
        </p:blipFill>
        <p:spPr>
          <a:xfrm>
            <a:off x="363600" y="6469200"/>
            <a:ext cx="299297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7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2023 Onelogica.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03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8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8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8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body" idx="1"/>
          </p:nvPr>
        </p:nvSpPr>
        <p:spPr>
          <a:xfrm>
            <a:off x="381000" y="2042160"/>
            <a:ext cx="35560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48"/>
          <p:cNvSpPr txBox="1">
            <a:spLocks noGrp="1"/>
          </p:cNvSpPr>
          <p:nvPr>
            <p:ph type="body" idx="2"/>
          </p:nvPr>
        </p:nvSpPr>
        <p:spPr>
          <a:xfrm>
            <a:off x="381000" y="2865120"/>
            <a:ext cx="3556000" cy="276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body" idx="3"/>
          </p:nvPr>
        </p:nvSpPr>
        <p:spPr>
          <a:xfrm>
            <a:off x="4318000" y="2042160"/>
            <a:ext cx="35560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48"/>
          <p:cNvSpPr txBox="1">
            <a:spLocks noGrp="1"/>
          </p:cNvSpPr>
          <p:nvPr>
            <p:ph type="body" idx="4"/>
          </p:nvPr>
        </p:nvSpPr>
        <p:spPr>
          <a:xfrm>
            <a:off x="4318000" y="2865120"/>
            <a:ext cx="3556000" cy="276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48"/>
          <p:cNvSpPr txBox="1">
            <a:spLocks noGrp="1"/>
          </p:cNvSpPr>
          <p:nvPr>
            <p:ph type="body" idx="5"/>
          </p:nvPr>
        </p:nvSpPr>
        <p:spPr>
          <a:xfrm>
            <a:off x="8255000" y="2042160"/>
            <a:ext cx="35560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48"/>
          <p:cNvSpPr txBox="1">
            <a:spLocks noGrp="1"/>
          </p:cNvSpPr>
          <p:nvPr>
            <p:ph type="body" idx="6"/>
          </p:nvPr>
        </p:nvSpPr>
        <p:spPr>
          <a:xfrm>
            <a:off x="8255000" y="2865120"/>
            <a:ext cx="3556000" cy="276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 sz="18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48"/>
          <p:cNvSpPr txBox="1">
            <a:spLocks noGrp="1"/>
          </p:cNvSpPr>
          <p:nvPr>
            <p:ph type="body" idx="7"/>
          </p:nvPr>
        </p:nvSpPr>
        <p:spPr>
          <a:xfrm>
            <a:off x="381000" y="1405128"/>
            <a:ext cx="114300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982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5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9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9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9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49"/>
          <p:cNvSpPr>
            <a:spLocks noGrp="1"/>
          </p:cNvSpPr>
          <p:nvPr>
            <p:ph type="pic" idx="2"/>
          </p:nvPr>
        </p:nvSpPr>
        <p:spPr>
          <a:xfrm>
            <a:off x="1154655" y="1560513"/>
            <a:ext cx="2016000" cy="1894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dist="101600" dir="2700000" algn="tl" rotWithShape="0">
              <a:schemeClr val="accent1"/>
            </a:outerShdw>
          </a:effectLst>
        </p:spPr>
      </p:sp>
      <p:sp>
        <p:nvSpPr>
          <p:cNvPr id="145" name="Google Shape;145;p49"/>
          <p:cNvSpPr>
            <a:spLocks noGrp="1"/>
          </p:cNvSpPr>
          <p:nvPr>
            <p:ph type="pic" idx="3"/>
          </p:nvPr>
        </p:nvSpPr>
        <p:spPr>
          <a:xfrm>
            <a:off x="3817351" y="1560513"/>
            <a:ext cx="2016000" cy="1894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dist="101600" dir="2700000" algn="tl" rotWithShape="0">
              <a:schemeClr val="accent1"/>
            </a:outerShdw>
          </a:effectLst>
        </p:spPr>
      </p:sp>
      <p:sp>
        <p:nvSpPr>
          <p:cNvPr id="146" name="Google Shape;146;p49"/>
          <p:cNvSpPr>
            <a:spLocks noGrp="1"/>
          </p:cNvSpPr>
          <p:nvPr>
            <p:ph type="pic" idx="4"/>
          </p:nvPr>
        </p:nvSpPr>
        <p:spPr>
          <a:xfrm>
            <a:off x="6480047" y="1560513"/>
            <a:ext cx="2016000" cy="1894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dist="101600" dir="2700000" algn="tl" rotWithShape="0">
              <a:schemeClr val="accent1"/>
            </a:outerShdw>
          </a:effectLst>
        </p:spPr>
      </p:sp>
      <p:sp>
        <p:nvSpPr>
          <p:cNvPr id="147" name="Google Shape;147;p49"/>
          <p:cNvSpPr>
            <a:spLocks noGrp="1"/>
          </p:cNvSpPr>
          <p:nvPr>
            <p:ph type="pic" idx="5"/>
          </p:nvPr>
        </p:nvSpPr>
        <p:spPr>
          <a:xfrm>
            <a:off x="9142743" y="1560513"/>
            <a:ext cx="2016000" cy="18946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dist="101600" dir="2700000" algn="tl" rotWithShape="0">
              <a:schemeClr val="accent1"/>
            </a:outerShdw>
          </a:effectLst>
        </p:spPr>
      </p:sp>
      <p:sp>
        <p:nvSpPr>
          <p:cNvPr id="148" name="Google Shape;148;p49"/>
          <p:cNvSpPr txBox="1">
            <a:spLocks noGrp="1"/>
          </p:cNvSpPr>
          <p:nvPr>
            <p:ph type="body" idx="1"/>
          </p:nvPr>
        </p:nvSpPr>
        <p:spPr>
          <a:xfrm>
            <a:off x="1154653" y="3914042"/>
            <a:ext cx="2047984" cy="239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49"/>
          <p:cNvSpPr txBox="1">
            <a:spLocks noGrp="1"/>
          </p:cNvSpPr>
          <p:nvPr>
            <p:ph type="body" idx="6"/>
          </p:nvPr>
        </p:nvSpPr>
        <p:spPr>
          <a:xfrm>
            <a:off x="3817350" y="3914042"/>
            <a:ext cx="2047984" cy="239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49"/>
          <p:cNvSpPr txBox="1">
            <a:spLocks noGrp="1"/>
          </p:cNvSpPr>
          <p:nvPr>
            <p:ph type="body" idx="7"/>
          </p:nvPr>
        </p:nvSpPr>
        <p:spPr>
          <a:xfrm>
            <a:off x="6480047" y="3914042"/>
            <a:ext cx="2047984" cy="239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9"/>
          <p:cNvSpPr txBox="1">
            <a:spLocks noGrp="1"/>
          </p:cNvSpPr>
          <p:nvPr>
            <p:ph type="body" idx="8"/>
          </p:nvPr>
        </p:nvSpPr>
        <p:spPr>
          <a:xfrm>
            <a:off x="9142742" y="3914042"/>
            <a:ext cx="2047984" cy="2397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1221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0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0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50"/>
          <p:cNvSpPr>
            <a:spLocks noGrp="1"/>
          </p:cNvSpPr>
          <p:nvPr>
            <p:ph type="pic" idx="2"/>
          </p:nvPr>
        </p:nvSpPr>
        <p:spPr>
          <a:xfrm>
            <a:off x="381000" y="1845611"/>
            <a:ext cx="1554480" cy="15544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50"/>
          <p:cNvSpPr>
            <a:spLocks noGrp="1"/>
          </p:cNvSpPr>
          <p:nvPr>
            <p:ph type="pic" idx="3"/>
          </p:nvPr>
        </p:nvSpPr>
        <p:spPr>
          <a:xfrm>
            <a:off x="2356104" y="1845611"/>
            <a:ext cx="1554480" cy="15544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50"/>
          <p:cNvSpPr>
            <a:spLocks noGrp="1"/>
          </p:cNvSpPr>
          <p:nvPr>
            <p:ph type="pic" idx="4"/>
          </p:nvPr>
        </p:nvSpPr>
        <p:spPr>
          <a:xfrm>
            <a:off x="4331208" y="1845611"/>
            <a:ext cx="1554480" cy="15544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9" name="Google Shape;159;p50"/>
          <p:cNvSpPr>
            <a:spLocks noGrp="1"/>
          </p:cNvSpPr>
          <p:nvPr>
            <p:ph type="pic" idx="5"/>
          </p:nvPr>
        </p:nvSpPr>
        <p:spPr>
          <a:xfrm>
            <a:off x="6306312" y="1845611"/>
            <a:ext cx="1554480" cy="15544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0" name="Google Shape;160;p50"/>
          <p:cNvSpPr>
            <a:spLocks noGrp="1"/>
          </p:cNvSpPr>
          <p:nvPr>
            <p:ph type="pic" idx="6"/>
          </p:nvPr>
        </p:nvSpPr>
        <p:spPr>
          <a:xfrm>
            <a:off x="10256520" y="1845611"/>
            <a:ext cx="1554480" cy="15544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1" name="Google Shape;161;p50"/>
          <p:cNvSpPr>
            <a:spLocks noGrp="1"/>
          </p:cNvSpPr>
          <p:nvPr>
            <p:ph type="pic" idx="7"/>
          </p:nvPr>
        </p:nvSpPr>
        <p:spPr>
          <a:xfrm>
            <a:off x="8281416" y="1845611"/>
            <a:ext cx="1554480" cy="15544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50"/>
          <p:cNvSpPr txBox="1">
            <a:spLocks noGrp="1"/>
          </p:cNvSpPr>
          <p:nvPr>
            <p:ph type="body" idx="1"/>
          </p:nvPr>
        </p:nvSpPr>
        <p:spPr>
          <a:xfrm>
            <a:off x="377415" y="3731480"/>
            <a:ext cx="1554480" cy="1943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50"/>
          <p:cNvSpPr txBox="1">
            <a:spLocks noGrp="1"/>
          </p:cNvSpPr>
          <p:nvPr>
            <p:ph type="body" idx="8"/>
          </p:nvPr>
        </p:nvSpPr>
        <p:spPr>
          <a:xfrm>
            <a:off x="2353236" y="3731480"/>
            <a:ext cx="1554480" cy="19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50"/>
          <p:cNvSpPr txBox="1">
            <a:spLocks noGrp="1"/>
          </p:cNvSpPr>
          <p:nvPr>
            <p:ph type="body" idx="9"/>
          </p:nvPr>
        </p:nvSpPr>
        <p:spPr>
          <a:xfrm>
            <a:off x="4329057" y="3731480"/>
            <a:ext cx="1554480" cy="19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50"/>
          <p:cNvSpPr txBox="1">
            <a:spLocks noGrp="1"/>
          </p:cNvSpPr>
          <p:nvPr>
            <p:ph type="body" idx="13"/>
          </p:nvPr>
        </p:nvSpPr>
        <p:spPr>
          <a:xfrm>
            <a:off x="6304878" y="3731480"/>
            <a:ext cx="1554480" cy="19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50"/>
          <p:cNvSpPr txBox="1">
            <a:spLocks noGrp="1"/>
          </p:cNvSpPr>
          <p:nvPr>
            <p:ph type="body" idx="14"/>
          </p:nvPr>
        </p:nvSpPr>
        <p:spPr>
          <a:xfrm>
            <a:off x="8280699" y="3731480"/>
            <a:ext cx="1554480" cy="19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50"/>
          <p:cNvSpPr txBox="1">
            <a:spLocks noGrp="1"/>
          </p:cNvSpPr>
          <p:nvPr>
            <p:ph type="body" idx="15"/>
          </p:nvPr>
        </p:nvSpPr>
        <p:spPr>
          <a:xfrm>
            <a:off x="10256520" y="3731480"/>
            <a:ext cx="1554480" cy="19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707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1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51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1"/>
          <p:cNvSpPr>
            <a:spLocks noGrp="1"/>
          </p:cNvSpPr>
          <p:nvPr>
            <p:ph type="pic" idx="2"/>
          </p:nvPr>
        </p:nvSpPr>
        <p:spPr>
          <a:xfrm>
            <a:off x="6858001" y="744434"/>
            <a:ext cx="4190998" cy="4976446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dist="101600" dir="2700000" algn="tl" rotWithShape="0">
              <a:schemeClr val="dk2"/>
            </a:outerShdw>
          </a:effectLst>
        </p:spPr>
      </p:sp>
      <p:sp>
        <p:nvSpPr>
          <p:cNvPr id="172" name="Google Shape;172;p51"/>
          <p:cNvSpPr txBox="1">
            <a:spLocks noGrp="1"/>
          </p:cNvSpPr>
          <p:nvPr>
            <p:ph type="title"/>
          </p:nvPr>
        </p:nvSpPr>
        <p:spPr>
          <a:xfrm>
            <a:off x="371476" y="1593669"/>
            <a:ext cx="5724524" cy="3277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021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9_Custom Layout">
  <p:cSld name="29_Custom Layout">
    <p:bg>
      <p:bgPr>
        <a:blipFill rotWithShape="1">
          <a:blip r:embed="rId2">
            <a:alphaModFix/>
          </a:blip>
          <a:tile tx="0" ty="0" sx="99999" sy="99999" flip="none" algn="ctr"/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2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52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2023 Onelogica. All rights reserved.</a:t>
            </a:r>
            <a:endParaRPr/>
          </a:p>
        </p:txBody>
      </p:sp>
      <p:sp>
        <p:nvSpPr>
          <p:cNvPr id="176" name="Google Shape;176;p52"/>
          <p:cNvSpPr txBox="1">
            <a:spLocks noGrp="1"/>
          </p:cNvSpPr>
          <p:nvPr>
            <p:ph type="body" idx="1"/>
          </p:nvPr>
        </p:nvSpPr>
        <p:spPr>
          <a:xfrm>
            <a:off x="1143000" y="4610099"/>
            <a:ext cx="4953000" cy="147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52"/>
          <p:cNvSpPr>
            <a:spLocks noGrp="1"/>
          </p:cNvSpPr>
          <p:nvPr>
            <p:ph type="pic" idx="2"/>
          </p:nvPr>
        </p:nvSpPr>
        <p:spPr>
          <a:xfrm>
            <a:off x="6858000" y="381000"/>
            <a:ext cx="4953000" cy="5703315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52"/>
          <p:cNvSpPr txBox="1">
            <a:spLocks noGrp="1"/>
          </p:cNvSpPr>
          <p:nvPr>
            <p:ph type="title"/>
          </p:nvPr>
        </p:nvSpPr>
        <p:spPr>
          <a:xfrm>
            <a:off x="1143001" y="381000"/>
            <a:ext cx="4952999" cy="391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52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0" name="Google Shape;180;p52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5948" t="-3427" b="-3263"/>
          <a:stretch/>
        </p:blipFill>
        <p:spPr>
          <a:xfrm>
            <a:off x="365760" y="6464808"/>
            <a:ext cx="310896" cy="298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832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7_Custom Layout">
  <p:cSld name="17_Custom Layout">
    <p:bg>
      <p:bgPr>
        <a:blipFill rotWithShape="1">
          <a:blip r:embed="rId2">
            <a:alphaModFix/>
          </a:blip>
          <a:tile tx="0" ty="0" sx="100000" sy="100000" flip="none" algn="tr"/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3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3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53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2023 Onelogica. All rights reserved.</a:t>
            </a:r>
            <a:endParaRPr/>
          </a:p>
        </p:txBody>
      </p:sp>
      <p:sp>
        <p:nvSpPr>
          <p:cNvPr id="185" name="Google Shape;185;p53"/>
          <p:cNvSpPr txBox="1">
            <a:spLocks noGrp="1"/>
          </p:cNvSpPr>
          <p:nvPr>
            <p:ph type="body" idx="1"/>
          </p:nvPr>
        </p:nvSpPr>
        <p:spPr>
          <a:xfrm>
            <a:off x="1143000" y="4610099"/>
            <a:ext cx="4953000" cy="147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53"/>
          <p:cNvSpPr>
            <a:spLocks noGrp="1"/>
          </p:cNvSpPr>
          <p:nvPr>
            <p:ph type="pic" idx="2"/>
          </p:nvPr>
        </p:nvSpPr>
        <p:spPr>
          <a:xfrm>
            <a:off x="6858000" y="381000"/>
            <a:ext cx="4953000" cy="5703315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53"/>
          <p:cNvSpPr txBox="1">
            <a:spLocks noGrp="1"/>
          </p:cNvSpPr>
          <p:nvPr>
            <p:ph type="title"/>
          </p:nvPr>
        </p:nvSpPr>
        <p:spPr>
          <a:xfrm>
            <a:off x="1143001" y="381000"/>
            <a:ext cx="4952999" cy="391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53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5948" t="-3427" b="-3263"/>
          <a:stretch/>
        </p:blipFill>
        <p:spPr>
          <a:xfrm>
            <a:off x="365760" y="6464808"/>
            <a:ext cx="310896" cy="298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731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8_Custom Layout">
  <p:cSld name="18_Custom Layout">
    <p:bg>
      <p:bgPr>
        <a:blipFill rotWithShape="1">
          <a:blip r:embed="rId2">
            <a:alphaModFix/>
          </a:blip>
          <a:tile tx="0" ty="0" sx="100000" sy="100000" flip="none" algn="tr"/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4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54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2023 Onelogica. All rights reserved.</a:t>
            </a:r>
            <a:endParaRPr/>
          </a:p>
        </p:txBody>
      </p:sp>
      <p:sp>
        <p:nvSpPr>
          <p:cNvPr id="193" name="Google Shape;193;p54"/>
          <p:cNvSpPr txBox="1">
            <a:spLocks noGrp="1"/>
          </p:cNvSpPr>
          <p:nvPr>
            <p:ph type="body" idx="1"/>
          </p:nvPr>
        </p:nvSpPr>
        <p:spPr>
          <a:xfrm>
            <a:off x="1143000" y="4610099"/>
            <a:ext cx="4953000" cy="147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54"/>
          <p:cNvSpPr txBox="1">
            <a:spLocks noGrp="1"/>
          </p:cNvSpPr>
          <p:nvPr>
            <p:ph type="title"/>
          </p:nvPr>
        </p:nvSpPr>
        <p:spPr>
          <a:xfrm>
            <a:off x="1143001" y="381000"/>
            <a:ext cx="4952999" cy="391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4"/>
          <p:cNvSpPr txBox="1"/>
          <p:nvPr/>
        </p:nvSpPr>
        <p:spPr>
          <a:xfrm>
            <a:off x="6877347" y="1471454"/>
            <a:ext cx="4952999" cy="391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</a:pPr>
            <a:r>
              <a:rPr lang="en-US" sz="10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/>
          </a:p>
        </p:txBody>
      </p:sp>
      <p:pic>
        <p:nvPicPr>
          <p:cNvPr id="196" name="Google Shape;196;p5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5948" t="-3427" b="-3263"/>
          <a:stretch/>
        </p:blipFill>
        <p:spPr>
          <a:xfrm>
            <a:off x="365760" y="6464808"/>
            <a:ext cx="310896" cy="298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41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9_Custom Layout">
  <p:cSld name="19_Custom Layout">
    <p:bg>
      <p:bgPr>
        <a:blipFill rotWithShape="1">
          <a:blip r:embed="rId2">
            <a:alphaModFix/>
          </a:blip>
          <a:tile tx="0" ty="0" sx="99999" sy="99999" flip="none" algn="ctr"/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5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55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2023 Multiverz. All rights reserved.</a:t>
            </a:r>
            <a:endParaRPr/>
          </a:p>
        </p:txBody>
      </p:sp>
      <p:sp>
        <p:nvSpPr>
          <p:cNvPr id="200" name="Google Shape;200;p55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5"/>
          <p:cNvSpPr txBox="1">
            <a:spLocks noGrp="1"/>
          </p:cNvSpPr>
          <p:nvPr>
            <p:ph type="body" idx="1"/>
          </p:nvPr>
        </p:nvSpPr>
        <p:spPr>
          <a:xfrm>
            <a:off x="918687" y="1371600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55"/>
          <p:cNvSpPr txBox="1">
            <a:spLocks noGrp="1"/>
          </p:cNvSpPr>
          <p:nvPr>
            <p:ph type="body" idx="2"/>
          </p:nvPr>
        </p:nvSpPr>
        <p:spPr>
          <a:xfrm>
            <a:off x="918687" y="1976478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55"/>
          <p:cNvSpPr txBox="1">
            <a:spLocks noGrp="1"/>
          </p:cNvSpPr>
          <p:nvPr>
            <p:ph type="body" idx="3"/>
          </p:nvPr>
        </p:nvSpPr>
        <p:spPr>
          <a:xfrm>
            <a:off x="918687" y="2581356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55"/>
          <p:cNvSpPr txBox="1">
            <a:spLocks noGrp="1"/>
          </p:cNvSpPr>
          <p:nvPr>
            <p:ph type="body" idx="4"/>
          </p:nvPr>
        </p:nvSpPr>
        <p:spPr>
          <a:xfrm>
            <a:off x="918687" y="3186234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55"/>
          <p:cNvSpPr txBox="1">
            <a:spLocks noGrp="1"/>
          </p:cNvSpPr>
          <p:nvPr>
            <p:ph type="body" idx="5"/>
          </p:nvPr>
        </p:nvSpPr>
        <p:spPr>
          <a:xfrm>
            <a:off x="918687" y="3791112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55"/>
          <p:cNvSpPr txBox="1">
            <a:spLocks noGrp="1"/>
          </p:cNvSpPr>
          <p:nvPr>
            <p:ph type="body" idx="6"/>
          </p:nvPr>
        </p:nvSpPr>
        <p:spPr>
          <a:xfrm>
            <a:off x="918687" y="4395990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55"/>
          <p:cNvSpPr txBox="1">
            <a:spLocks noGrp="1"/>
          </p:cNvSpPr>
          <p:nvPr>
            <p:ph type="body" idx="7"/>
          </p:nvPr>
        </p:nvSpPr>
        <p:spPr>
          <a:xfrm>
            <a:off x="918687" y="5000868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55"/>
          <p:cNvSpPr txBox="1">
            <a:spLocks noGrp="1"/>
          </p:cNvSpPr>
          <p:nvPr>
            <p:ph type="body" idx="8"/>
          </p:nvPr>
        </p:nvSpPr>
        <p:spPr>
          <a:xfrm>
            <a:off x="918687" y="5605747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55"/>
          <p:cNvSpPr txBox="1">
            <a:spLocks noGrp="1"/>
          </p:cNvSpPr>
          <p:nvPr>
            <p:ph type="body" idx="9"/>
          </p:nvPr>
        </p:nvSpPr>
        <p:spPr>
          <a:xfrm>
            <a:off x="377958" y="1371600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55"/>
          <p:cNvSpPr txBox="1">
            <a:spLocks noGrp="1"/>
          </p:cNvSpPr>
          <p:nvPr>
            <p:ph type="body" idx="13"/>
          </p:nvPr>
        </p:nvSpPr>
        <p:spPr>
          <a:xfrm>
            <a:off x="377958" y="1976478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55"/>
          <p:cNvSpPr txBox="1">
            <a:spLocks noGrp="1"/>
          </p:cNvSpPr>
          <p:nvPr>
            <p:ph type="body" idx="14"/>
          </p:nvPr>
        </p:nvSpPr>
        <p:spPr>
          <a:xfrm>
            <a:off x="377958" y="2581356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55"/>
          <p:cNvSpPr txBox="1">
            <a:spLocks noGrp="1"/>
          </p:cNvSpPr>
          <p:nvPr>
            <p:ph type="body" idx="15"/>
          </p:nvPr>
        </p:nvSpPr>
        <p:spPr>
          <a:xfrm>
            <a:off x="377958" y="3186234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55"/>
          <p:cNvSpPr txBox="1">
            <a:spLocks noGrp="1"/>
          </p:cNvSpPr>
          <p:nvPr>
            <p:ph type="body" idx="16"/>
          </p:nvPr>
        </p:nvSpPr>
        <p:spPr>
          <a:xfrm>
            <a:off x="377958" y="3791112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5"/>
          <p:cNvSpPr txBox="1">
            <a:spLocks noGrp="1"/>
          </p:cNvSpPr>
          <p:nvPr>
            <p:ph type="body" idx="17"/>
          </p:nvPr>
        </p:nvSpPr>
        <p:spPr>
          <a:xfrm>
            <a:off x="377958" y="4395990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55"/>
          <p:cNvSpPr txBox="1">
            <a:spLocks noGrp="1"/>
          </p:cNvSpPr>
          <p:nvPr>
            <p:ph type="body" idx="18"/>
          </p:nvPr>
        </p:nvSpPr>
        <p:spPr>
          <a:xfrm>
            <a:off x="377958" y="5000868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55"/>
          <p:cNvSpPr txBox="1">
            <a:spLocks noGrp="1"/>
          </p:cNvSpPr>
          <p:nvPr>
            <p:ph type="body" idx="19"/>
          </p:nvPr>
        </p:nvSpPr>
        <p:spPr>
          <a:xfrm>
            <a:off x="377958" y="5605747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55"/>
          <p:cNvSpPr txBox="1">
            <a:spLocks noGrp="1"/>
          </p:cNvSpPr>
          <p:nvPr>
            <p:ph type="body" idx="20"/>
          </p:nvPr>
        </p:nvSpPr>
        <p:spPr>
          <a:xfrm>
            <a:off x="4809675" y="1371600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55"/>
          <p:cNvSpPr txBox="1">
            <a:spLocks noGrp="1"/>
          </p:cNvSpPr>
          <p:nvPr>
            <p:ph type="body" idx="21"/>
          </p:nvPr>
        </p:nvSpPr>
        <p:spPr>
          <a:xfrm>
            <a:off x="4809675" y="1976478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55"/>
          <p:cNvSpPr txBox="1">
            <a:spLocks noGrp="1"/>
          </p:cNvSpPr>
          <p:nvPr>
            <p:ph type="body" idx="22"/>
          </p:nvPr>
        </p:nvSpPr>
        <p:spPr>
          <a:xfrm>
            <a:off x="4809675" y="2581356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55"/>
          <p:cNvSpPr txBox="1">
            <a:spLocks noGrp="1"/>
          </p:cNvSpPr>
          <p:nvPr>
            <p:ph type="body" idx="23"/>
          </p:nvPr>
        </p:nvSpPr>
        <p:spPr>
          <a:xfrm>
            <a:off x="4809675" y="3186234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55"/>
          <p:cNvSpPr txBox="1">
            <a:spLocks noGrp="1"/>
          </p:cNvSpPr>
          <p:nvPr>
            <p:ph type="body" idx="24"/>
          </p:nvPr>
        </p:nvSpPr>
        <p:spPr>
          <a:xfrm>
            <a:off x="4809675" y="3791112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55"/>
          <p:cNvSpPr txBox="1">
            <a:spLocks noGrp="1"/>
          </p:cNvSpPr>
          <p:nvPr>
            <p:ph type="body" idx="25"/>
          </p:nvPr>
        </p:nvSpPr>
        <p:spPr>
          <a:xfrm>
            <a:off x="4809675" y="4395990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55"/>
          <p:cNvSpPr txBox="1">
            <a:spLocks noGrp="1"/>
          </p:cNvSpPr>
          <p:nvPr>
            <p:ph type="body" idx="26"/>
          </p:nvPr>
        </p:nvSpPr>
        <p:spPr>
          <a:xfrm>
            <a:off x="4809675" y="5000868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55"/>
          <p:cNvSpPr txBox="1">
            <a:spLocks noGrp="1"/>
          </p:cNvSpPr>
          <p:nvPr>
            <p:ph type="body" idx="27"/>
          </p:nvPr>
        </p:nvSpPr>
        <p:spPr>
          <a:xfrm>
            <a:off x="4809675" y="5605747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55"/>
          <p:cNvSpPr txBox="1">
            <a:spLocks noGrp="1"/>
          </p:cNvSpPr>
          <p:nvPr>
            <p:ph type="body" idx="28"/>
          </p:nvPr>
        </p:nvSpPr>
        <p:spPr>
          <a:xfrm>
            <a:off x="4268946" y="1371600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55"/>
          <p:cNvSpPr txBox="1">
            <a:spLocks noGrp="1"/>
          </p:cNvSpPr>
          <p:nvPr>
            <p:ph type="body" idx="29"/>
          </p:nvPr>
        </p:nvSpPr>
        <p:spPr>
          <a:xfrm>
            <a:off x="4268946" y="1976478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55"/>
          <p:cNvSpPr txBox="1">
            <a:spLocks noGrp="1"/>
          </p:cNvSpPr>
          <p:nvPr>
            <p:ph type="body" idx="30"/>
          </p:nvPr>
        </p:nvSpPr>
        <p:spPr>
          <a:xfrm>
            <a:off x="4268946" y="2581356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55"/>
          <p:cNvSpPr txBox="1">
            <a:spLocks noGrp="1"/>
          </p:cNvSpPr>
          <p:nvPr>
            <p:ph type="body" idx="31"/>
          </p:nvPr>
        </p:nvSpPr>
        <p:spPr>
          <a:xfrm>
            <a:off x="4268946" y="3186234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55"/>
          <p:cNvSpPr txBox="1">
            <a:spLocks noGrp="1"/>
          </p:cNvSpPr>
          <p:nvPr>
            <p:ph type="body" idx="32"/>
          </p:nvPr>
        </p:nvSpPr>
        <p:spPr>
          <a:xfrm>
            <a:off x="4268946" y="3791112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55"/>
          <p:cNvSpPr txBox="1">
            <a:spLocks noGrp="1"/>
          </p:cNvSpPr>
          <p:nvPr>
            <p:ph type="body" idx="33"/>
          </p:nvPr>
        </p:nvSpPr>
        <p:spPr>
          <a:xfrm>
            <a:off x="4268946" y="4395990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55"/>
          <p:cNvSpPr txBox="1">
            <a:spLocks noGrp="1"/>
          </p:cNvSpPr>
          <p:nvPr>
            <p:ph type="body" idx="34"/>
          </p:nvPr>
        </p:nvSpPr>
        <p:spPr>
          <a:xfrm>
            <a:off x="4268946" y="5000868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55"/>
          <p:cNvSpPr txBox="1">
            <a:spLocks noGrp="1"/>
          </p:cNvSpPr>
          <p:nvPr>
            <p:ph type="body" idx="35"/>
          </p:nvPr>
        </p:nvSpPr>
        <p:spPr>
          <a:xfrm>
            <a:off x="4268946" y="5605747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55"/>
          <p:cNvSpPr txBox="1">
            <a:spLocks noGrp="1"/>
          </p:cNvSpPr>
          <p:nvPr>
            <p:ph type="body" idx="36"/>
          </p:nvPr>
        </p:nvSpPr>
        <p:spPr>
          <a:xfrm>
            <a:off x="8663710" y="4415229"/>
            <a:ext cx="3168086" cy="167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55"/>
          <p:cNvSpPr txBox="1">
            <a:spLocks noGrp="1"/>
          </p:cNvSpPr>
          <p:nvPr>
            <p:ph type="title"/>
          </p:nvPr>
        </p:nvSpPr>
        <p:spPr>
          <a:xfrm>
            <a:off x="8663711" y="1376362"/>
            <a:ext cx="3168085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35" name="Google Shape;235;p5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5948" t="-3427" b="-3263"/>
          <a:stretch/>
        </p:blipFill>
        <p:spPr>
          <a:xfrm>
            <a:off x="365760" y="6464808"/>
            <a:ext cx="310896" cy="298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001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3">
          <p15:clr>
            <a:srgbClr val="FBAE40"/>
          </p15:clr>
        </p15:guide>
        <p15:guide id="2" pos="3840">
          <p15:clr>
            <a:srgbClr val="FBAE40"/>
          </p15:clr>
        </p15:guide>
        <p15:guide id="3" pos="234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Custom Layout">
  <p:cSld name="5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9"/>
          <p:cNvPicPr preferRelativeResize="0"/>
          <p:nvPr/>
        </p:nvPicPr>
        <p:blipFill rotWithShape="1">
          <a:blip r:embed="rId2">
            <a:alphaModFix amt="56000"/>
          </a:blip>
          <a:srcRect/>
          <a:stretch/>
        </p:blipFill>
        <p:spPr>
          <a:xfrm rot="-7199997">
            <a:off x="6042269" y="719726"/>
            <a:ext cx="7891670" cy="872039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9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79723"/>
          <a:stretch/>
        </p:blipFill>
        <p:spPr>
          <a:xfrm>
            <a:off x="363600" y="6469200"/>
            <a:ext cx="299297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9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2023 Onelogica. All rights reserved.</a:t>
            </a:r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598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6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56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56"/>
          <p:cNvSpPr txBox="1">
            <a:spLocks noGrp="1"/>
          </p:cNvSpPr>
          <p:nvPr>
            <p:ph type="body" idx="1"/>
          </p:nvPr>
        </p:nvSpPr>
        <p:spPr>
          <a:xfrm>
            <a:off x="918687" y="1371600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56"/>
          <p:cNvSpPr txBox="1">
            <a:spLocks noGrp="1"/>
          </p:cNvSpPr>
          <p:nvPr>
            <p:ph type="body" idx="2"/>
          </p:nvPr>
        </p:nvSpPr>
        <p:spPr>
          <a:xfrm>
            <a:off x="918687" y="1976478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56"/>
          <p:cNvSpPr txBox="1">
            <a:spLocks noGrp="1"/>
          </p:cNvSpPr>
          <p:nvPr>
            <p:ph type="body" idx="3"/>
          </p:nvPr>
        </p:nvSpPr>
        <p:spPr>
          <a:xfrm>
            <a:off x="918687" y="2581356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56"/>
          <p:cNvSpPr txBox="1">
            <a:spLocks noGrp="1"/>
          </p:cNvSpPr>
          <p:nvPr>
            <p:ph type="body" idx="4"/>
          </p:nvPr>
        </p:nvSpPr>
        <p:spPr>
          <a:xfrm>
            <a:off x="918687" y="3186234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56"/>
          <p:cNvSpPr txBox="1">
            <a:spLocks noGrp="1"/>
          </p:cNvSpPr>
          <p:nvPr>
            <p:ph type="body" idx="5"/>
          </p:nvPr>
        </p:nvSpPr>
        <p:spPr>
          <a:xfrm>
            <a:off x="918687" y="3791112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56"/>
          <p:cNvSpPr txBox="1">
            <a:spLocks noGrp="1"/>
          </p:cNvSpPr>
          <p:nvPr>
            <p:ph type="body" idx="6"/>
          </p:nvPr>
        </p:nvSpPr>
        <p:spPr>
          <a:xfrm>
            <a:off x="918687" y="4395990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56"/>
          <p:cNvSpPr txBox="1">
            <a:spLocks noGrp="1"/>
          </p:cNvSpPr>
          <p:nvPr>
            <p:ph type="body" idx="7"/>
          </p:nvPr>
        </p:nvSpPr>
        <p:spPr>
          <a:xfrm>
            <a:off x="918687" y="5000868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56"/>
          <p:cNvSpPr txBox="1">
            <a:spLocks noGrp="1"/>
          </p:cNvSpPr>
          <p:nvPr>
            <p:ph type="body" idx="8"/>
          </p:nvPr>
        </p:nvSpPr>
        <p:spPr>
          <a:xfrm>
            <a:off x="918687" y="5605747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56"/>
          <p:cNvSpPr txBox="1">
            <a:spLocks noGrp="1"/>
          </p:cNvSpPr>
          <p:nvPr>
            <p:ph type="body" idx="9"/>
          </p:nvPr>
        </p:nvSpPr>
        <p:spPr>
          <a:xfrm>
            <a:off x="377958" y="1366576"/>
            <a:ext cx="405128" cy="49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56"/>
          <p:cNvSpPr txBox="1">
            <a:spLocks noGrp="1"/>
          </p:cNvSpPr>
          <p:nvPr>
            <p:ph type="body" idx="13"/>
          </p:nvPr>
        </p:nvSpPr>
        <p:spPr>
          <a:xfrm>
            <a:off x="377958" y="1976478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56"/>
          <p:cNvSpPr txBox="1">
            <a:spLocks noGrp="1"/>
          </p:cNvSpPr>
          <p:nvPr>
            <p:ph type="body" idx="14"/>
          </p:nvPr>
        </p:nvSpPr>
        <p:spPr>
          <a:xfrm>
            <a:off x="377958" y="2581356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body" idx="15"/>
          </p:nvPr>
        </p:nvSpPr>
        <p:spPr>
          <a:xfrm>
            <a:off x="377958" y="3186234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body" idx="16"/>
          </p:nvPr>
        </p:nvSpPr>
        <p:spPr>
          <a:xfrm>
            <a:off x="377958" y="3791112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body" idx="17"/>
          </p:nvPr>
        </p:nvSpPr>
        <p:spPr>
          <a:xfrm>
            <a:off x="377958" y="4395990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body" idx="18"/>
          </p:nvPr>
        </p:nvSpPr>
        <p:spPr>
          <a:xfrm>
            <a:off x="377958" y="5000868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56"/>
          <p:cNvSpPr txBox="1">
            <a:spLocks noGrp="1"/>
          </p:cNvSpPr>
          <p:nvPr>
            <p:ph type="body" idx="19"/>
          </p:nvPr>
        </p:nvSpPr>
        <p:spPr>
          <a:xfrm>
            <a:off x="377958" y="5605747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56"/>
          <p:cNvSpPr txBox="1">
            <a:spLocks noGrp="1"/>
          </p:cNvSpPr>
          <p:nvPr>
            <p:ph type="body" idx="20"/>
          </p:nvPr>
        </p:nvSpPr>
        <p:spPr>
          <a:xfrm>
            <a:off x="4809675" y="1371600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56"/>
          <p:cNvSpPr txBox="1">
            <a:spLocks noGrp="1"/>
          </p:cNvSpPr>
          <p:nvPr>
            <p:ph type="body" idx="21"/>
          </p:nvPr>
        </p:nvSpPr>
        <p:spPr>
          <a:xfrm>
            <a:off x="4809675" y="1976478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56"/>
          <p:cNvSpPr txBox="1">
            <a:spLocks noGrp="1"/>
          </p:cNvSpPr>
          <p:nvPr>
            <p:ph type="body" idx="22"/>
          </p:nvPr>
        </p:nvSpPr>
        <p:spPr>
          <a:xfrm>
            <a:off x="4809675" y="2581356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56"/>
          <p:cNvSpPr txBox="1">
            <a:spLocks noGrp="1"/>
          </p:cNvSpPr>
          <p:nvPr>
            <p:ph type="body" idx="23"/>
          </p:nvPr>
        </p:nvSpPr>
        <p:spPr>
          <a:xfrm>
            <a:off x="4809675" y="3186234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56"/>
          <p:cNvSpPr txBox="1">
            <a:spLocks noGrp="1"/>
          </p:cNvSpPr>
          <p:nvPr>
            <p:ph type="body" idx="24"/>
          </p:nvPr>
        </p:nvSpPr>
        <p:spPr>
          <a:xfrm>
            <a:off x="4809675" y="3791112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56"/>
          <p:cNvSpPr txBox="1">
            <a:spLocks noGrp="1"/>
          </p:cNvSpPr>
          <p:nvPr>
            <p:ph type="body" idx="25"/>
          </p:nvPr>
        </p:nvSpPr>
        <p:spPr>
          <a:xfrm>
            <a:off x="4809675" y="4395990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6"/>
          <p:cNvSpPr txBox="1">
            <a:spLocks noGrp="1"/>
          </p:cNvSpPr>
          <p:nvPr>
            <p:ph type="body" idx="26"/>
          </p:nvPr>
        </p:nvSpPr>
        <p:spPr>
          <a:xfrm>
            <a:off x="4809675" y="5000868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56"/>
          <p:cNvSpPr txBox="1">
            <a:spLocks noGrp="1"/>
          </p:cNvSpPr>
          <p:nvPr>
            <p:ph type="body" idx="27"/>
          </p:nvPr>
        </p:nvSpPr>
        <p:spPr>
          <a:xfrm>
            <a:off x="4809675" y="5605747"/>
            <a:ext cx="2953039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6"/>
          <p:cNvSpPr txBox="1">
            <a:spLocks noGrp="1"/>
          </p:cNvSpPr>
          <p:nvPr>
            <p:ph type="body" idx="28"/>
          </p:nvPr>
        </p:nvSpPr>
        <p:spPr>
          <a:xfrm>
            <a:off x="4268946" y="1371600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56"/>
          <p:cNvSpPr txBox="1">
            <a:spLocks noGrp="1"/>
          </p:cNvSpPr>
          <p:nvPr>
            <p:ph type="body" idx="29"/>
          </p:nvPr>
        </p:nvSpPr>
        <p:spPr>
          <a:xfrm>
            <a:off x="4268946" y="1976478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56"/>
          <p:cNvSpPr txBox="1">
            <a:spLocks noGrp="1"/>
          </p:cNvSpPr>
          <p:nvPr>
            <p:ph type="body" idx="30"/>
          </p:nvPr>
        </p:nvSpPr>
        <p:spPr>
          <a:xfrm>
            <a:off x="4268946" y="2581356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56"/>
          <p:cNvSpPr txBox="1">
            <a:spLocks noGrp="1"/>
          </p:cNvSpPr>
          <p:nvPr>
            <p:ph type="body" idx="31"/>
          </p:nvPr>
        </p:nvSpPr>
        <p:spPr>
          <a:xfrm>
            <a:off x="4268946" y="3186234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56"/>
          <p:cNvSpPr txBox="1">
            <a:spLocks noGrp="1"/>
          </p:cNvSpPr>
          <p:nvPr>
            <p:ph type="body" idx="32"/>
          </p:nvPr>
        </p:nvSpPr>
        <p:spPr>
          <a:xfrm>
            <a:off x="4268946" y="3791112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56"/>
          <p:cNvSpPr txBox="1">
            <a:spLocks noGrp="1"/>
          </p:cNvSpPr>
          <p:nvPr>
            <p:ph type="body" idx="33"/>
          </p:nvPr>
        </p:nvSpPr>
        <p:spPr>
          <a:xfrm>
            <a:off x="4268946" y="4395990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56"/>
          <p:cNvSpPr txBox="1">
            <a:spLocks noGrp="1"/>
          </p:cNvSpPr>
          <p:nvPr>
            <p:ph type="body" idx="34"/>
          </p:nvPr>
        </p:nvSpPr>
        <p:spPr>
          <a:xfrm>
            <a:off x="4268946" y="5000868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56"/>
          <p:cNvSpPr txBox="1">
            <a:spLocks noGrp="1"/>
          </p:cNvSpPr>
          <p:nvPr>
            <p:ph type="body" idx="35"/>
          </p:nvPr>
        </p:nvSpPr>
        <p:spPr>
          <a:xfrm>
            <a:off x="4268946" y="5605747"/>
            <a:ext cx="405128" cy="48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56"/>
          <p:cNvSpPr txBox="1">
            <a:spLocks noGrp="1"/>
          </p:cNvSpPr>
          <p:nvPr>
            <p:ph type="body" idx="36"/>
          </p:nvPr>
        </p:nvSpPr>
        <p:spPr>
          <a:xfrm>
            <a:off x="8663710" y="4415229"/>
            <a:ext cx="3168086" cy="167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56"/>
          <p:cNvSpPr txBox="1">
            <a:spLocks noGrp="1"/>
          </p:cNvSpPr>
          <p:nvPr>
            <p:ph type="title"/>
          </p:nvPr>
        </p:nvSpPr>
        <p:spPr>
          <a:xfrm>
            <a:off x="8663711" y="1376362"/>
            <a:ext cx="3168085" cy="2628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221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34">
          <p15:clr>
            <a:srgbClr val="FBAE40"/>
          </p15:clr>
        </p15:guide>
        <p15:guide id="4" orient="horz" pos="383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fcafcced2_0_402"/>
          <p:cNvSpPr txBox="1">
            <a:spLocks noGrp="1"/>
          </p:cNvSpPr>
          <p:nvPr>
            <p:ph type="title"/>
          </p:nvPr>
        </p:nvSpPr>
        <p:spPr>
          <a:xfrm>
            <a:off x="4305567" y="504300"/>
            <a:ext cx="6855900" cy="68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275" name="Google Shape;275;g20fcafcced2_0_40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" y="3735324"/>
            <a:ext cx="12192004" cy="4048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403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7" name="Google Shape;37;p30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 flipH="1">
            <a:off x="3987868" y="-1103846"/>
            <a:ext cx="8204132" cy="9065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24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31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10800000">
            <a:off x="8547113" y="-173266"/>
            <a:ext cx="5216369" cy="1836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19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ustom Layout">
  <p:cSld name="3_Custom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32"/>
          <p:cNvPicPr preferRelativeResize="0"/>
          <p:nvPr/>
        </p:nvPicPr>
        <p:blipFill rotWithShape="1">
          <a:blip r:embed="rId2">
            <a:alphaModFix amt="50000"/>
          </a:blip>
          <a:srcRect r="8214"/>
          <a:stretch/>
        </p:blipFill>
        <p:spPr>
          <a:xfrm>
            <a:off x="878334" y="-1862800"/>
            <a:ext cx="10435335" cy="99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79723"/>
          <a:stretch/>
        </p:blipFill>
        <p:spPr>
          <a:xfrm>
            <a:off x="363600" y="6469200"/>
            <a:ext cx="299297" cy="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2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2023 Onelogica.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640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3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2023 Onelogica.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54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8_Custom Layout">
  <p:cSld name="28_Custom Layout">
    <p:bg>
      <p:bgPr>
        <a:solidFill>
          <a:srgbClr val="012174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 txBox="1">
            <a:spLocks noGrp="1"/>
          </p:cNvSpPr>
          <p:nvPr>
            <p:ph type="title"/>
          </p:nvPr>
        </p:nvSpPr>
        <p:spPr>
          <a:xfrm>
            <a:off x="381000" y="2933700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34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320834" y="4472983"/>
            <a:ext cx="11550318" cy="3468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4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10800000">
            <a:off x="320839" y="-1083882"/>
            <a:ext cx="11550318" cy="3468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59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6_Custom Layout">
  <p:cSld name="36_Custom Layout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371475" y="2905919"/>
            <a:ext cx="11449050" cy="104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377825" y="4086993"/>
            <a:ext cx="11449050" cy="29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o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2" name="Google Shape;62;p35" descr="A picture containing text, clipar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200" y="421200"/>
            <a:ext cx="2448001" cy="50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560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64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79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9787944" y="0"/>
            <a:ext cx="202305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6"/>
          <p:cNvSpPr txBox="1"/>
          <p:nvPr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Copyright © 2023 Onelogica. All rights reserved.</a:t>
            </a:r>
            <a:endParaRPr/>
          </a:p>
        </p:txBody>
      </p:sp>
      <p:pic>
        <p:nvPicPr>
          <p:cNvPr id="15" name="Google Shape;15;p26" descr="Logo&#10;&#10;Description automatically generated"/>
          <p:cNvPicPr preferRelativeResize="0"/>
          <p:nvPr/>
        </p:nvPicPr>
        <p:blipFill rotWithShape="1">
          <a:blip r:embed="rId33">
            <a:alphaModFix/>
          </a:blip>
          <a:srcRect r="79723"/>
          <a:stretch/>
        </p:blipFill>
        <p:spPr>
          <a:xfrm>
            <a:off x="363600" y="6469200"/>
            <a:ext cx="299297" cy="29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2671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34">
          <p15:clr>
            <a:srgbClr val="F26B43"/>
          </p15:clr>
        </p15:guide>
        <p15:guide id="4" pos="74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0fcafcced2_0_97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Locations</a:t>
            </a:r>
            <a:endParaRPr/>
          </a:p>
        </p:txBody>
      </p:sp>
      <p:grpSp>
        <p:nvGrpSpPr>
          <p:cNvPr id="604" name="Google Shape;604;g20fcafcced2_0_97"/>
          <p:cNvGrpSpPr/>
          <p:nvPr/>
        </p:nvGrpSpPr>
        <p:grpSpPr>
          <a:xfrm>
            <a:off x="1009640" y="1300850"/>
            <a:ext cx="6683959" cy="4710907"/>
            <a:chOff x="235800" y="830650"/>
            <a:chExt cx="6978450" cy="4588844"/>
          </a:xfrm>
        </p:grpSpPr>
        <p:sp>
          <p:nvSpPr>
            <p:cNvPr id="605" name="Google Shape;605;g20fcafcced2_0_9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20fcafcced2_0_9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20fcafcced2_0_9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20fcafcced2_0_9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20fcafcced2_0_9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20fcafcced2_0_9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1" name="Google Shape;611;g20fcafcced2_0_97"/>
          <p:cNvSpPr/>
          <p:nvPr/>
        </p:nvSpPr>
        <p:spPr>
          <a:xfrm>
            <a:off x="5812144" y="3251090"/>
            <a:ext cx="391510" cy="508212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2" name="Google Shape;612;g20fcafcced2_0_97"/>
          <p:cNvSpPr/>
          <p:nvPr/>
        </p:nvSpPr>
        <p:spPr>
          <a:xfrm>
            <a:off x="2019821" y="2703279"/>
            <a:ext cx="391510" cy="508212"/>
          </a:xfrm>
          <a:custGeom>
            <a:avLst/>
            <a:gdLst/>
            <a:ahLst/>
            <a:cxnLst/>
            <a:rect l="l" t="t" r="r" b="b"/>
            <a:pathLst>
              <a:path w="2810" h="3648" extrusionOk="0">
                <a:moveTo>
                  <a:pt x="1365" y="241"/>
                </a:moveTo>
                <a:cubicBezTo>
                  <a:pt x="1630" y="241"/>
                  <a:pt x="1899" y="338"/>
                  <a:pt x="2120" y="555"/>
                </a:cubicBezTo>
                <a:cubicBezTo>
                  <a:pt x="2810" y="1245"/>
                  <a:pt x="2329" y="2416"/>
                  <a:pt x="1356" y="2416"/>
                </a:cubicBezTo>
                <a:cubicBezTo>
                  <a:pt x="764" y="2416"/>
                  <a:pt x="272" y="1935"/>
                  <a:pt x="272" y="1344"/>
                </a:cubicBezTo>
                <a:cubicBezTo>
                  <a:pt x="263" y="681"/>
                  <a:pt x="802" y="241"/>
                  <a:pt x="1365" y="241"/>
                </a:cubicBezTo>
                <a:close/>
                <a:moveTo>
                  <a:pt x="1356" y="1"/>
                </a:moveTo>
                <a:cubicBezTo>
                  <a:pt x="604" y="1"/>
                  <a:pt x="0" y="604"/>
                  <a:pt x="0" y="1356"/>
                </a:cubicBezTo>
                <a:cubicBezTo>
                  <a:pt x="0" y="2391"/>
                  <a:pt x="1183" y="3512"/>
                  <a:pt x="1331" y="3648"/>
                </a:cubicBezTo>
                <a:lnTo>
                  <a:pt x="1368" y="3648"/>
                </a:lnTo>
                <a:cubicBezTo>
                  <a:pt x="1528" y="3512"/>
                  <a:pt x="2711" y="2453"/>
                  <a:pt x="2711" y="1356"/>
                </a:cubicBezTo>
                <a:cubicBezTo>
                  <a:pt x="2711" y="604"/>
                  <a:pt x="2095" y="1"/>
                  <a:pt x="1356" y="1"/>
                </a:cubicBezTo>
                <a:close/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3" name="Google Shape;613;g20fcafcced2_0_97"/>
          <p:cNvSpPr txBox="1">
            <a:spLocks noGrp="1"/>
          </p:cNvSpPr>
          <p:nvPr>
            <p:ph type="sldNum" idx="12"/>
          </p:nvPr>
        </p:nvSpPr>
        <p:spPr>
          <a:xfrm>
            <a:off x="11484746" y="6490025"/>
            <a:ext cx="326400" cy="20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ULTIVERZ COLOR SET">
      <a:dk1>
        <a:srgbClr val="2F2929"/>
      </a:dk1>
      <a:lt1>
        <a:srgbClr val="FFFFFF"/>
      </a:lt1>
      <a:dk2>
        <a:srgbClr val="C00000"/>
      </a:dk2>
      <a:lt2>
        <a:srgbClr val="00133A"/>
      </a:lt2>
      <a:accent1>
        <a:srgbClr val="EE2B00"/>
      </a:accent1>
      <a:accent2>
        <a:srgbClr val="ECAE01"/>
      </a:accent2>
      <a:accent3>
        <a:srgbClr val="5DFE01"/>
      </a:accent3>
      <a:accent4>
        <a:srgbClr val="FC7B16"/>
      </a:accent4>
      <a:accent5>
        <a:srgbClr val="EE2B00"/>
      </a:accent5>
      <a:accent6>
        <a:srgbClr val="34CC67"/>
      </a:accent6>
      <a:hlink>
        <a:srgbClr val="D1AB0F"/>
      </a:hlink>
      <a:folHlink>
        <a:srgbClr val="5B575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Palatino Linotype</vt:lpstr>
      <vt:lpstr>1_Office Theme</vt:lpstr>
      <vt:lpstr>Our Locations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Locations</dc:title>
  <dc:creator>Navin Kumar</dc:creator>
  <cp:lastModifiedBy>Navin Kumar</cp:lastModifiedBy>
  <cp:revision>1</cp:revision>
  <dcterms:created xsi:type="dcterms:W3CDTF">2023-05-01T12:25:18Z</dcterms:created>
  <dcterms:modified xsi:type="dcterms:W3CDTF">2023-05-01T12:26:17Z</dcterms:modified>
</cp:coreProperties>
</file>