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21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2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137410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Keyloggers: The Hidden Threat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38709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 keylogger is a small software or hardware device that secretly records every keystroke made on a computer, often without the user's knowledge or consent. These tools can be used for both legitimate and malicious purposes.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71988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5703213"/>
            <a:ext cx="168175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187" b="1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Dushyanth</a:t>
            </a:r>
            <a:r>
              <a:rPr lang="en-US" sz="2187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</a:rPr>
              <a:t> au820421104024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r>
              <a:rPr lang="en-US" sz="2187" b="1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</a:rPr>
              <a:t>Anjalai</a:t>
            </a:r>
            <a:r>
              <a:rPr lang="en-US" sz="2187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</a:rPr>
              <a:t> Ammal Mahalingam Engineering College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</a:rPr>
              <a:t> Kovilvenni-3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610195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How Keyloggers Work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10244" y="1953101"/>
            <a:ext cx="27742" cy="5351026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62736"/>
            <a:ext cx="777597" cy="27742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9" name="Text 6"/>
          <p:cNvSpPr/>
          <p:nvPr/>
        </p:nvSpPr>
        <p:spPr>
          <a:xfrm>
            <a:off x="4745891" y="2168366"/>
            <a:ext cx="15632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Monitoring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Keyloggers silently record every key pressed, including passwords, credit card numbers, and other sensitive information.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20468"/>
            <a:ext cx="777597" cy="27742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4" name="Text 11"/>
          <p:cNvSpPr/>
          <p:nvPr/>
        </p:nvSpPr>
        <p:spPr>
          <a:xfrm>
            <a:off x="4731365" y="4026098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Storing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recorded data is stored locally or transmitted to a remote server, allowing the attacker to access the stolen information.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78200"/>
            <a:ext cx="777597" cy="27742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9" name="Text 16"/>
          <p:cNvSpPr/>
          <p:nvPr/>
        </p:nvSpPr>
        <p:spPr>
          <a:xfrm>
            <a:off x="4730294" y="5883831"/>
            <a:ext cx="1874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Retrieving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Keyloggers can be used to remotely access the stored data, compromising the victim's security and privacy.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Types of Keyloggers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8590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Software Keyloggers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are programs that run in the background, monitoring and recording keystrokes.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9451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Hardware Keyloggers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are physical devices that are installed between the keyboard and the computer, capturing all input.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Wireless Keyloggers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transmit the recorded data wirelessly, making them harder to detect.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562469"/>
            <a:ext cx="82092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Legitimate Uses of Keyloggers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76369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7" name="Text 4"/>
          <p:cNvSpPr/>
          <p:nvPr/>
        </p:nvSpPr>
        <p:spPr>
          <a:xfrm>
            <a:off x="2209800" y="4805362"/>
            <a:ext cx="15632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4840010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Parental Monitoring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667613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Keyloggers can help parents monitor their children's online activities and ensure their safety.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476369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1" name="Text 8"/>
          <p:cNvSpPr/>
          <p:nvPr/>
        </p:nvSpPr>
        <p:spPr>
          <a:xfrm>
            <a:off x="5787509" y="4805362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4840010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Employee Monitoring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5667613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Employers may use keyloggers to track employee productivity and ensure appropriate use of company devices.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476369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5" name="Text 12"/>
          <p:cNvSpPr/>
          <p:nvPr/>
        </p:nvSpPr>
        <p:spPr>
          <a:xfrm>
            <a:off x="9378672" y="4805362"/>
            <a:ext cx="1874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4840010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Diagnostics and Troubleshooting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5667613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Keyloggers can be used to identify and resolve technical issues on a computer.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16800"/>
            <a:ext cx="89401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Risks and Dangers of Keyloggers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55513"/>
            <a:ext cx="3370064" cy="3057168"/>
          </a:xfrm>
          <a:prstGeom prst="roundRect">
            <a:avLst>
              <a:gd name="adj" fmla="val 2180"/>
            </a:avLst>
          </a:prstGeom>
          <a:solidFill>
            <a:srgbClr val="F6F0E4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3776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Identity Theft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858101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Keyloggers can capture sensitive information like login credentials and financial details, leading to identity theft and fraud.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155513"/>
            <a:ext cx="3370064" cy="3057168"/>
          </a:xfrm>
          <a:prstGeom prst="roundRect">
            <a:avLst>
              <a:gd name="adj" fmla="val 2180"/>
            </a:avLst>
          </a:prstGeom>
          <a:solidFill>
            <a:srgbClr val="F6F0E4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3776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Privacy Violation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3858101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Keyloggers can invade an individual's privacy by recording personal communications and activities without their knowledge or consent.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155513"/>
            <a:ext cx="3370064" cy="3057168"/>
          </a:xfrm>
          <a:prstGeom prst="roundRect">
            <a:avLst>
              <a:gd name="adj" fmla="val 2180"/>
            </a:avLst>
          </a:prstGeom>
          <a:solidFill>
            <a:srgbClr val="F6F0E4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377684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Malicious Exploitation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205288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Keyloggers can be used by cybercriminals to gain access to systems, steal data, and cause widespread damage.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83475"/>
            <a:ext cx="81342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Protecting Against Keyloggers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222188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88870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Antivirus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369118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reliable antivirus software to detect and remove any installed keyloggers.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222188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88870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Firewall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369118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Maintain a robust firewall to block unauthorized access and prevent remote keylogger communication.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222188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88870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Encryption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369118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Encrypt sensitive data and communications to prevent keyloggers from accessing the information.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222188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888700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Physical Security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369118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Regularly inspect devices for any physical tampering or installation of hardware keyloggers.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174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41840" y="3194804"/>
            <a:ext cx="5386864" cy="654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53"/>
              </a:lnSpc>
              <a:buNone/>
            </a:pPr>
            <a:r>
              <a:rPr lang="en-US" sz="41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Detecting Keyloggers</a:t>
            </a:r>
            <a:endParaRPr lang="en-US" sz="412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840" y="4163258"/>
            <a:ext cx="3315533" cy="837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51152" y="5314950"/>
            <a:ext cx="261747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System Monitoring</a:t>
            </a:r>
            <a:endParaRPr lang="en-US" sz="2061" dirty="0"/>
          </a:p>
        </p:txBody>
      </p:sp>
      <p:sp>
        <p:nvSpPr>
          <p:cNvPr id="8" name="Text 4"/>
          <p:cNvSpPr/>
          <p:nvPr/>
        </p:nvSpPr>
        <p:spPr>
          <a:xfrm>
            <a:off x="2551152" y="5767626"/>
            <a:ext cx="2896910" cy="1675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Monitor system processes and network activity for any suspicious behavior that could indicate the presence of a keylogger.</a:t>
            </a:r>
            <a:endParaRPr lang="en-US" sz="1649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374" y="4163258"/>
            <a:ext cx="3315533" cy="83760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866686" y="5314950"/>
            <a:ext cx="2697956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Hardware Inspection</a:t>
            </a:r>
            <a:endParaRPr lang="en-US" sz="2061" dirty="0"/>
          </a:p>
        </p:txBody>
      </p:sp>
      <p:sp>
        <p:nvSpPr>
          <p:cNvPr id="11" name="Text 6"/>
          <p:cNvSpPr/>
          <p:nvPr/>
        </p:nvSpPr>
        <p:spPr>
          <a:xfrm>
            <a:off x="5866686" y="5767626"/>
            <a:ext cx="2896910" cy="1675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Visually inspect the computer and its peripherals for any unfamiliar or suspicious hardware components that may be keyloggers.</a:t>
            </a:r>
            <a:endParaRPr lang="en-US" sz="1649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2907" y="4163258"/>
            <a:ext cx="3315533" cy="83760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82219" y="5314950"/>
            <a:ext cx="2629376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Anti-Keylogger Tools</a:t>
            </a:r>
            <a:endParaRPr lang="en-US" sz="2061" dirty="0"/>
          </a:p>
        </p:txBody>
      </p:sp>
      <p:sp>
        <p:nvSpPr>
          <p:cNvPr id="14" name="Text 8"/>
          <p:cNvSpPr/>
          <p:nvPr/>
        </p:nvSpPr>
        <p:spPr>
          <a:xfrm>
            <a:off x="9182219" y="5767626"/>
            <a:ext cx="2896910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specialized software designed to detect and remove keyloggers, providing an additional layer of protection.</a:t>
            </a:r>
            <a:endParaRPr lang="en-US" sz="164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23524"/>
            <a:ext cx="86763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Legal and Ethical Considerations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260163" y="280308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Legal Restrictions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181" y="2803088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use of keyloggers is strictly regulated in many jurisdictions, with specific rules regarding consent and authorized use.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037993" y="4010144"/>
            <a:ext cx="10554414" cy="1347907"/>
          </a:xfrm>
          <a:prstGeom prst="rect">
            <a:avLst/>
          </a:prstGeom>
          <a:solidFill>
            <a:srgbClr val="F6F0E4"/>
          </a:solidFill>
          <a:ln/>
        </p:spPr>
      </p:sp>
      <p:sp>
        <p:nvSpPr>
          <p:cNvPr id="8" name="Text 6"/>
          <p:cNvSpPr/>
          <p:nvPr/>
        </p:nvSpPr>
        <p:spPr>
          <a:xfrm>
            <a:off x="2260163" y="4150995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Privacy Concerns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150995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Keyloggers can violate an individual's right to privacy and may be considered a breach of trust in personal or professional settings.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260163" y="5498902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Ethical Dilemmas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5498902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use of keyloggers raises ethical questions about the balance between security, productivity, and personal freedom.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68EB9E-2ADE-7CD8-6BF0-F71AF1B23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18" y="1695449"/>
            <a:ext cx="8054109" cy="63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3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509</Words>
  <Application>Microsoft Office PowerPoint</Application>
  <PresentationFormat>Custom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MuseoModerno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mahi mahi</cp:lastModifiedBy>
  <cp:revision>4</cp:revision>
  <dcterms:created xsi:type="dcterms:W3CDTF">2024-04-05T05:30:07Z</dcterms:created>
  <dcterms:modified xsi:type="dcterms:W3CDTF">2024-04-05T08:33:38Z</dcterms:modified>
</cp:coreProperties>
</file>