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90" r:id="rId5"/>
    <p:sldId id="29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7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9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7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5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1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8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4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4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0" y="482985"/>
            <a:ext cx="6325902" cy="7028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74" y="1485900"/>
            <a:ext cx="3653541" cy="4252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60" y="2135397"/>
            <a:ext cx="5108618" cy="526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974" y="2890638"/>
            <a:ext cx="3608522" cy="448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974" y="3540365"/>
            <a:ext cx="4009041" cy="8670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974" y="4608993"/>
            <a:ext cx="3017544" cy="4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1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24" y="559650"/>
            <a:ext cx="2637489" cy="354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887" y="1284374"/>
            <a:ext cx="7552525" cy="3390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349" y="4905337"/>
            <a:ext cx="2032203" cy="3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6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39" y="830638"/>
            <a:ext cx="1432061" cy="379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94" y="1601631"/>
            <a:ext cx="6506047" cy="33074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281" y="5301036"/>
            <a:ext cx="4468214" cy="4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37" y="571566"/>
            <a:ext cx="2525001" cy="420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20" y="1633356"/>
            <a:ext cx="7531585" cy="31231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486" y="5294395"/>
            <a:ext cx="3723432" cy="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0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011" y="3317999"/>
            <a:ext cx="3762303" cy="7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0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41" y="662762"/>
            <a:ext cx="1434943" cy="5246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02" y="1451872"/>
            <a:ext cx="7015054" cy="31474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112" y="5263231"/>
            <a:ext cx="30488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1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669" y="462825"/>
            <a:ext cx="7142893" cy="14218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358" y="2336907"/>
            <a:ext cx="7046569" cy="12718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061" y="4499770"/>
            <a:ext cx="7329161" cy="11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4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953" y="484647"/>
            <a:ext cx="7156023" cy="5186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483" y="5909210"/>
            <a:ext cx="5959596" cy="4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8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86" y="604988"/>
            <a:ext cx="8134246" cy="47957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61" y="5712148"/>
            <a:ext cx="8627263" cy="43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93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113" y="1298308"/>
            <a:ext cx="7734009" cy="29496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83" y="4248000"/>
            <a:ext cx="7643267" cy="216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48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58" y="576820"/>
            <a:ext cx="1819466" cy="5426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59" y="1602362"/>
            <a:ext cx="3200619" cy="4079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838" y="2799042"/>
            <a:ext cx="8111983" cy="29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7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51" y="390488"/>
            <a:ext cx="6235000" cy="6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51" y="1257634"/>
            <a:ext cx="5372579" cy="750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3" y="2328646"/>
            <a:ext cx="4020111" cy="603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42" y="3148049"/>
            <a:ext cx="2711406" cy="70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3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19" y="423763"/>
            <a:ext cx="8425044" cy="5476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00" y="3162000"/>
            <a:ext cx="1062000" cy="5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94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68" y="775419"/>
            <a:ext cx="8250541" cy="51571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00" y="3354000"/>
            <a:ext cx="1512000" cy="1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14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84" y="810900"/>
            <a:ext cx="9716372" cy="135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25" y="2438999"/>
            <a:ext cx="8871774" cy="23633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0" y="5411870"/>
            <a:ext cx="6771489" cy="6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90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53" y="1857365"/>
            <a:ext cx="8368048" cy="44721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71" y="786719"/>
            <a:ext cx="5986443" cy="4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82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933" y="1850658"/>
            <a:ext cx="7602875" cy="386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07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91" y="788757"/>
            <a:ext cx="3560985" cy="4791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79" y="2007092"/>
            <a:ext cx="8788012" cy="35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84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35" y="912341"/>
            <a:ext cx="9632610" cy="43304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39" y="5819167"/>
            <a:ext cx="7106522" cy="2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53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18" y="384259"/>
            <a:ext cx="10051419" cy="59394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00" y="3354000"/>
            <a:ext cx="2250000" cy="1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47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000" y="3333000"/>
            <a:ext cx="1620000" cy="19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139" y="1531422"/>
            <a:ext cx="7524605" cy="37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56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00" y="3318000"/>
            <a:ext cx="1674000" cy="22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069" y="300146"/>
            <a:ext cx="8062077" cy="593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5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1" y="415865"/>
            <a:ext cx="6113462" cy="844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42" y="1843088"/>
            <a:ext cx="3074833" cy="572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861" y="2709205"/>
            <a:ext cx="7250682" cy="3000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730" y="6003362"/>
            <a:ext cx="8524832" cy="4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0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36" y="715275"/>
            <a:ext cx="1664533" cy="5132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484" y="3276176"/>
            <a:ext cx="1921712" cy="350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436" y="1326733"/>
            <a:ext cx="3452204" cy="435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436" y="2571182"/>
            <a:ext cx="2061914" cy="458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484" y="2020254"/>
            <a:ext cx="3327604" cy="3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69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81" y="358556"/>
            <a:ext cx="7587425" cy="51201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98" y="5621629"/>
            <a:ext cx="4360151" cy="1788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897" y="5997902"/>
            <a:ext cx="4024755" cy="2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43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00" y="3351000"/>
            <a:ext cx="1422000" cy="15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152" y="851577"/>
            <a:ext cx="8976156" cy="46597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000" y="3342000"/>
            <a:ext cx="1782000" cy="1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00" y="1598999"/>
            <a:ext cx="7636287" cy="40200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199" y="465636"/>
            <a:ext cx="4085369" cy="34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6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25" y="310488"/>
            <a:ext cx="2242521" cy="4983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79" y="1272000"/>
            <a:ext cx="8138858" cy="4836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365" y="6049174"/>
            <a:ext cx="2968049" cy="2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7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80" y="1971574"/>
            <a:ext cx="7260852" cy="29148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69" y="610028"/>
            <a:ext cx="1542046" cy="38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9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019" y="1286963"/>
            <a:ext cx="7947791" cy="47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1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823" y="771481"/>
            <a:ext cx="6121594" cy="46660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437" y="5609466"/>
            <a:ext cx="796555" cy="3074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896" y="5609466"/>
            <a:ext cx="2564160" cy="4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24" y="529650"/>
            <a:ext cx="2676723" cy="499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374" y="1596638"/>
            <a:ext cx="813503" cy="260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450" y="2164576"/>
            <a:ext cx="4844824" cy="1797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570" y="4600149"/>
            <a:ext cx="1350000" cy="3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8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Freddie Mac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Kota, Ravindra B</dc:creator>
  <cp:lastModifiedBy>Ravindra</cp:lastModifiedBy>
  <cp:revision>9</cp:revision>
  <dcterms:created xsi:type="dcterms:W3CDTF">2018-01-28T18:34:25Z</dcterms:created>
  <dcterms:modified xsi:type="dcterms:W3CDTF">2018-01-28T20:30:56Z</dcterms:modified>
</cp:coreProperties>
</file>