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8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A5E7-2403-4BF5-BCE3-15FF2265E10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D227-8416-4551-8E6A-763D2A7C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15" y="533399"/>
            <a:ext cx="8380970" cy="5791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064" y="6324600"/>
            <a:ext cx="548572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09" y="303233"/>
            <a:ext cx="3047625" cy="44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27" y="958849"/>
            <a:ext cx="8584145" cy="49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67" y="137390"/>
            <a:ext cx="3149213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47" y="1036286"/>
            <a:ext cx="8990495" cy="383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009" y="4681517"/>
            <a:ext cx="7212713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17" y="385536"/>
            <a:ext cx="7923826" cy="321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51" y="4212689"/>
            <a:ext cx="3758738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87" y="1892300"/>
            <a:ext cx="7923826" cy="307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32" y="1127990"/>
            <a:ext cx="2082544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2" y="415719"/>
            <a:ext cx="7771445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12" y="3223574"/>
            <a:ext cx="2184132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26" y="485651"/>
            <a:ext cx="5536519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82" y="1197923"/>
            <a:ext cx="7720651" cy="2465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44" y="3663538"/>
            <a:ext cx="7314301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10" y="447632"/>
            <a:ext cx="8380970" cy="4775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62" y="5337794"/>
            <a:ext cx="2133338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3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16" y="201551"/>
            <a:ext cx="8025414" cy="375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67" y="4503635"/>
            <a:ext cx="3403182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57" y="166915"/>
            <a:ext cx="7365095" cy="391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657" y="4744852"/>
            <a:ext cx="4266676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0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49" y="250206"/>
            <a:ext cx="1473019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28" y="3376304"/>
            <a:ext cx="8279382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428" y="551790"/>
            <a:ext cx="8127001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59" y="901699"/>
            <a:ext cx="9092082" cy="5054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02" y="6147707"/>
            <a:ext cx="5333344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63" y="166667"/>
            <a:ext cx="5739694" cy="44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53" y="943759"/>
            <a:ext cx="797462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943" y="2874159"/>
            <a:ext cx="782223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18" y="242042"/>
            <a:ext cx="1930163" cy="3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262" y="1174750"/>
            <a:ext cx="751747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12" y="421615"/>
            <a:ext cx="7720651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12" y="3724316"/>
            <a:ext cx="7923826" cy="151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475" y="0"/>
            <a:ext cx="365715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475" y="2665515"/>
            <a:ext cx="330159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94" y="1273629"/>
            <a:ext cx="8025414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19" y="297296"/>
            <a:ext cx="3403182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75" y="290863"/>
            <a:ext cx="8279382" cy="356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69" y="4577361"/>
            <a:ext cx="2590482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61" y="897246"/>
            <a:ext cx="8482557" cy="3199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69" y="200643"/>
            <a:ext cx="4317469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769" y="5937084"/>
            <a:ext cx="2488894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616" y="4038765"/>
            <a:ext cx="7517476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28" y="444253"/>
            <a:ext cx="8380970" cy="341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379" y="4540910"/>
            <a:ext cx="2285719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87" y="3054598"/>
            <a:ext cx="5790488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27" y="235033"/>
            <a:ext cx="38603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85" y="1665514"/>
            <a:ext cx="80762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1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3</cp:revision>
  <dcterms:created xsi:type="dcterms:W3CDTF">2018-02-18T12:26:19Z</dcterms:created>
  <dcterms:modified xsi:type="dcterms:W3CDTF">2018-02-18T12:46:01Z</dcterms:modified>
</cp:coreProperties>
</file>