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7" r:id="rId31"/>
    <p:sldId id="289" r:id="rId32"/>
    <p:sldId id="260" r:id="rId33"/>
    <p:sldId id="26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9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7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1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78DF-1855-466A-B9CD-C8AEAA415A1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4B1A-EC96-41E8-92BE-A6936EFC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4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0" y="482985"/>
            <a:ext cx="6325902" cy="7028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74" y="1485900"/>
            <a:ext cx="3653541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74" y="2471737"/>
            <a:ext cx="2959200" cy="49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74" y="3264974"/>
            <a:ext cx="2829599" cy="351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874" y="3918023"/>
            <a:ext cx="4009041" cy="788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974" y="5266685"/>
            <a:ext cx="3017544" cy="39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1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138" y="836400"/>
            <a:ext cx="936000" cy="15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000" y="2262000"/>
            <a:ext cx="1908000" cy="23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937" y="5147812"/>
            <a:ext cx="1314000" cy="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0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000" y="3318000"/>
            <a:ext cx="864000" cy="2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0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50" y="983850"/>
            <a:ext cx="558000" cy="20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000" y="2154000"/>
            <a:ext cx="1836000" cy="255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000" y="3231000"/>
            <a:ext cx="1278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1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50" y="462825"/>
            <a:ext cx="3420000" cy="52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00" y="2949000"/>
            <a:ext cx="3474000" cy="96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475" y="4709175"/>
            <a:ext cx="3150000" cy="11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4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00" y="1788000"/>
            <a:ext cx="3168000" cy="328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00" y="3354000"/>
            <a:ext cx="1926000" cy="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8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00" y="1890000"/>
            <a:ext cx="3492000" cy="307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000" y="5663288"/>
            <a:ext cx="2646000" cy="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9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000" y="2610000"/>
            <a:ext cx="3366000" cy="163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00" y="4248000"/>
            <a:ext cx="3402000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4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000" y="3327000"/>
            <a:ext cx="684000" cy="20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12" y="4108237"/>
            <a:ext cx="1224000" cy="15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000" y="4524375"/>
            <a:ext cx="338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7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199000"/>
            <a:ext cx="2286000" cy="24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00" y="3162000"/>
            <a:ext cx="1062000" cy="5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9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000" y="1740000"/>
            <a:ext cx="3456000" cy="337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00" y="3354000"/>
            <a:ext cx="1512000" cy="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1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51" y="390488"/>
            <a:ext cx="6235000" cy="6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83" y="1643062"/>
            <a:ext cx="5372579" cy="750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51" y="2813915"/>
            <a:ext cx="2392612" cy="358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54" y="3329115"/>
            <a:ext cx="2711406" cy="5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3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050" y="810900"/>
            <a:ext cx="4230000" cy="135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00" y="2439000"/>
            <a:ext cx="3438000" cy="198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050" y="5181525"/>
            <a:ext cx="2700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90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000" y="3057000"/>
            <a:ext cx="2394000" cy="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4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000" y="2265000"/>
            <a:ext cx="4356000" cy="232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000" y="1233449"/>
            <a:ext cx="1872000" cy="1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82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000" y="2532000"/>
            <a:ext cx="3528000" cy="1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07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50" y="1311038"/>
            <a:ext cx="1962000" cy="26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00" y="2391000"/>
            <a:ext cx="3366000" cy="2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84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00" y="2397000"/>
            <a:ext cx="3024000" cy="206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00" y="5296238"/>
            <a:ext cx="1854000" cy="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5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317000"/>
            <a:ext cx="3600000" cy="42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00" y="3354000"/>
            <a:ext cx="2250000" cy="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47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000" y="3333000"/>
            <a:ext cx="1620000" cy="19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00" y="2268000"/>
            <a:ext cx="2574000" cy="23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56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00" y="3318000"/>
            <a:ext cx="1674000" cy="22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000" y="813000"/>
            <a:ext cx="3672000" cy="5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55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837" y="917700"/>
            <a:ext cx="720000" cy="22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00" y="3342000"/>
            <a:ext cx="954000" cy="17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000" y="3333000"/>
            <a:ext cx="1980000" cy="1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000" y="3339000"/>
            <a:ext cx="810000" cy="1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4000" y="3354000"/>
            <a:ext cx="1044000" cy="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6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999" y="785813"/>
            <a:ext cx="6113462" cy="844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42" y="1843088"/>
            <a:ext cx="3074833" cy="572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000" y="2430000"/>
            <a:ext cx="2880000" cy="199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075" y="5229374"/>
            <a:ext cx="8524832" cy="4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0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00" y="1833000"/>
            <a:ext cx="3492000" cy="319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00" y="3381000"/>
            <a:ext cx="2340000" cy="9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75" y="5132363"/>
            <a:ext cx="243000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43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00" y="3351000"/>
            <a:ext cx="1422000" cy="15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00" y="2643000"/>
            <a:ext cx="3366000" cy="1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000" y="3342000"/>
            <a:ext cx="1782000" cy="1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5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000" y="1599000"/>
            <a:ext cx="2934000" cy="36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199" y="465636"/>
            <a:ext cx="4085369" cy="3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46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87" y="987562"/>
            <a:ext cx="2242521" cy="4983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000" y="1272000"/>
            <a:ext cx="3060000" cy="431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786" y="5586000"/>
            <a:ext cx="2968049" cy="2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8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437" y="2274788"/>
            <a:ext cx="2268000" cy="119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437" y="1503487"/>
            <a:ext cx="882000" cy="2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9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92" y="4267489"/>
            <a:ext cx="3438000" cy="2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1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000" y="2400000"/>
            <a:ext cx="2700000" cy="20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72" y="4852605"/>
            <a:ext cx="342000" cy="13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421" y="4918605"/>
            <a:ext cx="77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24" y="529650"/>
            <a:ext cx="2676723" cy="499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374" y="1596638"/>
            <a:ext cx="813503" cy="260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852" y="2425314"/>
            <a:ext cx="1458000" cy="1086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000" y="3246000"/>
            <a:ext cx="1350000" cy="3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8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24" y="559650"/>
            <a:ext cx="2637489" cy="354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00" y="2538000"/>
            <a:ext cx="3132000" cy="178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349" y="4905337"/>
            <a:ext cx="2032203" cy="3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6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1047713"/>
            <a:ext cx="612000" cy="16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000" y="2595000"/>
            <a:ext cx="2106000" cy="166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000" y="3192000"/>
            <a:ext cx="1584000" cy="4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Freddie Mac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Kota, Ravindra B</dc:creator>
  <cp:lastModifiedBy>Kota, Ravindra B</cp:lastModifiedBy>
  <cp:revision>6</cp:revision>
  <dcterms:created xsi:type="dcterms:W3CDTF">2018-01-28T18:34:25Z</dcterms:created>
  <dcterms:modified xsi:type="dcterms:W3CDTF">2018-01-28T19:40:22Z</dcterms:modified>
</cp:coreProperties>
</file>