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A6D5-F7C0-4BEE-95B1-548CB5BCDD11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C8E8-FD03-41AF-B099-CD2F25A30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A6D5-F7C0-4BEE-95B1-548CB5BCDD11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C8E8-FD03-41AF-B099-CD2F25A30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0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A6D5-F7C0-4BEE-95B1-548CB5BCDD11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C8E8-FD03-41AF-B099-CD2F25A30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1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A6D5-F7C0-4BEE-95B1-548CB5BCDD11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C8E8-FD03-41AF-B099-CD2F25A30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4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A6D5-F7C0-4BEE-95B1-548CB5BCDD11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C8E8-FD03-41AF-B099-CD2F25A30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5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A6D5-F7C0-4BEE-95B1-548CB5BCDD11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C8E8-FD03-41AF-B099-CD2F25A30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0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A6D5-F7C0-4BEE-95B1-548CB5BCDD11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C8E8-FD03-41AF-B099-CD2F25A30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9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A6D5-F7C0-4BEE-95B1-548CB5BCDD11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C8E8-FD03-41AF-B099-CD2F25A30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7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A6D5-F7C0-4BEE-95B1-548CB5BCDD11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C8E8-FD03-41AF-B099-CD2F25A30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7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A6D5-F7C0-4BEE-95B1-548CB5BCDD11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C8E8-FD03-41AF-B099-CD2F25A30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4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A6D5-F7C0-4BEE-95B1-548CB5BCDD11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C8E8-FD03-41AF-B099-CD2F25A30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0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EA6D5-F7C0-4BEE-95B1-548CB5BCDD11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4C8E8-FD03-41AF-B099-CD2F25A30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8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19661" y="3244334"/>
            <a:ext cx="2752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err="1" smtClean="0">
                <a:solidFill>
                  <a:srgbClr val="4E443C"/>
                </a:solidFill>
                <a:effectLst/>
                <a:latin typeface="Georgia" panose="02040502050405020303" pitchFamily="18" charset="0"/>
              </a:rPr>
              <a:t>Git</a:t>
            </a:r>
            <a:r>
              <a:rPr lang="en-US" b="0" i="0" dirty="0" smtClean="0">
                <a:solidFill>
                  <a:srgbClr val="4E443C"/>
                </a:solidFill>
                <a:effectLst/>
                <a:latin typeface="Georgia" panose="02040502050405020303" pitchFamily="18" charset="0"/>
              </a:rPr>
              <a:t> Branching - Rebasing</a:t>
            </a:r>
            <a:endParaRPr lang="en-US" b="0" i="0" dirty="0">
              <a:solidFill>
                <a:srgbClr val="4E443C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410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45850" y="2637505"/>
            <a:ext cx="2233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4E443C"/>
                </a:solidFill>
                <a:effectLst/>
                <a:latin typeface="Georgia" panose="02040502050405020303" pitchFamily="18" charset="0"/>
              </a:rPr>
              <a:t>Rebase vs. Merge</a:t>
            </a:r>
            <a:endParaRPr lang="en-US" b="1" i="0" dirty="0">
              <a:solidFill>
                <a:srgbClr val="4E443C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54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mple divergent histor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637" y="1655243"/>
            <a:ext cx="7620000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893014" y="5871155"/>
            <a:ext cx="2690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4E443C"/>
                </a:solidFill>
                <a:effectLst/>
                <a:latin typeface="Georgia" panose="02040502050405020303" pitchFamily="18" charset="0"/>
              </a:rPr>
              <a:t>Simple divergent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3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erging to integrate diverged work histor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142" y="1307437"/>
            <a:ext cx="76200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433984" y="800392"/>
            <a:ext cx="4559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4E443C"/>
                </a:solidFill>
                <a:effectLst/>
                <a:latin typeface="Georgia" panose="02040502050405020303" pitchFamily="18" charset="0"/>
              </a:rPr>
              <a:t>Merging to integrate diverged work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basing the change introduced in `C4` onto `C3`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819" y="2116224"/>
            <a:ext cx="7620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410876" y="542697"/>
            <a:ext cx="2239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4E443C"/>
                </a:solidFill>
                <a:effectLst/>
                <a:latin typeface="Georgia" panose="02040502050405020303" pitchFamily="18" charset="0"/>
              </a:rPr>
              <a:t>The Basic Rebase</a:t>
            </a:r>
            <a:endParaRPr lang="en-US" b="1" i="0" dirty="0">
              <a:solidFill>
                <a:srgbClr val="4E443C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82734" y="484051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experiment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rebase master</a:t>
            </a:r>
          </a:p>
          <a:p>
            <a:r>
              <a:rPr lang="en-US" dirty="0" smtClean="0"/>
              <a:t>First, rewinding head to replay your work on top of it...</a:t>
            </a:r>
          </a:p>
          <a:p>
            <a:r>
              <a:rPr lang="en-US" dirty="0" smtClean="0"/>
              <a:t>Applying: added staged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ast-forwarding the master branch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517" y="1411787"/>
            <a:ext cx="76200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58078" y="534385"/>
            <a:ext cx="3428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Fast-forwarding the master branch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56313" y="46769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master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merge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608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 history with a topic branch off another topic branch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255" y="1265931"/>
            <a:ext cx="7620000" cy="44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01759" y="442945"/>
            <a:ext cx="5211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 history with a topic branch off another topic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223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basing a topic branch off another topic branch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17" y="1295775"/>
            <a:ext cx="7620000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02215" y="418006"/>
            <a:ext cx="3650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rebase --onto master server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09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Fast-forwarding your master branch to include the client branch chang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008" y="1985674"/>
            <a:ext cx="762000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67008" y="54915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master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merge client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67008" y="395886"/>
            <a:ext cx="70270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Fast-forwarding your master branch to include the client branch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23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basing your server branch on top of your master branch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389" y="2086495"/>
            <a:ext cx="7620000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93554" y="4765564"/>
            <a:ext cx="244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rebase master server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16389" y="835778"/>
            <a:ext cx="6130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4E443C"/>
                </a:solidFill>
                <a:effectLst/>
                <a:latin typeface="Georgia" panose="02040502050405020303" pitchFamily="18" charset="0"/>
              </a:rPr>
              <a:t>Rebasing your server branch on top of your master branch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3554" y="54001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master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merge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873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115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Freddie Mac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Kota, Ravindra B</dc:creator>
  <cp:lastModifiedBy>Kota, Ravindra B</cp:lastModifiedBy>
  <cp:revision>3</cp:revision>
  <dcterms:created xsi:type="dcterms:W3CDTF">2018-01-25T19:14:39Z</dcterms:created>
  <dcterms:modified xsi:type="dcterms:W3CDTF">2018-01-25T19:39:31Z</dcterms:modified>
</cp:coreProperties>
</file>