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3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7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0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2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4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2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5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99B-5793-4A6C-9E18-95ED3231E162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E99B-5793-4A6C-9E18-95ED3231E162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49ADC-A8DA-48C2-9E6D-0AD3CF558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4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99" y="2952750"/>
            <a:ext cx="6093001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076" y="4303047"/>
            <a:ext cx="4062001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076" y="4555818"/>
            <a:ext cx="2640300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30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62" y="1108249"/>
            <a:ext cx="6737727" cy="3951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00" y="473710"/>
            <a:ext cx="3097276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3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5" y="110952"/>
            <a:ext cx="2183325" cy="36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712" y="1079500"/>
            <a:ext cx="7768576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99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940" y="1221624"/>
            <a:ext cx="6448426" cy="13470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27" y="292331"/>
            <a:ext cx="2386425" cy="30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06" y="2394066"/>
            <a:ext cx="7819351" cy="385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8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0" y="245918"/>
            <a:ext cx="2741850" cy="38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90" y="849745"/>
            <a:ext cx="1827900" cy="25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815" y="1232247"/>
            <a:ext cx="7159276" cy="412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730" y="4921597"/>
            <a:ext cx="4518976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7647" y="5871903"/>
            <a:ext cx="4772851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2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15" y="173990"/>
            <a:ext cx="1878675" cy="292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22" y="466090"/>
            <a:ext cx="6143776" cy="233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695" y="3258590"/>
            <a:ext cx="6702301" cy="3183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853" y="2815590"/>
            <a:ext cx="4163551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66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82" y="370032"/>
            <a:ext cx="3097276" cy="215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32" y="894195"/>
            <a:ext cx="1980225" cy="165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" y="1388340"/>
            <a:ext cx="7057726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9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074" y="1778000"/>
            <a:ext cx="6803851" cy="330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450" y="5562600"/>
            <a:ext cx="4112776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8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620" y="58189"/>
            <a:ext cx="7616251" cy="60125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528" y="6306358"/>
            <a:ext cx="4214326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6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53" y="324081"/>
            <a:ext cx="1878675" cy="241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45" y="914977"/>
            <a:ext cx="5229826" cy="153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53" y="2661573"/>
            <a:ext cx="2894175" cy="27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45" y="3297613"/>
            <a:ext cx="4417426" cy="210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7371" y="291752"/>
            <a:ext cx="6756003" cy="529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1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42" y="174913"/>
            <a:ext cx="2284875" cy="190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02" y="569422"/>
            <a:ext cx="5737576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54" y="2173316"/>
            <a:ext cx="7717801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0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2" y="125152"/>
            <a:ext cx="2437200" cy="40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76" y="648855"/>
            <a:ext cx="1929450" cy="40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21" y="1055255"/>
            <a:ext cx="1980225" cy="46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462" y="1525155"/>
            <a:ext cx="6753076" cy="2614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462" y="4394200"/>
            <a:ext cx="1726350" cy="29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7662" y="4540250"/>
            <a:ext cx="6042226" cy="193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2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637" y="174681"/>
            <a:ext cx="7210051" cy="52451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637" y="5164513"/>
            <a:ext cx="5331376" cy="111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423" y="6392833"/>
            <a:ext cx="3300376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9" y="235066"/>
            <a:ext cx="1827900" cy="20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9" y="948921"/>
            <a:ext cx="5686801" cy="191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71" y="3186776"/>
            <a:ext cx="22341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571" y="4130964"/>
            <a:ext cx="7159276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66" y="182303"/>
            <a:ext cx="3858901" cy="292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7" y="810144"/>
            <a:ext cx="1980225" cy="266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7" y="1749713"/>
            <a:ext cx="5280601" cy="69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66" y="2871932"/>
            <a:ext cx="6956176" cy="69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707" y="3994151"/>
            <a:ext cx="7362376" cy="260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87" y="3723523"/>
            <a:ext cx="2284875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4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Freddie Mac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Kota, Ravindra B</dc:creator>
  <cp:lastModifiedBy>Kota, Ravindra B</cp:lastModifiedBy>
  <cp:revision>5</cp:revision>
  <dcterms:created xsi:type="dcterms:W3CDTF">2018-02-02T20:20:35Z</dcterms:created>
  <dcterms:modified xsi:type="dcterms:W3CDTF">2018-02-02T22:42:05Z</dcterms:modified>
</cp:coreProperties>
</file>