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99B-5793-4A6C-9E18-95ED3231E16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99" y="2952750"/>
            <a:ext cx="6093001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76" y="4303047"/>
            <a:ext cx="4062001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076" y="4555818"/>
            <a:ext cx="26403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3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62" y="1108249"/>
            <a:ext cx="6737727" cy="395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0" y="473710"/>
            <a:ext cx="3097276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5" y="110952"/>
            <a:ext cx="2183325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2" y="1079500"/>
            <a:ext cx="7768576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40" y="1221624"/>
            <a:ext cx="6448426" cy="1347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7" y="292331"/>
            <a:ext cx="2386425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06" y="2394066"/>
            <a:ext cx="7819351" cy="38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0" y="245918"/>
            <a:ext cx="27418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0" y="849745"/>
            <a:ext cx="1827900" cy="25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15" y="1232247"/>
            <a:ext cx="7159276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730" y="4921597"/>
            <a:ext cx="4518976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47" y="5871903"/>
            <a:ext cx="4772851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5" y="173990"/>
            <a:ext cx="1878675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22" y="466090"/>
            <a:ext cx="6143776" cy="233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95" y="3258590"/>
            <a:ext cx="6702301" cy="3183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53" y="2815590"/>
            <a:ext cx="4163551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" y="370032"/>
            <a:ext cx="3097276" cy="21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2" y="894195"/>
            <a:ext cx="1980225" cy="16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1388340"/>
            <a:ext cx="7057726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24" y="1472399"/>
            <a:ext cx="3976725" cy="1900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9" y="290475"/>
            <a:ext cx="1238334" cy="471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216" y="4661175"/>
            <a:ext cx="5009134" cy="7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64" y="756168"/>
            <a:ext cx="6074976" cy="3328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134" y="5034924"/>
            <a:ext cx="4106944" cy="3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3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28" y="910279"/>
            <a:ext cx="5614416" cy="30481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64" y="4348367"/>
            <a:ext cx="5133943" cy="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3" y="2362200"/>
            <a:ext cx="9650814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93" y="416472"/>
            <a:ext cx="137143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74" y="1778000"/>
            <a:ext cx="6803851" cy="330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50" y="5562600"/>
            <a:ext cx="411277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8" y="252029"/>
            <a:ext cx="2895244" cy="52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8" y="1002862"/>
            <a:ext cx="3606357" cy="40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8" y="1842157"/>
            <a:ext cx="9701607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2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5" y="163348"/>
            <a:ext cx="3301594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45" y="1263213"/>
            <a:ext cx="4723819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51" y="3442578"/>
            <a:ext cx="3403182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51" y="4536093"/>
            <a:ext cx="1041272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6" y="328010"/>
            <a:ext cx="3301594" cy="43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1" y="1248103"/>
            <a:ext cx="9295257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6" y="3041869"/>
            <a:ext cx="8482557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86" y="4149177"/>
            <a:ext cx="3200007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4" y="299545"/>
            <a:ext cx="1930163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4" y="1502322"/>
            <a:ext cx="838097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04" y="3563006"/>
            <a:ext cx="2844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" y="116271"/>
            <a:ext cx="4215882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40" y="527049"/>
            <a:ext cx="10412720" cy="5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6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0" y="1682750"/>
            <a:ext cx="10412720" cy="349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53" y="5425186"/>
            <a:ext cx="4571438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63" y="327573"/>
            <a:ext cx="6806363" cy="55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2" y="839469"/>
            <a:ext cx="9346051" cy="57277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043" y="3219450"/>
            <a:ext cx="3961913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8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96" y="1485900"/>
            <a:ext cx="970160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6" y="1365250"/>
            <a:ext cx="10514308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4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4" y="546099"/>
            <a:ext cx="10158751" cy="5765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40" y="6193028"/>
            <a:ext cx="6907951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20" y="58189"/>
            <a:ext cx="7616251" cy="6012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28" y="6306358"/>
            <a:ext cx="4214326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1" y="0"/>
            <a:ext cx="3961913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49" y="641349"/>
            <a:ext cx="10565101" cy="5575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203" y="3282950"/>
            <a:ext cx="3301594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7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4" y="1352550"/>
            <a:ext cx="10158751" cy="415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25" y="274582"/>
            <a:ext cx="25396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0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6" y="236264"/>
            <a:ext cx="3200007" cy="52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5" y="756964"/>
            <a:ext cx="8533351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1" y="463296"/>
            <a:ext cx="10361926" cy="52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1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5" y="412969"/>
            <a:ext cx="4419057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928"/>
            <a:ext cx="8584145" cy="226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48" y="3544176"/>
            <a:ext cx="32508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95" y="4433614"/>
            <a:ext cx="10209545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3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5" y="283999"/>
            <a:ext cx="2996832" cy="39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468"/>
            <a:ext cx="954922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7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83" y="128016"/>
            <a:ext cx="10463514" cy="64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3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9" y="128016"/>
            <a:ext cx="11022245" cy="62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1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1" y="403554"/>
            <a:ext cx="3555563" cy="46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8" y="873454"/>
            <a:ext cx="10717483" cy="5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5" y="340711"/>
            <a:ext cx="3961913" cy="40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55" y="1841500"/>
            <a:ext cx="1066668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3" y="324081"/>
            <a:ext cx="1878675" cy="24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" y="914977"/>
            <a:ext cx="5229826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3" y="2661573"/>
            <a:ext cx="2894175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" y="3297613"/>
            <a:ext cx="4417426" cy="21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371" y="291752"/>
            <a:ext cx="6756003" cy="52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3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12" y="777874"/>
            <a:ext cx="9094214" cy="4060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12" y="5283200"/>
            <a:ext cx="3300376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9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9" y="1298575"/>
            <a:ext cx="3655801" cy="199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87" y="276225"/>
            <a:ext cx="3198826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87" y="3457575"/>
            <a:ext cx="116782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44" y="3876675"/>
            <a:ext cx="6600751" cy="252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56" y="6403975"/>
            <a:ext cx="4011226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1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1" y="0"/>
            <a:ext cx="1624800" cy="46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1" y="469900"/>
            <a:ext cx="132015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1" y="939800"/>
            <a:ext cx="3960451" cy="187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61" y="2395336"/>
            <a:ext cx="7717801" cy="283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48" y="5471160"/>
            <a:ext cx="2183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2" y="636846"/>
            <a:ext cx="8124001" cy="538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2" y="116378"/>
            <a:ext cx="26403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2" y="211167"/>
            <a:ext cx="4671301" cy="31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8" y="927447"/>
            <a:ext cx="6143776" cy="199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8" y="2857038"/>
            <a:ext cx="1980225" cy="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98" y="3208713"/>
            <a:ext cx="7971676" cy="34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0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7" y="281132"/>
            <a:ext cx="2691075" cy="39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7" y="875953"/>
            <a:ext cx="7616251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3" y="3511375"/>
            <a:ext cx="28434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7" y="3936997"/>
            <a:ext cx="7920901" cy="2089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12" y="6204180"/>
            <a:ext cx="233565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6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8" y="315884"/>
            <a:ext cx="7616251" cy="58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2" y="174913"/>
            <a:ext cx="2284875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2" y="569422"/>
            <a:ext cx="5737576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4" y="2173316"/>
            <a:ext cx="7717801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2" y="125152"/>
            <a:ext cx="2437200" cy="40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6" y="648855"/>
            <a:ext cx="1929450" cy="40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1" y="1055255"/>
            <a:ext cx="1980225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62" y="1525155"/>
            <a:ext cx="6753076" cy="2614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62" y="4394200"/>
            <a:ext cx="172635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662" y="4540250"/>
            <a:ext cx="6042226" cy="19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37" y="174681"/>
            <a:ext cx="7210051" cy="5245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37" y="5164513"/>
            <a:ext cx="5331376" cy="11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23" y="6392833"/>
            <a:ext cx="3300376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" y="235066"/>
            <a:ext cx="1827900" cy="20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" y="948921"/>
            <a:ext cx="5686801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" y="3186776"/>
            <a:ext cx="22341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71" y="4130964"/>
            <a:ext cx="7159276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" y="182303"/>
            <a:ext cx="3858901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" y="810144"/>
            <a:ext cx="1980225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" y="1749713"/>
            <a:ext cx="5280601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66" y="2871932"/>
            <a:ext cx="6956176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7" y="3994151"/>
            <a:ext cx="7362376" cy="260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7" y="3723523"/>
            <a:ext cx="2284875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Kota, Ravindra B</cp:lastModifiedBy>
  <cp:revision>14</cp:revision>
  <dcterms:created xsi:type="dcterms:W3CDTF">2018-02-02T20:20:35Z</dcterms:created>
  <dcterms:modified xsi:type="dcterms:W3CDTF">2018-02-08T22:01:40Z</dcterms:modified>
</cp:coreProperties>
</file>