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Team Dynamics in Hybrid Meetings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Mitigating the Exclusion of Remote Participants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Engage with the Audience</a:t>
            </a:r>
          </a:p>
          <a:p>
            <a:r>
              <a:t>- Open the floor for questions and discussions.</a:t>
            </a:r>
          </a:p>
          <a:p>
            <a:r>
              <a:t>- Encourage feedback and suggestions.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Motivation and Research Question</a:t>
            </a:r>
          </a:p>
          <a:p>
            <a:r>
              <a:t>- COVID-19 has revolutionized work environments with hybrid and remote settings.</a:t>
            </a:r>
          </a:p>
          <a:p>
            <a:r>
              <a:t>- Hybrid meetings allow flexible participation but lead to social group formation among co-located team members.</a:t>
            </a:r>
          </a:p>
          <a:p>
            <a:r>
              <a:t>- Research Question: How are social groups formed within hybrid meetings, and how can the exclusion of remote participants be diminished?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of Hybrid Meetings</a:t>
            </a:r>
          </a:p>
          <a:p>
            <a:r>
              <a:t>- Formation of social groups among co-located participants.</a:t>
            </a:r>
          </a:p>
          <a:p>
            <a:r>
              <a:t>- Exclusion and isolation of remote participants.</a:t>
            </a:r>
          </a:p>
          <a:p>
            <a:r>
              <a:t>- Negative impact on collaboration, productivity, and team morale.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Identity Theory</a:t>
            </a:r>
          </a:p>
          <a:p>
            <a:r>
              <a:t>- People identify with those they work closely with.</a:t>
            </a:r>
          </a:p>
          <a:p>
            <a:r>
              <a:t>- Remote participants are perceived as out-group members.</a:t>
            </a:r>
          </a:p>
          <a:p>
            <a:r>
              <a:t>Equity Theory</a:t>
            </a:r>
          </a:p>
          <a:p>
            <a:r>
              <a:t>- Remote participants may feel undervalued and underappreciated.</a:t>
            </a:r>
          </a:p>
          <a:p>
            <a:r>
              <a:t>Technology-Mediated Communication</a:t>
            </a:r>
          </a:p>
          <a:p>
            <a:r>
              <a:t>- Exploring the impact of communication tools on group dynamics.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Qualitative Investigation</a:t>
            </a:r>
          </a:p>
          <a:p>
            <a:r>
              <a:t>- Conducting interviews with participants of hybrid meetings.</a:t>
            </a:r>
          </a:p>
          <a:p>
            <a:r>
              <a:t>- Consistent questionnaire for all participants.</a:t>
            </a:r>
          </a:p>
          <a:p>
            <a:r>
              <a:t>- Focus on frequency of participation, preparation methods, and meeting settings.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 in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Identification</a:t>
            </a:r>
          </a:p>
          <a:p>
            <a:r>
              <a:t>- Examine variations in engagement and roles.</a:t>
            </a:r>
          </a:p>
          <a:p>
            <a:r>
              <a:t>- Identify possible biases and subgroups among co-located participants.</a:t>
            </a:r>
          </a:p>
          <a:p>
            <a:r>
              <a:t>Setting of Hybrid Meetings</a:t>
            </a:r>
          </a:p>
          <a:p>
            <a:r>
              <a:t>- Compare virtual and in-person participation.</a:t>
            </a:r>
          </a:p>
          <a:p>
            <a:r>
              <a:t>- Identify challenges and tools used during meetings.</a:t>
            </a:r>
          </a:p>
          <a:p>
            <a:r>
              <a:t>Open-Ended Questions</a:t>
            </a:r>
          </a:p>
          <a:p>
            <a:r>
              <a:t>- Gather additional thoughts and suggestions for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Improving Inclusion in Hybrid Meetings</a:t>
            </a:r>
          </a:p>
          <a:p>
            <a:r>
              <a:t>- Propose elements to enhance cooperation and equal involvement.</a:t>
            </a:r>
          </a:p>
          <a:p>
            <a:r>
              <a:t>- Offer suggestions based on the underlying causes of subgroup formation.</a:t>
            </a:r>
          </a:p>
          <a:p>
            <a:r>
              <a:t>- Explore technological improvements to strengthen team cohesion.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May 27 - May 31, 2024</a:t>
            </a:r>
          </a:p>
          <a:p>
            <a:r>
              <a:t>- Reach out to participants for interview consent.</a:t>
            </a:r>
          </a:p>
          <a:p>
            <a:r>
              <a:t>June 3 - June 21, 2024</a:t>
            </a:r>
          </a:p>
          <a:p>
            <a:r>
              <a:t>- Conduct interviews and gather responses.</a:t>
            </a:r>
          </a:p>
          <a:p>
            <a:r>
              <a:t>June 24 - June 30, 2024</a:t>
            </a:r>
          </a:p>
          <a:p>
            <a:r>
              <a:t>- Compile interview results and start preliminary thesis writing.</a:t>
            </a:r>
          </a:p>
          <a:p>
            <a:r>
              <a:t>July 14, 2024</a:t>
            </a:r>
          </a:p>
          <a:p>
            <a:r>
              <a:t>- Submit final thesis and create presentation.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</a:t>
            </a:r>
          </a:p>
          <a:p>
            <a:r>
              <a:t>- Understand the formation of social groups in hybrid meetings.</a:t>
            </a:r>
          </a:p>
          <a:p>
            <a:r>
              <a:t>- Develop strategies to mitigate the exclusion of remote participants.</a:t>
            </a:r>
          </a:p>
          <a:p>
            <a:r>
              <a:t>Outcome</a:t>
            </a:r>
          </a:p>
          <a:p>
            <a:r>
              <a:t>- Enhanced team dynamics and productivity.</a:t>
            </a:r>
          </a:p>
          <a:p>
            <a:r>
              <a:t>- Comprehensive understanding of hybrid meeting challenges and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