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049911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049911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049911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049911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25a2339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25a2339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25a233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25a233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049911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049911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25a233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525a233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049911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049911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2499f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2499f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049911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049911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2499fd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2499fd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2499fd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2499fd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2499fd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2499fd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049911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049911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2499fd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2499fd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naut.io/latest/guide/index.html#quickStar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3850" y="1582350"/>
            <a:ext cx="52725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MICRO</a:t>
            </a:r>
            <a:r>
              <a:rPr lang="en"/>
              <a:t>NAUT microservices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Dušica Janjević 16116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Bogosavljević 16007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Glavne karakteristike 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30250" y="1307850"/>
            <a:ext cx="72063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JVM-orijentisan okvir (framework) - podržava Javu, Groovy i Kotlin</a:t>
            </a:r>
            <a:endParaRPr sz="1700"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podrška je ugradjena, uključujući podršku za otkrivanje servisa, distribuirane alate za praćenje i cloud runtimes. Micronaut je spreman za izgradnju serverless aplikacija i otpornih mikroservisa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Kratko vreme pokretanja i mala potrošnja memorije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Brzo i lako testiranje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Micronaut je ne-blokirajući HTTP server i ima declarative, reactive i compile-time HTTP klijenta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➢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Brza konfiguracija pristupa podataka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kreirati prvu micronaut aplikaciju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400" y="1469575"/>
            <a:ext cx="70389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Šta je potrebno: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JDK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1.8 ili noviji instaliran sa </a:t>
            </a: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JAVA_HOME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postavljenom 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 editor ili IDE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Instalirati </a:t>
            </a:r>
            <a:r>
              <a:rPr lang="en" sz="1700" u="sng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Micronaut Command Line Interface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 ovog likna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Napisati aplikaciju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16675" y="1307850"/>
            <a:ext cx="721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➢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Kreiranje projekta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mn create-app example.micronaut.complete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○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Ova komanda kreira projekat u paketu “example.micronout” sa imenom “complete”.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➢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Po defaultu create-app komanda pravi projekat koji koristi Gradle kao build sistem. Moguce je medjutim koristiti i druge build siteme kao sto je Maven.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574975" y="371975"/>
            <a:ext cx="24483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Demo</a:t>
            </a:r>
            <a:endParaRPr sz="330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217025" y="1444525"/>
            <a:ext cx="36999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@Controller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"/hello"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GreetController {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@Get</a:t>
            </a:r>
            <a:endParaRPr>
              <a:solidFill>
                <a:srgbClr val="BBB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greet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"Hello there"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@Get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"/{name}"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greetByname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(String name){</a:t>
            </a:r>
            <a:b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"Hello there "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+ name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023275" y="1296950"/>
            <a:ext cx="48666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@MicronautTest</a:t>
            </a:r>
            <a:endParaRPr>
              <a:solidFill>
                <a:srgbClr val="BBB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GreetControlerTest {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@Inject @Client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RxHttpClient </a:t>
            </a:r>
            <a:r>
              <a:rPr lang="en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  <a:endParaRPr>
              <a:solidFill>
                <a:srgbClr val="BBB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5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greetTest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HttpRequest&lt;String&gt; request = HttpRequest.</a:t>
            </a:r>
            <a:r>
              <a:rPr i="1"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"/hello"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String response = </a:t>
            </a:r>
            <a:r>
              <a:rPr lang="en">
                <a:solidFill>
                  <a:srgbClr val="9876AA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.toBlocking().retrieve(request)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assertNotNull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(response)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assertEquals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"Hello there"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response)</a:t>
            </a: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CC78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BBB5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849450" y="1168275"/>
            <a:ext cx="74451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Postavljen je krajem maja 2018 godine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Samo mesec dana kasnije Spring boot je poceo da koristi tehnike koje koristi micronaut da bi ubrzao svoj hladan start.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➢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Mali paketi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Ceo Hello World primer spakovan u JAR zauzima samo 12MB na disku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Moze se pokrenuti sa manje od 10m radne memorije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2489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Zanimljivosti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4294967295" type="title"/>
          </p:nvPr>
        </p:nvSpPr>
        <p:spPr>
          <a:xfrm>
            <a:off x="956225" y="1691125"/>
            <a:ext cx="31308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Bree Serif"/>
                <a:ea typeface="Bree Serif"/>
                <a:cs typeface="Bree Serif"/>
                <a:sym typeface="Bree Serif"/>
              </a:rPr>
              <a:t>Pitanja?</a:t>
            </a:r>
            <a:endParaRPr sz="53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1330" l="2190" r="0" t="2929"/>
          <a:stretch/>
        </p:blipFill>
        <p:spPr>
          <a:xfrm>
            <a:off x="4683625" y="0"/>
            <a:ext cx="4460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587500" y="3658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Micronaut je..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531450" y="1523225"/>
            <a:ext cx="82911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Mikroservis i Serveless Focused Framework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Takodje i kompletan aplikacioni okvir ( framework)  za sve tipove aplikacija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Dependency Injection, Aspect Oriented Programming (AOP), Configuration Management i tako dalje...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7475"/>
            <a:ext cx="9144002" cy="16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43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 je serverless?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Veoma popularan cloud computing trend danas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Koncept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/>
              <a:t>Aplikacija koja je hostovana na nekom serveru ne radi stalno, kada stize zahtev nekog korisnika ona se pokrece a nakon izvrsavanja zahteva ona se ugasi</a:t>
            </a:r>
            <a:endParaRPr sz="105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/>
              <a:t>Cena se odredjuje na osnovu ukupno potrosenih racunarskih resursa a ne a na osnovu unapred definisane cene iznajljivanja servera.</a:t>
            </a:r>
            <a:endParaRPr sz="10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Prednost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/>
              <a:t>Znatno jeftinije nego tradicionalo resenje, gde se server iznajmljuje sa fiksnom cenom</a:t>
            </a:r>
            <a:endParaRPr sz="105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050"/>
              <a:t>Laksa skalabilnost zbog toga sto developeri ne moraju da vode racuna o tome. Cloud computing provider je zaduzen da podigne i gasi containere sa aplikacijom i obezbedi odgovarajuce resurse.</a:t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Izazovi serverless koncepta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87375"/>
            <a:ext cx="739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Mikroservisno orijentisana arhitektura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Pozeljno je imati vise malih servisa koji obradjuju samo jednu vrstu zahteva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Brzina hladnog starta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500"/>
              <a:t>Vreme koje je potrebno da se aplikacija pokrene.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Potrosnja memorije</a:t>
            </a:r>
            <a:endParaRPr sz="1800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ava frameworks</a:t>
            </a:r>
            <a:r>
              <a:rPr lang="en"/>
              <a:t>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675" y="1307850"/>
            <a:ext cx="622665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cemu je problem?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156850" y="1248300"/>
            <a:ext cx="76332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Spora Refleksija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Reflekcija je java api koja nam daje podatke o klasi nekog objekta.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getClass()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getConstructors()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getMethods()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Framework koristi ovaj api kako bi dinamicki obezbedili dependency injection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Keš refleksije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Kada se prvi put pristupa bilo kom “Reflektivnom” podatku neke klase, java instancira sve reflektivne podatke za tu klasu i cuva u kešu.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Referenca na taj keš je takozvana “soft” referenca, to znaci da Garbage collector nece se pobrinuti za nju sve dok procesu ne ponestaje memorij</a:t>
            </a:r>
            <a:r>
              <a:rPr lang="en" sz="1500"/>
              <a:t>a!!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je re</a:t>
            </a:r>
            <a:r>
              <a:rPr lang="en"/>
              <a:t>š</a:t>
            </a:r>
            <a:r>
              <a:rPr lang="en"/>
              <a:t>io problem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Android developeri su već rešili problem refleksije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Koriste Ahead of Time Compilation (AoT)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Koncept da se što je više moguće posla odradi “compile time” a ne “runtime”.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Google Dagger 2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Compile Time Dependency injector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Bez refleksija!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je </a:t>
            </a:r>
            <a:r>
              <a:rPr lang="en"/>
              <a:t>Micro</a:t>
            </a:r>
            <a:r>
              <a:rPr lang="en"/>
              <a:t>naut?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Aplikacioni okvir za budućnost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Reflection Free, Runtime Proxy Free, No dynamic classloading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Ahead of Time (AOT) Compilation  AOT APIs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Microservise i serverless orijentisan framework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 Mikronautom možes napraviti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Mikroservise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Serverless Aplikacije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Message-Driven aplikacije sa Kafkom/ Rabbit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CLI aplikacije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Android Aplikacije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Bilo šta što ima </a:t>
            </a:r>
            <a:br>
              <a:rPr lang="en" sz="1800"/>
            </a:br>
            <a:r>
              <a:rPr lang="en" sz="1800"/>
              <a:t>		</a:t>
            </a:r>
            <a:r>
              <a:rPr lang="en" sz="1800">
                <a:solidFill>
                  <a:srgbClr val="9FC5E8"/>
                </a:solidFill>
              </a:rPr>
              <a:t>static void main(String … args)</a:t>
            </a:r>
            <a:endParaRPr sz="1800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