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0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36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1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0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8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7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85D5-D5F9-4FE0-8881-D9780AD8F1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7210-6AAE-4A41-97AC-2F0118230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8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CSC 102: Introduction to problem Solving.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PSEUDOCODES TO CLASS PROJECTS WEEK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89215" y="5935287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BY: DAVID USIM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77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/>
          <a:lstStyle/>
          <a:p>
            <a:r>
              <a:rPr lang="en-GB" dirty="0" smtClean="0"/>
              <a:t>PROJECT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04" y="1271847"/>
            <a:ext cx="10733116" cy="5461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SET </a:t>
            </a:r>
            <a:r>
              <a:rPr lang="en-GB" dirty="0" err="1" smtClean="0"/>
              <a:t>Aminat</a:t>
            </a:r>
            <a:r>
              <a:rPr lang="en-GB" dirty="0" smtClean="0"/>
              <a:t> at (0,0) </a:t>
            </a:r>
          </a:p>
          <a:p>
            <a:pPr marL="0" indent="0">
              <a:buNone/>
            </a:pPr>
            <a:r>
              <a:rPr lang="en-GB" dirty="0" smtClean="0"/>
              <a:t>MOVE three blocks to the east to block (0,3)</a:t>
            </a:r>
          </a:p>
          <a:p>
            <a:pPr marL="0" indent="0">
              <a:buNone/>
            </a:pPr>
            <a:r>
              <a:rPr lang="en-GB" dirty="0" smtClean="0"/>
              <a:t>IF flower is there:</a:t>
            </a:r>
          </a:p>
          <a:p>
            <a:pPr marL="0" indent="0">
              <a:buNone/>
            </a:pPr>
            <a:r>
              <a:rPr lang="en-GB" dirty="0" smtClean="0"/>
              <a:t>PICK-UP flower</a:t>
            </a:r>
          </a:p>
          <a:p>
            <a:pPr marL="0" indent="0">
              <a:buNone/>
            </a:pPr>
            <a:r>
              <a:rPr lang="en-GB" dirty="0" smtClean="0"/>
              <a:t>MOVE two blocks to the south to block (2,3)</a:t>
            </a:r>
          </a:p>
          <a:p>
            <a:pPr marL="0" indent="0">
              <a:buNone/>
            </a:pPr>
            <a:r>
              <a:rPr lang="en-GB" dirty="0" smtClean="0"/>
              <a:t>IF space is vacant:</a:t>
            </a:r>
          </a:p>
          <a:p>
            <a:pPr marL="0" indent="0">
              <a:buNone/>
            </a:pPr>
            <a:r>
              <a:rPr lang="en-GB" dirty="0" smtClean="0"/>
              <a:t>DROP flower there</a:t>
            </a:r>
          </a:p>
          <a:p>
            <a:pPr marL="0" indent="0">
              <a:buNone/>
            </a:pPr>
            <a:r>
              <a:rPr lang="en-GB" dirty="0" smtClean="0"/>
              <a:t>ELSE:</a:t>
            </a:r>
          </a:p>
          <a:p>
            <a:pPr marL="0" indent="0">
              <a:buNone/>
            </a:pPr>
            <a:r>
              <a:rPr lang="en-GB" dirty="0" smtClean="0"/>
              <a:t>RETURN flower to original position</a:t>
            </a:r>
          </a:p>
          <a:p>
            <a:pPr marL="0" indent="0">
              <a:buNone/>
            </a:pPr>
            <a:r>
              <a:rPr lang="en-GB" dirty="0" smtClean="0"/>
              <a:t>IF flower is not there: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MOVE to block (3,4) </a:t>
            </a:r>
          </a:p>
          <a:p>
            <a:pPr marL="0" indent="0">
              <a:buNone/>
            </a:pPr>
            <a:r>
              <a:rPr lang="en-GB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02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24" y="0"/>
            <a:ext cx="7298574" cy="6858000"/>
          </a:xfrm>
        </p:spPr>
      </p:pic>
      <p:sp>
        <p:nvSpPr>
          <p:cNvPr id="7" name="TextBox 6"/>
          <p:cNvSpPr txBox="1"/>
          <p:nvPr/>
        </p:nvSpPr>
        <p:spPr>
          <a:xfrm>
            <a:off x="548640" y="266007"/>
            <a:ext cx="336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FLOWCHART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0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26"/>
            <a:ext cx="10515600" cy="996230"/>
          </a:xfrm>
        </p:spPr>
        <p:txBody>
          <a:bodyPr/>
          <a:lstStyle/>
          <a:p>
            <a:r>
              <a:rPr lang="en-GB" dirty="0" smtClean="0"/>
              <a:t>PROJECT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5196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LET employees be from A to O</a:t>
            </a:r>
          </a:p>
          <a:p>
            <a:pPr marL="0" indent="0">
              <a:buNone/>
            </a:pPr>
            <a:r>
              <a:rPr lang="en-GB" dirty="0" smtClean="0"/>
              <a:t>FOR example when  A is Employee 1, B is employee 2 and so on</a:t>
            </a:r>
          </a:p>
          <a:p>
            <a:pPr marL="0" indent="0">
              <a:buNone/>
            </a:pPr>
            <a:r>
              <a:rPr lang="en-GB" dirty="0" smtClean="0"/>
              <a:t>LET members A to O be members of the set U</a:t>
            </a:r>
          </a:p>
          <a:p>
            <a:pPr marL="0" indent="0">
              <a:buNone/>
            </a:pPr>
            <a:r>
              <a:rPr lang="en-GB" dirty="0" smtClean="0"/>
              <a:t>NOTE U equals employees of the Usim Foundation</a:t>
            </a:r>
          </a:p>
          <a:p>
            <a:pPr marL="0" indent="0">
              <a:buNone/>
            </a:pPr>
            <a:r>
              <a:rPr lang="en-GB" dirty="0" smtClean="0"/>
              <a:t>INPUT username and password</a:t>
            </a:r>
          </a:p>
          <a:p>
            <a:pPr marL="0" indent="0">
              <a:buNone/>
            </a:pPr>
            <a:r>
              <a:rPr lang="en-GB" dirty="0" smtClean="0"/>
              <a:t>IF successful</a:t>
            </a:r>
          </a:p>
          <a:p>
            <a:pPr marL="0" indent="0">
              <a:buNone/>
            </a:pPr>
            <a:r>
              <a:rPr lang="en-GB" dirty="0" smtClean="0"/>
              <a:t>INPUT fingerprint and facial recognition</a:t>
            </a:r>
          </a:p>
          <a:p>
            <a:pPr marL="0" indent="0">
              <a:buNone/>
            </a:pPr>
            <a:r>
              <a:rPr lang="en-GB" dirty="0" smtClean="0"/>
              <a:t>ELSE:</a:t>
            </a:r>
          </a:p>
          <a:p>
            <a:pPr marL="0" indent="0">
              <a:buNone/>
            </a:pPr>
            <a:r>
              <a:rPr lang="en-GB" dirty="0" smtClean="0"/>
              <a:t>PRINT Unauthorized user! Kindly step away from the system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a staff of the company:</a:t>
            </a:r>
          </a:p>
          <a:p>
            <a:pPr marL="0" indent="0">
              <a:buNone/>
            </a:pPr>
            <a:r>
              <a:rPr lang="en-GB" dirty="0" smtClean="0"/>
              <a:t>PRINT Welcome to the Usim Foundation</a:t>
            </a:r>
          </a:p>
          <a:p>
            <a:pPr marL="0" indent="0">
              <a:buNone/>
            </a:pPr>
            <a:r>
              <a:rPr lang="en-GB" dirty="0" smtClean="0"/>
              <a:t>ELSE:</a:t>
            </a:r>
          </a:p>
          <a:p>
            <a:pPr marL="0" indent="0">
              <a:buNone/>
            </a:pPr>
            <a:r>
              <a:rPr lang="en-GB" dirty="0" smtClean="0"/>
              <a:t>PRINT Unauthorized user! Kindly step away from the system</a:t>
            </a:r>
          </a:p>
          <a:p>
            <a:pPr marL="0" indent="0">
              <a:buNone/>
            </a:pPr>
            <a:r>
              <a:rPr lang="en-GB" dirty="0" smtClean="0"/>
              <a:t>LET employer be notified when an unauthorized use is discovered</a:t>
            </a:r>
          </a:p>
          <a:p>
            <a:pPr marL="0" indent="0">
              <a:buNone/>
            </a:pPr>
            <a:r>
              <a:rPr lang="en-GB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1718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90" y="0"/>
            <a:ext cx="6515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8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3467793" cy="715530"/>
          </a:xfrm>
        </p:spPr>
        <p:txBody>
          <a:bodyPr/>
          <a:lstStyle/>
          <a:p>
            <a:r>
              <a:rPr lang="en-GB" dirty="0" smtClean="0"/>
              <a:t>PROJECT III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2791"/>
            <a:ext cx="10515600" cy="596790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10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5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68"/>
            <a:ext cx="3650673" cy="715529"/>
          </a:xfrm>
        </p:spPr>
        <p:txBody>
          <a:bodyPr>
            <a:normAutofit/>
          </a:bodyPr>
          <a:lstStyle/>
          <a:p>
            <a:r>
              <a:rPr lang="en-GB" dirty="0" smtClean="0"/>
              <a:t>PROJECT IV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7897"/>
            <a:ext cx="10515600" cy="563603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9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58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CSC 102: Introduction to problem Solving.</vt:lpstr>
      <vt:lpstr>PROJECT I</vt:lpstr>
      <vt:lpstr>PowerPoint Presentation</vt:lpstr>
      <vt:lpstr>PROJECT II</vt:lpstr>
      <vt:lpstr>PowerPoint Presentation</vt:lpstr>
      <vt:lpstr>PROJECT III</vt:lpstr>
      <vt:lpstr>PowerPoint Presentation</vt:lpstr>
      <vt:lpstr>PROJECT IV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102: Introduction to problem Solving.</dc:title>
  <dc:creator>SST-LAB</dc:creator>
  <cp:lastModifiedBy>SST-LAB</cp:lastModifiedBy>
  <cp:revision>7</cp:revision>
  <dcterms:created xsi:type="dcterms:W3CDTF">2022-03-31T14:32:11Z</dcterms:created>
  <dcterms:modified xsi:type="dcterms:W3CDTF">2022-03-31T15:54:20Z</dcterms:modified>
</cp:coreProperties>
</file>