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F918384-59D4-4F31-9C09-96A07F8C47A8}" type="slidenum">
              <a:rPr lang="pt-B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360" y="445320"/>
            <a:ext cx="9071640" cy="6538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4400">
                <a:latin typeface="Arial"/>
              </a:rPr>
              <a:t>SISTEMAS REATIVOS – 2016.1</a:t>
            </a:r>
            <a:r>
              <a:rPr lang="pt-BR" sz="4400">
                <a:latin typeface="Arial"/>
              </a:rPr>
              <a:t>
</a:t>
            </a:r>
            <a:r>
              <a:rPr lang="pt-BR" sz="4400">
                <a:latin typeface="Arial"/>
              </a:rPr>
              <a:t>
</a:t>
            </a:r>
            <a:r>
              <a:rPr lang="pt-BR" sz="8000">
                <a:latin typeface="Arial"/>
              </a:rPr>
              <a:t>
</a:t>
            </a:r>
            <a:r>
              <a:rPr lang="pt-BR" sz="8000">
                <a:latin typeface="Arial"/>
              </a:rPr>
              <a:t>Game Céu</a:t>
            </a:r>
            <a:r>
              <a:rPr lang="pt-BR" sz="8000">
                <a:latin typeface="Arial"/>
              </a:rPr>
              <a:t>
</a:t>
            </a:r>
            <a:r>
              <a:rPr lang="pt-BR" sz="8000">
                <a:latin typeface="Arial"/>
              </a:rPr>
              <a:t>
</a:t>
            </a:r>
            <a:r>
              <a:rPr lang="pt-BR" sz="8000">
                <a:latin typeface="Arial"/>
              </a:rPr>
              <a:t>
</a:t>
            </a:r>
            <a:r>
              <a:rPr lang="pt-BR" sz="3600">
                <a:latin typeface="Arial"/>
              </a:rPr>
              <a:t>Rômulo de Oliveira Neves Dusi - 1213094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Comentários de código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6336000" y="1769040"/>
            <a:ext cx="3239640" cy="4384440"/>
          </a:xfrm>
          <a:prstGeom prst="rect">
            <a:avLst/>
          </a:prstGeom>
        </p:spPr>
        <p:txBody>
          <a:bodyPr lIns="0" rIns="0" tIns="0" bIns="0"/>
          <a:p>
            <a:r>
              <a:rPr lang="pt-BR" sz="3200">
                <a:latin typeface="Arial"/>
              </a:rPr>
              <a:t>Loop principal do programa. Tive de fazer um pool Pikachu[1] pois, var Pikachu não funcionava.</a:t>
            </a:r>
            <a:endParaRPr/>
          </a:p>
          <a:p>
            <a:r>
              <a:rPr lang="pt-BR" sz="3200">
                <a:latin typeface="Arial"/>
              </a:rPr>
              <a:t>A cada 500 ms, uma pokebola é lançada com velocidades e posições randomicas. </a:t>
            </a:r>
            <a:endParaRPr/>
          </a:p>
          <a:p>
            <a:endParaRPr/>
          </a:p>
          <a:p>
            <a:r>
              <a:rPr lang="pt-BR" sz="3200">
                <a:latin typeface="Arial"/>
              </a:rPr>
              <a:t>Verifica-se colisão.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4720" y="1809000"/>
            <a:ext cx="5705280" cy="4743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 </a:t>
            </a:r>
            <a:r>
              <a:rPr lang="pt-BR" sz="4400">
                <a:latin typeface="Arial"/>
              </a:rPr>
              <a:t>PrintScreen do Jogo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8080" y="1696320"/>
            <a:ext cx="7099920" cy="52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Comentários de código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2592000"/>
            <a:ext cx="4773240" cy="362844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5904000" y="2152440"/>
            <a:ext cx="3384000" cy="45435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3200">
                <a:latin typeface="Arial"/>
              </a:rPr>
              <a:t>Inicializo texturas, defino constantes usadas na física e na direção das pokebolas.</a:t>
            </a:r>
            <a:r>
              <a:rPr lang="pt-BR" sz="3200">
                <a:latin typeface="Arial"/>
              </a:rPr>
              <a:t>
</a:t>
            </a:r>
            <a:r>
              <a:rPr lang="pt-BR" sz="3200">
                <a:latin typeface="Arial"/>
              </a:rPr>
              <a:t>
</a:t>
            </a:r>
            <a:r>
              <a:rPr lang="pt-BR" sz="3200">
                <a:latin typeface="Arial"/>
              </a:rPr>
              <a:t>Defino uma variável global, para verificar se o Pikachu foi pego.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Comentários de código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5840" y="2232000"/>
            <a:ext cx="3638160" cy="341928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4824360" y="2160000"/>
            <a:ext cx="4175640" cy="3672000"/>
          </a:xfrm>
          <a:prstGeom prst="rect">
            <a:avLst/>
          </a:prstGeom>
        </p:spPr>
      </p:sp>
      <p:sp>
        <p:nvSpPr>
          <p:cNvPr id="48" name="TextShape 3"/>
          <p:cNvSpPr txBox="1"/>
          <p:nvPr/>
        </p:nvSpPr>
        <p:spPr>
          <a:xfrm>
            <a:off x="4824360" y="2625840"/>
            <a:ext cx="4320000" cy="27741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3200">
                <a:latin typeface="Arial"/>
              </a:rPr>
              <a:t>Classe Pokeball</a:t>
            </a:r>
            <a:r>
              <a:rPr lang="pt-BR" sz="3200">
                <a:latin typeface="Arial"/>
              </a:rPr>
              <a:t>
</a:t>
            </a:r>
            <a:r>
              <a:rPr lang="pt-BR" sz="3200">
                <a:latin typeface="Arial"/>
              </a:rPr>
              <a:t>
</a:t>
            </a:r>
            <a:r>
              <a:rPr lang="pt-BR" sz="3200">
                <a:latin typeface="Arial"/>
              </a:rPr>
              <a:t>Inicializo com uma direção randômica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Comentários de código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00" y="1470240"/>
            <a:ext cx="8208360" cy="536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Comentários de código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76360" y="2427480"/>
            <a:ext cx="9071640" cy="3548520"/>
          </a:xfrm>
          <a:prstGeom prst="rect">
            <a:avLst/>
          </a:prstGeom>
        </p:spPr>
        <p:txBody>
          <a:bodyPr lIns="0" rIns="0" tIns="0" bIns="0"/>
          <a:p>
            <a:r>
              <a:rPr lang="pt-BR" sz="2800">
                <a:latin typeface="Arial"/>
              </a:rPr>
              <a:t> </a:t>
            </a:r>
            <a:r>
              <a:rPr lang="pt-BR" sz="2800">
                <a:latin typeface="Arial"/>
              </a:rPr>
              <a:t>
</a:t>
            </a:r>
            <a:r>
              <a:rPr lang="pt-BR" sz="2800">
                <a:latin typeface="Arial"/>
              </a:rPr>
              <a:t>	</a:t>
            </a:r>
            <a:r>
              <a:rPr lang="pt-BR" sz="2800">
                <a:latin typeface="Arial"/>
              </a:rPr>
              <a:t>- par/or pai: executa em paralelo a movimentação da pokebola, junto com o redraw</a:t>
            </a:r>
            <a:r>
              <a:rPr lang="pt-BR" sz="2800">
                <a:latin typeface="Arial"/>
              </a:rPr>
              <a:t>
</a:t>
            </a:r>
            <a:r>
              <a:rPr lang="pt-BR" sz="2800">
                <a:latin typeface="Arial"/>
              </a:rPr>
              <a:t>
</a:t>
            </a:r>
            <a:r>
              <a:rPr lang="pt-BR" sz="2800">
                <a:latin typeface="Arial"/>
              </a:rPr>
              <a:t>	</a:t>
            </a:r>
            <a:r>
              <a:rPr lang="pt-BR" sz="2800">
                <a:latin typeface="Arial"/>
              </a:rPr>
              <a:t>- par/or filho: ou movimenta a pokebola até encostar no chão ou na parede, ou verifica se o pikachu já foi pego.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Comentários de código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6336000" y="2088000"/>
            <a:ext cx="3600000" cy="4536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Classe pikachu, que possui um timestamp do último pulo, e três variáveis de velocidade.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par/or pai: executa movimentação, “evento” de pikachu pego, redraw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872000"/>
            <a:ext cx="5955480" cy="48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Comentários de código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688000" y="2633040"/>
            <a:ext cx="3815640" cy="2406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Eventos do teclado, e aplico certos valores de variáveis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2440440"/>
            <a:ext cx="4933440" cy="28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Comentários de código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6408360" y="2633040"/>
            <a:ext cx="3239640" cy="2550960"/>
          </a:xfrm>
          <a:prstGeom prst="rect">
            <a:avLst/>
          </a:prstGeom>
        </p:spPr>
        <p:txBody>
          <a:bodyPr lIns="0" rIns="0" tIns="0" bIns="0"/>
          <a:p>
            <a:r>
              <a:rPr lang="pt-BR" sz="3200">
                <a:latin typeface="Arial"/>
              </a:rPr>
              <a:t>Calculo posições de x e y, em função das velocidades e tempo.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800000"/>
            <a:ext cx="5457240" cy="466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