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30350"/>
            <a:ext cx="8520600" cy="283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Visualizador de temperaturas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0948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Rômulo de Oliveira Neves Dusi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09850" y="382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Ideia geral</a:t>
            </a:r>
          </a:p>
        </p:txBody>
      </p:sp>
      <p:sp>
        <p:nvSpPr>
          <p:cNvPr id="61" name="Shape 61"/>
          <p:cNvSpPr/>
          <p:nvPr/>
        </p:nvSpPr>
        <p:spPr>
          <a:xfrm>
            <a:off x="840400" y="2070150"/>
            <a:ext cx="1860000" cy="12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GUI SDL</a:t>
            </a:r>
          </a:p>
        </p:txBody>
      </p:sp>
      <p:sp>
        <p:nvSpPr>
          <p:cNvPr id="62" name="Shape 62"/>
          <p:cNvSpPr/>
          <p:nvPr/>
        </p:nvSpPr>
        <p:spPr>
          <a:xfrm>
            <a:off x="4560387" y="2070150"/>
            <a:ext cx="1860000" cy="12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Comunicador (Lua)</a:t>
            </a:r>
          </a:p>
        </p:txBody>
      </p:sp>
      <p:sp>
        <p:nvSpPr>
          <p:cNvPr id="63" name="Shape 63"/>
          <p:cNvSpPr/>
          <p:nvPr/>
        </p:nvSpPr>
        <p:spPr>
          <a:xfrm>
            <a:off x="7369675" y="1910625"/>
            <a:ext cx="13620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RSSF</a:t>
            </a:r>
          </a:p>
        </p:txBody>
      </p:sp>
      <p:cxnSp>
        <p:nvCxnSpPr>
          <p:cNvPr id="64" name="Shape 64"/>
          <p:cNvCxnSpPr>
            <a:stCxn id="62" idx="3"/>
            <a:endCxn id="63" idx="1"/>
          </p:cNvCxnSpPr>
          <p:nvPr/>
        </p:nvCxnSpPr>
        <p:spPr>
          <a:xfrm flipH="1" rot="10800000">
            <a:off x="6420387" y="2412450"/>
            <a:ext cx="949200" cy="295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5" name="Shape 65"/>
          <p:cNvSpPr/>
          <p:nvPr/>
        </p:nvSpPr>
        <p:spPr>
          <a:xfrm>
            <a:off x="3019475" y="3867725"/>
            <a:ext cx="12606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Arquivo de comunicação</a:t>
            </a:r>
          </a:p>
        </p:txBody>
      </p:sp>
      <p:cxnSp>
        <p:nvCxnSpPr>
          <p:cNvPr id="66" name="Shape 66"/>
          <p:cNvCxnSpPr>
            <a:stCxn id="61" idx="2"/>
            <a:endCxn id="65" idx="0"/>
          </p:cNvCxnSpPr>
          <p:nvPr/>
        </p:nvCxnSpPr>
        <p:spPr>
          <a:xfrm flipH="1" rot="-5400000">
            <a:off x="2449450" y="2667300"/>
            <a:ext cx="521400" cy="18795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7" name="Shape 67"/>
          <p:cNvCxnSpPr>
            <a:endCxn id="61" idx="2"/>
          </p:cNvCxnSpPr>
          <p:nvPr/>
        </p:nvCxnSpPr>
        <p:spPr>
          <a:xfrm rot="10800000">
            <a:off x="1770400" y="3346350"/>
            <a:ext cx="1653600" cy="840600"/>
          </a:xfrm>
          <a:prstGeom prst="curved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8" name="Shape 68"/>
          <p:cNvCxnSpPr>
            <a:endCxn id="62" idx="2"/>
          </p:cNvCxnSpPr>
          <p:nvPr/>
        </p:nvCxnSpPr>
        <p:spPr>
          <a:xfrm flipH="1" rot="10800000">
            <a:off x="3902787" y="3346350"/>
            <a:ext cx="1587600" cy="832800"/>
          </a:xfrm>
          <a:prstGeom prst="curved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9" name="Shape 69"/>
          <p:cNvCxnSpPr>
            <a:stCxn id="62" idx="2"/>
            <a:endCxn id="65" idx="0"/>
          </p:cNvCxnSpPr>
          <p:nvPr/>
        </p:nvCxnSpPr>
        <p:spPr>
          <a:xfrm rot="5400000">
            <a:off x="4309437" y="2686800"/>
            <a:ext cx="521400" cy="18405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0" name="Shape 70"/>
          <p:cNvSpPr/>
          <p:nvPr/>
        </p:nvSpPr>
        <p:spPr>
          <a:xfrm>
            <a:off x="3019475" y="1229550"/>
            <a:ext cx="1260600" cy="8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Arquivo de configuração</a:t>
            </a:r>
          </a:p>
        </p:txBody>
      </p:sp>
      <p:cxnSp>
        <p:nvCxnSpPr>
          <p:cNvPr id="71" name="Shape 71"/>
          <p:cNvCxnSpPr>
            <a:stCxn id="70" idx="1"/>
            <a:endCxn id="61" idx="0"/>
          </p:cNvCxnSpPr>
          <p:nvPr/>
        </p:nvCxnSpPr>
        <p:spPr>
          <a:xfrm flipH="1">
            <a:off x="1770275" y="1649850"/>
            <a:ext cx="1249200" cy="420300"/>
          </a:xfrm>
          <a:prstGeom prst="curved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2" name="Shape 72"/>
          <p:cNvCxnSpPr>
            <a:stCxn id="70" idx="3"/>
            <a:endCxn id="62" idx="0"/>
          </p:cNvCxnSpPr>
          <p:nvPr/>
        </p:nvCxnSpPr>
        <p:spPr>
          <a:xfrm>
            <a:off x="4280075" y="1649850"/>
            <a:ext cx="1210200" cy="420300"/>
          </a:xfrm>
          <a:prstGeom prst="curved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0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Ideia geral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55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Montar uma GUI que pudesse interagir com uma rede de sensores sem fio montados em esquemas de salas.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A comunicação entre a GUI e a RSSF é feita a partir de arquivos.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Ao mover o personagem para dentro da sala, é feita uma escrita em um certo arquivo, no qual o comunicador envia uma mensagem pela rede, requisitando a temperatura.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2000"/>
              <a:t>O cálculo da temperatura da sala é obtido através da média dos sensores que estão no seu interior (definidos no arquivo de conf.)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97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GUI SDL</a:t>
            </a:r>
          </a:p>
        </p:txBody>
      </p:sp>
      <p:pic>
        <p:nvPicPr>
          <p:cNvPr descr="Screenshot from 2016-06-28 13:45:15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802" y="941649"/>
            <a:ext cx="5044400" cy="39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Arquivos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FFFFFF"/>
                </a:solidFill>
              </a:rPr>
              <a:t>Configuração</a:t>
            </a:r>
            <a:r>
              <a:rPr lang="en" sz="2000">
                <a:solidFill>
                  <a:srgbClr val="FFFFFF"/>
                </a:solidFill>
              </a:rPr>
              <a:t>:</a:t>
            </a:r>
            <a:r>
              <a:rPr lang="en" sz="2000"/>
              <a:t>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000"/>
              <a:t>Nele seriam definidos o nome da sala (que irá aparecer na GUI), e os nós que estão dentro da sala (que irão para a RSSF).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000"/>
              <a:t>A comunicação entre os nós é um pré-requisito.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FFFFFF"/>
                </a:solidFill>
              </a:rPr>
              <a:t>Comunicação</a:t>
            </a:r>
            <a:r>
              <a:rPr lang="en" sz="2000">
                <a:solidFill>
                  <a:srgbClr val="FFFFFF"/>
                </a:solidFill>
              </a:rPr>
              <a:t>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Funciona como o arquivo de exemplo disponibilizado.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RSSF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A primeira coisa a se fazer, é montar a árvore de nós, a modo de mantê-los todos ligados, e pela lógica do programa.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	Após isto, a rede aguarda pela configuração de sensores (que vem do arquivo de configuração) e são ajustados os filhos que compõe este nó pai. Esta definição é feita na ordenação dos nós pelo arquivo de configuração. O primeiro é sempre o pai.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RSSF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	Uma vez que a configuração de sensores da sala está ativa, a rede espera pelas requisições.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	Chegando uma requisição, automaticamente é enviado para os respectivos filhos a mesma requisição. Os valores são recebidos e a média é retirada, onde ela segue pela mensagem de resposta da primeira requisição.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