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30350"/>
            <a:ext cx="8520600" cy="283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Visualizador de temperaturas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948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Rômulo de Oliveira Neves Dusi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SDL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O programa inicia seus componentes e de início é instanciada a comunicação com os arquivos.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Ao entrar em uma sala, ele requisita a temperatura dos nós (enquanto a mensagem não chega, ele informa o valor de -1 para a temperatura), e automaticamente muda a informação assim que a resposta chega.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09850" y="382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Ideia geral</a:t>
            </a:r>
          </a:p>
        </p:txBody>
      </p:sp>
      <p:sp>
        <p:nvSpPr>
          <p:cNvPr id="61" name="Shape 61"/>
          <p:cNvSpPr/>
          <p:nvPr/>
        </p:nvSpPr>
        <p:spPr>
          <a:xfrm>
            <a:off x="840400" y="2070150"/>
            <a:ext cx="1860000" cy="12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GUI SDL</a:t>
            </a:r>
          </a:p>
        </p:txBody>
      </p:sp>
      <p:sp>
        <p:nvSpPr>
          <p:cNvPr id="62" name="Shape 62"/>
          <p:cNvSpPr/>
          <p:nvPr/>
        </p:nvSpPr>
        <p:spPr>
          <a:xfrm>
            <a:off x="4560387" y="2070150"/>
            <a:ext cx="1860000" cy="12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Comunicador (Lua)</a:t>
            </a:r>
          </a:p>
        </p:txBody>
      </p:sp>
      <p:sp>
        <p:nvSpPr>
          <p:cNvPr id="63" name="Shape 63"/>
          <p:cNvSpPr/>
          <p:nvPr/>
        </p:nvSpPr>
        <p:spPr>
          <a:xfrm>
            <a:off x="7369675" y="1910625"/>
            <a:ext cx="13620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RSSF</a:t>
            </a:r>
          </a:p>
        </p:txBody>
      </p:sp>
      <p:cxnSp>
        <p:nvCxnSpPr>
          <p:cNvPr id="64" name="Shape 64"/>
          <p:cNvCxnSpPr>
            <a:stCxn id="62" idx="3"/>
            <a:endCxn id="63" idx="1"/>
          </p:cNvCxnSpPr>
          <p:nvPr/>
        </p:nvCxnSpPr>
        <p:spPr>
          <a:xfrm flipH="1" rot="10800000">
            <a:off x="6420387" y="2412450"/>
            <a:ext cx="949200" cy="29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5" name="Shape 65"/>
          <p:cNvSpPr/>
          <p:nvPr/>
        </p:nvSpPr>
        <p:spPr>
          <a:xfrm>
            <a:off x="3019475" y="3867725"/>
            <a:ext cx="12606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Arquivo de comunicação</a:t>
            </a:r>
          </a:p>
        </p:txBody>
      </p:sp>
      <p:cxnSp>
        <p:nvCxnSpPr>
          <p:cNvPr id="66" name="Shape 66"/>
          <p:cNvCxnSpPr>
            <a:stCxn id="61" idx="2"/>
            <a:endCxn id="65" idx="0"/>
          </p:cNvCxnSpPr>
          <p:nvPr/>
        </p:nvCxnSpPr>
        <p:spPr>
          <a:xfrm flipH="1" rot="-5400000">
            <a:off x="2449450" y="2667300"/>
            <a:ext cx="521400" cy="1879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endCxn id="61" idx="2"/>
          </p:cNvCxnSpPr>
          <p:nvPr/>
        </p:nvCxnSpPr>
        <p:spPr>
          <a:xfrm rot="10800000">
            <a:off x="1770400" y="3346350"/>
            <a:ext cx="1653600" cy="8406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8" name="Shape 68"/>
          <p:cNvCxnSpPr>
            <a:endCxn id="62" idx="2"/>
          </p:cNvCxnSpPr>
          <p:nvPr/>
        </p:nvCxnSpPr>
        <p:spPr>
          <a:xfrm flipH="1" rot="10800000">
            <a:off x="3902787" y="3346350"/>
            <a:ext cx="1587600" cy="8328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9" name="Shape 69"/>
          <p:cNvCxnSpPr>
            <a:stCxn id="62" idx="2"/>
            <a:endCxn id="65" idx="0"/>
          </p:cNvCxnSpPr>
          <p:nvPr/>
        </p:nvCxnSpPr>
        <p:spPr>
          <a:xfrm rot="5400000">
            <a:off x="4309437" y="2686800"/>
            <a:ext cx="521400" cy="1840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" name="Shape 70"/>
          <p:cNvSpPr/>
          <p:nvPr/>
        </p:nvSpPr>
        <p:spPr>
          <a:xfrm>
            <a:off x="3019475" y="1229550"/>
            <a:ext cx="1260600" cy="8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Arquivo de configuração</a:t>
            </a:r>
          </a:p>
        </p:txBody>
      </p:sp>
      <p:cxnSp>
        <p:nvCxnSpPr>
          <p:cNvPr id="71" name="Shape 71"/>
          <p:cNvCxnSpPr>
            <a:stCxn id="70" idx="1"/>
            <a:endCxn id="61" idx="0"/>
          </p:cNvCxnSpPr>
          <p:nvPr/>
        </p:nvCxnSpPr>
        <p:spPr>
          <a:xfrm flipH="1">
            <a:off x="1770275" y="1649850"/>
            <a:ext cx="1249200" cy="4203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2" name="Shape 72"/>
          <p:cNvCxnSpPr>
            <a:stCxn id="70" idx="3"/>
            <a:endCxn id="62" idx="0"/>
          </p:cNvCxnSpPr>
          <p:nvPr/>
        </p:nvCxnSpPr>
        <p:spPr>
          <a:xfrm>
            <a:off x="4280075" y="1649850"/>
            <a:ext cx="1210200" cy="420300"/>
          </a:xfrm>
          <a:prstGeom prst="curved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0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Ideia geral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5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Montar uma GUI que pudesse interagir com uma rede de sensores sem fio montados em esquemas de salas.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A comunicação entre a GUI e a RSSF é feita a partir de arquivos.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Ao mover o personagem para dentro da sala, é feita uma escrita em um certo arquivo, no qual o comunicador envia uma mensagem pela rede, requisitando a temperatura.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000"/>
              <a:t>O cálculo da temperatura da sala é obtido através da média dos sensores que estão no seu interior (definidos no arquivo de conf.)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Os passos para a execução dos programas é a seguinte: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1º: Ligar a máquina virtual, abrir o TossimNet e usando o TossimControl transferir o código (rssfNodesTemperature.terra). Esperar terminar todo o processo.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2º: Executar script file_operator.lua. Esperar configuração de todos os nós ser concluída (luzes vermelhas se apagam).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3º: Executar o programa SDL main.ceu e fazer iterações com as salas.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294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Ideia geral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7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GUI SDL</a:t>
            </a:r>
          </a:p>
        </p:txBody>
      </p:sp>
      <p:pic>
        <p:nvPicPr>
          <p:cNvPr descr="Screenshot from 2016-07-04 23:03:10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802" y="869850"/>
            <a:ext cx="4870425" cy="38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11700" y="2272250"/>
            <a:ext cx="3650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Area e</a:t>
            </a:r>
            <a:r>
              <a:rPr lang="en">
                <a:solidFill>
                  <a:srgbClr val="EFEFEF"/>
                </a:solidFill>
              </a:rPr>
              <a:t>xterior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(corredor com portas das salas)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7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 SDL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11700" y="2272250"/>
            <a:ext cx="3650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Area interior - possui as informações da temperatura e respectiva sala e professor.</a:t>
            </a:r>
          </a:p>
        </p:txBody>
      </p:sp>
      <p:pic>
        <p:nvPicPr>
          <p:cNvPr descr="Screenshot from 2016-07-04 23:03:59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99" y="869841"/>
            <a:ext cx="4870499" cy="381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83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Arquivos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863550"/>
            <a:ext cx="8520600" cy="40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FFFFFF"/>
                </a:solidFill>
              </a:rPr>
              <a:t>Configuração das salas</a:t>
            </a:r>
            <a:r>
              <a:rPr lang="en" sz="2000">
                <a:solidFill>
                  <a:srgbClr val="FFFFFF"/>
                </a:solidFill>
              </a:rPr>
              <a:t>:</a:t>
            </a:r>
            <a:r>
              <a:rPr lang="en" sz="2000"/>
              <a:t>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/>
              <a:t>Nele seriam definidos o nome da sala (que irá aparecer na GUI), e os nós que estão dentro da sala (que irão para a RSSF).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/>
              <a:t>A comunicação entre os nós é um pré-requisito.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FFFFFF"/>
                </a:solidFill>
              </a:rPr>
              <a:t>Comunicação</a:t>
            </a:r>
            <a:r>
              <a:rPr lang="en" sz="2000">
                <a:solidFill>
                  <a:srgbClr val="FFFFFF"/>
                </a:solidFill>
              </a:rPr>
              <a:t>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O programa SDL, ao entrar em uma sala, escreve o nó pai (da rede) no arquivo de requisição, e cria uma instância de um arquivo lock. Enquanto esse arquivo existir, o SDL espera até o script lua receber uma mensagem, escreve no arquivo de reposta e apaga o arquivo lock.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RSSF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2000"/>
              <a:t>A primeira coisa a se fazer, é montar a árvore de nós, a modo de mantê-los todos ligados, e pela lógica de envios de mensagem.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Após isto, a rede aguarda pela configuração de sensores (que vem do arquivo de configuração, emitidos pelo script lua) e são ajustados os filhos que compõem este nó pai. Esta definição é feita na ordenação dos nós pelo arquivo de configuração. O primeiro nó da linha é sempre o pai.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RSSF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	Uma vez que a configuração de sensores da sala está ativa, a rede espera pelas requisições.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Chegando uma requisição, automaticamente é enviado para os respectivos filhos a mesma requisição. Os valores são recebidos e a média é retirada, onde ela segue pela mensagem de resposta da requisição.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