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68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594E0B-41FF-4E2B-B0EB-DFD314BC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B00D3AD-3437-47F4-A96F-1861FA1D4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8F4E4D-4444-4F1E-88E0-B3032936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DBC1CB-B77A-4A1E-A731-F7E03F92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444316-30D0-49B1-B8C3-D846E88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A7E537-C984-48FB-A13F-78D13DCC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7D68B17-0465-4384-9526-FBD1BD709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855B06-3711-4057-93AA-3E583E81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D1A7DE-334A-450A-A778-CA985AC3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32FA8C-5F1A-4A1F-9C29-4BBCF8A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423AD91-9AC5-4CF8-B876-D7019F27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02517DF-8F13-4DD7-A912-D8E9B039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E0A7DD-08FA-4561-BC3A-9876E936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3B1722-5C97-49F6-A595-BEF1F46A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B9F07B6-2E75-4EFB-B180-7D495A5C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9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BDBA66-CFAB-4FF2-8DCF-71118BD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6DFD5B-8ABE-4FAB-B09D-84E91CAF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43D6A2-BDA7-4B86-8914-6A3F7D93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A3D0CB2-BEA7-477E-A746-8F2F1B54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BDE22B-D9E5-4FF8-8F30-4A96C6CB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BD60C7-ADE4-4188-A066-08F4492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3CB0944-A63D-46F8-8DAD-B5C9C200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2A9322-A16D-4F49-81E1-506D07D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8A35EB-2645-44A8-848E-90524464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6BEA258-3F17-4157-A867-7C4A153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C07FD-909E-4C1F-A235-C064F5F1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0645B3-8455-4AD7-9AAB-BAE928766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E3DC08B-2B6B-4EDB-B74B-6DDE64A2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44E2D4F-2FC2-4624-BDAF-D1B3E5E4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422C6B3-AAED-403C-B8E6-E7A6DC17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93435FA-FD1B-48C0-8122-0EC65965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6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62AC47-06B0-4B21-984A-E3DA3955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1BC2A57-5CBE-4268-8115-013928D1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904A5A6-6CE9-4EE6-9DA0-F1AD96B5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B359967-941B-48E5-827E-F1779E15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6412C16-4A24-4996-9E7B-A46868DA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E16FA9D-5453-4101-B450-B92C3CA2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E8AE936-8F16-4205-A763-C47BA81E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5EEE291-0781-4EE5-87E5-05C69B5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4856E2-075E-4E65-83E0-7014E986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27873AD-B7B5-442B-8303-ED67D7D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2B5F2E4-217D-453C-B6AB-856B1C20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71F755-4D37-4DB3-A7B5-2DF00FAE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B1C0466-451C-4E51-B799-7887C97F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1AAD200-8761-4CAA-A8E2-86DE0DD3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2F76C04-C752-402B-BF2A-9348513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F7A2F-80EE-4397-A9EF-70946E31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7B7B8B-50AD-4798-894F-3013F92B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F239618-9315-46A6-A48C-0CA381D09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931A372-8AF3-4841-B0A2-6AF217FA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827C76A-DEF7-4667-B0D1-80B3F929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E065437-066C-465E-A3B5-8AFFD310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5335BD-03A8-4C09-B138-5B190F7E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852EA43-9F9A-4413-8F6E-E9CF7E68A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0D40BF-CC70-4020-BFC6-D5E53477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0568D29-10F2-42A5-BFDC-E850495A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86F666-D895-4F7C-A159-46C157E1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0851947-5787-4D08-849D-3AF79F26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69F5030-D53E-437C-8473-05E9566A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C361C5A-F6FC-4B44-93F7-64930CFD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63E085-7907-4F98-9782-8DBB2AACD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9191-D3EA-4E48-BF2B-FAACF1C0EA84}" type="datetimeFigureOut">
              <a:rPr lang="zh-CN" altLang="en-US" smtClean="0"/>
              <a:t>2019-04-28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3F538B-3727-49D2-AA01-95B320468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97316E-3273-4ED5-A3E8-6DC229460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626-23CF-43F8-9430-A840C8E37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499A3A2-3712-4B77-99E8-05212FE1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871537"/>
            <a:ext cx="10787269" cy="572804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查询手段灵活多样</a:t>
            </a:r>
            <a:endParaRPr lang="en-US" altLang="zh-CN" sz="3200" b="1" dirty="0"/>
          </a:p>
          <a:p>
            <a:pPr algn="l"/>
            <a:r>
              <a:rPr lang="zh-CN" altLang="en-US" dirty="0"/>
              <a:t>多用户查询、移动终端</a:t>
            </a:r>
            <a:r>
              <a:rPr lang="zh-CN" altLang="en-US" dirty="0" smtClean="0"/>
              <a:t>查询  区别</a:t>
            </a:r>
            <a:r>
              <a:rPr lang="zh-CN" altLang="en-US" dirty="0"/>
              <a:t>于固定终端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algn="l"/>
            <a:r>
              <a:rPr lang="zh-CN" altLang="en-US" sz="3200" b="1" dirty="0"/>
              <a:t>便捷化信息录入</a:t>
            </a:r>
          </a:p>
          <a:p>
            <a:pPr algn="l"/>
            <a:r>
              <a:rPr lang="zh-CN" altLang="en-US" dirty="0"/>
              <a:t>区别于全手工录入（扫码、脚本</a:t>
            </a:r>
            <a:r>
              <a:rPr lang="zh-CN" altLang="en-US" dirty="0" smtClean="0"/>
              <a:t>），提高效率和准确率</a:t>
            </a:r>
            <a:endParaRPr lang="en-US" altLang="zh-CN" dirty="0" smtClean="0"/>
          </a:p>
          <a:p>
            <a:pPr algn="l"/>
            <a:r>
              <a:rPr lang="zh-CN" altLang="en-US" sz="3200" b="1" dirty="0" smtClean="0"/>
              <a:t>统计报表详尽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整机、零件库存数据统计多种类图表一目了然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返修设备状态统计 工单报表查询</a:t>
            </a:r>
            <a:endParaRPr lang="en-US" altLang="zh-CN" dirty="0" smtClean="0"/>
          </a:p>
          <a:p>
            <a:pPr algn="l"/>
            <a:r>
              <a:rPr lang="zh-CN" altLang="en-US" sz="3200" b="1" dirty="0"/>
              <a:t>工</a:t>
            </a:r>
            <a:r>
              <a:rPr lang="zh-CN" altLang="en-US" sz="3200" b="1" dirty="0" smtClean="0"/>
              <a:t>单全程跟踪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返修全程工单跟踪管理 设备检修全程状态信息自动上传（预留接口）</a:t>
            </a:r>
            <a:endParaRPr lang="en-US" altLang="zh-CN" dirty="0" smtClean="0"/>
          </a:p>
          <a:p>
            <a:pPr algn="l"/>
            <a:r>
              <a:rPr lang="zh-CN" altLang="en-US" sz="3200" b="1" dirty="0" smtClean="0"/>
              <a:t>设备预检修作业提醒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设备预检修周期自动提醒，工作量预测统计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7B840EE0-8286-4956-89D1-6EC0EE56D1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441032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500" dirty="0"/>
              <a:t>系统特点</a:t>
            </a:r>
          </a:p>
        </p:txBody>
      </p:sp>
    </p:spTree>
    <p:extLst>
      <p:ext uri="{BB962C8B-B14F-4D97-AF65-F5344CB8AC3E}">
        <p14:creationId xmlns:p14="http://schemas.microsoft.com/office/powerpoint/2010/main" val="11500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27C9FB-DF7C-4156-B565-B6A15728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系统特点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xmlns="" id="{5499A3A2-3712-4B77-99E8-05212FE11E38}"/>
              </a:ext>
            </a:extLst>
          </p:cNvPr>
          <p:cNvSpPr txBox="1">
            <a:spLocks/>
          </p:cNvSpPr>
          <p:nvPr/>
        </p:nvSpPr>
        <p:spPr>
          <a:xfrm>
            <a:off x="795130" y="871537"/>
            <a:ext cx="10787269" cy="57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 smtClean="0"/>
              <a:t>建立电子化设备履历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所有设备整机、零件电子标签赋码，建立设备履历数据库，设备全生命周期管理（预留</a:t>
            </a:r>
            <a:r>
              <a:rPr lang="en-US" altLang="zh-CN" dirty="0" smtClean="0"/>
              <a:t>BIM</a:t>
            </a:r>
            <a:r>
              <a:rPr lang="zh-CN" altLang="en-US" dirty="0" smtClean="0"/>
              <a:t>接口）</a:t>
            </a:r>
            <a:endParaRPr lang="en-US" altLang="zh-CN" dirty="0" smtClean="0"/>
          </a:p>
          <a:p>
            <a:pPr algn="l"/>
            <a:r>
              <a:rPr lang="zh-CN" altLang="en-US" sz="3200" b="1" dirty="0" smtClean="0"/>
              <a:t>便捷库存管理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设备整机、零件库存多标签细分管理，便捷查询及库存预警提醒</a:t>
            </a:r>
            <a:endParaRPr lang="en-US" altLang="zh-CN" dirty="0" smtClean="0"/>
          </a:p>
          <a:p>
            <a:pPr algn="l"/>
            <a:r>
              <a:rPr lang="zh-CN" altLang="en-US" sz="3200" b="1" dirty="0" smtClean="0"/>
              <a:t>多层级管理、查询权限设置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可在处、段、所（车间）多级部署，便捷管理监督</a:t>
            </a:r>
            <a:endParaRPr lang="en-US" altLang="zh-CN" dirty="0" smtClean="0"/>
          </a:p>
          <a:p>
            <a:pPr algn="l"/>
            <a:r>
              <a:rPr lang="zh-CN" altLang="en-US" sz="3200" b="1" dirty="0" smtClean="0"/>
              <a:t>模块化</a:t>
            </a:r>
            <a:r>
              <a:rPr lang="zh-CN" altLang="en-US" sz="3200" b="1" dirty="0"/>
              <a:t>人机交互界面，极简、易用操作体验</a:t>
            </a:r>
            <a:endParaRPr lang="en-US" altLang="zh-CN" sz="3200" b="1" dirty="0"/>
          </a:p>
          <a:p>
            <a:pPr algn="l"/>
            <a:r>
              <a:rPr lang="zh-CN" altLang="en-US" dirty="0"/>
              <a:t>系统交互界面极简设计，操作人员易学易用，高效准确执行检修作业管理</a:t>
            </a:r>
            <a:endParaRPr lang="en-US" altLang="zh-CN" dirty="0"/>
          </a:p>
          <a:p>
            <a:pPr algn="l"/>
            <a:r>
              <a:rPr lang="en-US" altLang="zh-CN" sz="3200" b="1" dirty="0" smtClean="0"/>
              <a:t>B/S</a:t>
            </a:r>
            <a:r>
              <a:rPr lang="zh-CN" altLang="en-US" sz="3200" b="1" dirty="0" smtClean="0"/>
              <a:t>结构系统后期便捷维护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系统采用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架构，局域网内统一管理，方便后期维护升级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27C9FB-DF7C-4156-B565-B6A15728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系统特点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5499A3A2-3712-4B77-99E8-05212FE1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871537"/>
            <a:ext cx="10787269" cy="572804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/>
              <a:t>分布式数据储存、保障数据安全</a:t>
            </a:r>
            <a:endParaRPr lang="en-US" altLang="zh-CN" sz="3200" b="1" dirty="0" smtClean="0"/>
          </a:p>
          <a:p>
            <a:pPr algn="l"/>
            <a:r>
              <a:rPr lang="zh-CN" altLang="en-US" sz="2800" dirty="0" smtClean="0"/>
              <a:t>平台数据段、所（车间）分布式服务器储存，实现便捷统一查询同时保障数据安全不丢失</a:t>
            </a:r>
            <a:endParaRPr lang="en-US" altLang="zh-CN" sz="2800" dirty="0" smtClean="0"/>
          </a:p>
          <a:p>
            <a:pPr algn="l"/>
            <a:r>
              <a:rPr lang="zh-CN" altLang="en-US" sz="3200" b="1" dirty="0" smtClean="0"/>
              <a:t>预留电务云平台接入、电务大数据组成部分</a:t>
            </a:r>
            <a:endParaRPr lang="en-US" altLang="zh-CN" sz="3200" b="1" dirty="0" smtClean="0"/>
          </a:p>
          <a:p>
            <a:pPr algn="l"/>
            <a:r>
              <a:rPr lang="zh-CN" altLang="en-US" dirty="0" smtClean="0"/>
              <a:t>系统可接入电务云大数据平台，为平台提供结构化数据，推动电务运维能力高质量高效率提升。</a:t>
            </a:r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8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27C9FB-DF7C-4156-B565-B6A15728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41032" cy="8715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499A3A2-3712-4B77-99E8-05212FE1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2" y="887895"/>
            <a:ext cx="8057321" cy="532039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设备、零件数据统计报表生成、查询功能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设备、零件出入库、送检便捷录入功能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设备检修工单全程跟踪查询功能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设备检修状态自动上传录入功能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设备检修自动排期提醒功能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库存便捷查询和存量预警提醒功能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7.</a:t>
            </a:r>
            <a:r>
              <a:rPr lang="zh-CN" altLang="en-US" dirty="0"/>
              <a:t>分布式数据存储与跨区</a:t>
            </a:r>
            <a:r>
              <a:rPr lang="zh-CN" altLang="en-US" dirty="0" smtClean="0"/>
              <a:t>查询功能</a:t>
            </a:r>
            <a:endParaRPr lang="zh-CN" altLang="en-US" dirty="0"/>
          </a:p>
          <a:p>
            <a:pPr algn="l"/>
            <a:r>
              <a:rPr lang="en-US" altLang="zh-CN" dirty="0" smtClean="0"/>
              <a:t>8.PC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移动终端多途径管理查询功能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9.</a:t>
            </a:r>
            <a:r>
              <a:rPr lang="zh-CN" altLang="en-US" dirty="0" smtClean="0"/>
              <a:t>梯度分级管理监督功能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10.</a:t>
            </a:r>
            <a:r>
              <a:rPr lang="zh-CN" altLang="en-US" dirty="0" smtClean="0"/>
              <a:t>设备匹配供应商管理查询功能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85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系统优势说明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34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381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系统特点</vt:lpstr>
      <vt:lpstr>系统特点</vt:lpstr>
      <vt:lpstr>系统功能</vt:lpstr>
      <vt:lpstr>系统优势说明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系统特点</dc:title>
  <dc:creator>thinkpad</dc:creator>
  <cp:lastModifiedBy>admin</cp:lastModifiedBy>
  <cp:revision>11</cp:revision>
  <dcterms:created xsi:type="dcterms:W3CDTF">2019-04-22T08:42:50Z</dcterms:created>
  <dcterms:modified xsi:type="dcterms:W3CDTF">2019-04-28T10:56:56Z</dcterms:modified>
</cp:coreProperties>
</file>