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sldIdLst>
    <p:sldId id="836" r:id="rId2"/>
    <p:sldId id="1056" r:id="rId3"/>
    <p:sldId id="1049" r:id="rId4"/>
    <p:sldId id="1058" r:id="rId5"/>
    <p:sldId id="1096" r:id="rId6"/>
    <p:sldId id="1053" r:id="rId7"/>
    <p:sldId id="1068" r:id="rId8"/>
    <p:sldId id="1062" r:id="rId9"/>
    <p:sldId id="1069" r:id="rId10"/>
    <p:sldId id="1070" r:id="rId11"/>
    <p:sldId id="1074" r:id="rId12"/>
    <p:sldId id="1063" r:id="rId13"/>
    <p:sldId id="1054" r:id="rId14"/>
    <p:sldId id="1059" r:id="rId15"/>
    <p:sldId id="1064" r:id="rId16"/>
    <p:sldId id="1060" r:id="rId17"/>
    <p:sldId id="1072" r:id="rId18"/>
    <p:sldId id="1073" r:id="rId19"/>
    <p:sldId id="1021" r:id="rId20"/>
    <p:sldId id="1065" r:id="rId21"/>
    <p:sldId id="1055" r:id="rId22"/>
    <p:sldId id="1066" r:id="rId23"/>
    <p:sldId id="1093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ato" panose="02010600030101010101" charset="0"/>
      <p:regular r:id="rId30"/>
      <p:bold r:id="rId31"/>
    </p:embeddedFont>
    <p:embeddedFont>
      <p:font typeface="等线" panose="02010600030101010101" pitchFamily="2" charset="-122"/>
      <p:regular r:id="rId32"/>
      <p:bold r:id="rId33"/>
    </p:embeddedFont>
    <p:embeddedFont>
      <p:font typeface="微软雅黑" panose="020B0503020204020204" pitchFamily="34" charset="-122"/>
      <p:regular r:id="rId34"/>
      <p:bold r:id="rId3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21A42-4CDC-4064-9374-19F6C7B0B678}" type="datetimeFigureOut">
              <a:rPr lang="zh-CN" altLang="en-US" smtClean="0"/>
              <a:t>2019-5-8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18E0C-1D3D-4426-83BA-71D225D57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2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95A699-AB68-4A20-99FB-6F69DC266D4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68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32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C819F8-A4CB-48C2-AA45-0E4078537C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21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4BE56-0D4C-487B-A77A-5602763B13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243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324EA-D88B-4DB6-A454-EECCD39A6DB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399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C6A3E7-7B0A-43E6-AF50-B970C3A8BCF7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668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324EA-D88B-4DB6-A454-EECCD39A6DB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305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B4572-018F-4CE0-AE77-578DC43495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660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689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515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6B02EC-97C0-4E19-AA45-E904FCC1D11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94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860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4BE56-0D4C-487B-A77A-5602763B13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037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95A699-AB68-4A20-99FB-6F69DC266D4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22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4BE56-0D4C-487B-A77A-5602763B13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21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324EA-D88B-4DB6-A454-EECCD39A6DB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6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324EA-D88B-4DB6-A454-EECCD39A6DB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351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4BE56-0D4C-487B-A77A-5602763B13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413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90F24-971F-48E3-A885-C81073CC90E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65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27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D52DC-2AC0-40EB-AE3E-9EAE589A44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31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2019-5-8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2" name="组合 3"/>
          <p:cNvGrpSpPr/>
          <p:nvPr userDrawn="1"/>
        </p:nvGrpSpPr>
        <p:grpSpPr bwMode="auto">
          <a:xfrm flipH="1">
            <a:off x="-1" y="330691"/>
            <a:ext cx="2396221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13" name="矩形 1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 dirty="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 dirty="0">
                <a:cs typeface="+mn-ea"/>
                <a:sym typeface="+mn-lt"/>
              </a:endParaRPr>
            </a:p>
          </p:txBody>
        </p:sp>
      </p:grp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-2" y="493729"/>
            <a:ext cx="2394787" cy="33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3104141805"/>
      </p:ext>
    </p:extLst>
  </p:cSld>
  <p:clrMapOvr>
    <a:masterClrMapping/>
  </p:clrMapOvr>
  <p:transition spd="med" advClick="0" advTm="4000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t>2019-5-8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396585"/>
      </p:ext>
    </p:extLst>
  </p:cSld>
  <p:clrMapOvr>
    <a:masterClrMapping/>
  </p:clrMapOvr>
  <p:transition spd="med" advClick="0" advTm="4000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0"/>
            <a:ext cx="12191332" cy="6858000"/>
          </a:xfrm>
          <a:prstGeom prst="rect">
            <a:avLst/>
          </a:prstGeom>
        </p:spPr>
      </p:pic>
      <p:pic>
        <p:nvPicPr>
          <p:cNvPr id="7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2" y="280460"/>
            <a:ext cx="8128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81" y="292956"/>
            <a:ext cx="8128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3"/>
          <p:cNvSpPr>
            <a:spLocks noChangeArrowheads="1"/>
          </p:cNvSpPr>
          <p:nvPr userDrawn="1"/>
        </p:nvSpPr>
        <p:spPr bwMode="auto">
          <a:xfrm>
            <a:off x="1583499" y="816963"/>
            <a:ext cx="3452618" cy="30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43" tIns="45723" rIns="91443" bIns="45723">
            <a:spAutoFit/>
          </a:bodyPr>
          <a:lstStyle/>
          <a:p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Click here to add the title text content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 userDrawn="1"/>
        </p:nvSpPr>
        <p:spPr bwMode="auto">
          <a:xfrm>
            <a:off x="1583499" y="493729"/>
            <a:ext cx="2880320" cy="37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867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900022769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1248" cy="6857579"/>
          </a:xfrm>
          <a:prstGeom prst="rect">
            <a:avLst/>
          </a:prstGeom>
          <a:solidFill>
            <a:srgbClr val="FBF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85681421"/>
      </p:ext>
    </p:extLst>
  </p:cSld>
  <p:clrMapOvr>
    <a:masterClrMapping/>
  </p:clrMapOvr>
  <p:transition spd="med" advClick="0" advTm="4000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2019-5-8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9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med" advClick="0" advTm="4000">
    <p:push dir="d"/>
  </p:transition>
  <p:txStyles>
    <p:titleStyle>
      <a:lvl1pPr algn="ctr" defTabSz="1218323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8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8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8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8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8323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1870" indent="-304792" algn="l" defTabSz="1218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454" indent="-304792" algn="l" defTabSz="1218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039" indent="-304792" algn="l" defTabSz="1218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624" indent="-304792" algn="l" defTabSz="1218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62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47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831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7"/>
          <p:cNvSpPr>
            <a:spLocks noChangeArrowheads="1"/>
          </p:cNvSpPr>
          <p:nvPr/>
        </p:nvSpPr>
        <p:spPr bwMode="auto">
          <a:xfrm>
            <a:off x="1080064" y="3506918"/>
            <a:ext cx="588003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323">
              <a:defRPr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检修基地高效数据录入作业跟踪及智能化数据信息管理平台</a:t>
            </a:r>
          </a:p>
        </p:txBody>
      </p:sp>
      <p:sp>
        <p:nvSpPr>
          <p:cNvPr id="42" name="矩形 41"/>
          <p:cNvSpPr/>
          <p:nvPr/>
        </p:nvSpPr>
        <p:spPr>
          <a:xfrm>
            <a:off x="911425" y="1555240"/>
            <a:ext cx="254428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323">
              <a:defRPr/>
            </a:pPr>
            <a:r>
              <a:rPr lang="zh-CN" altLang="en-US" sz="8800" b="1" spc="400" dirty="0">
                <a:solidFill>
                  <a:srgbClr val="308BC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电务</a:t>
            </a:r>
            <a:endParaRPr lang="en-US" altLang="zh-CN" sz="8800" b="1" spc="400" dirty="0">
              <a:solidFill>
                <a:srgbClr val="308BC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TextBox 7"/>
          <p:cNvSpPr>
            <a:spLocks noChangeArrowheads="1"/>
          </p:cNvSpPr>
          <p:nvPr/>
        </p:nvSpPr>
        <p:spPr bwMode="auto">
          <a:xfrm>
            <a:off x="4316642" y="6110038"/>
            <a:ext cx="3664932" cy="28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323">
              <a:defRPr/>
            </a:pPr>
            <a:r>
              <a:rPr lang="zh-CN" altLang="en-US" sz="1867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锐恩威（北京）技术有限公司</a:t>
            </a:r>
          </a:p>
        </p:txBody>
      </p:sp>
      <p:pic>
        <p:nvPicPr>
          <p:cNvPr id="2" name="图片 1" descr="8cd8e0a8269ffa17c039720f20cb7963"/>
          <p:cNvPicPr>
            <a:picLocks noChangeAspect="1"/>
          </p:cNvPicPr>
          <p:nvPr/>
        </p:nvPicPr>
        <p:blipFill>
          <a:blip r:embed="rId3">
            <a:lum bright="-6000"/>
          </a:blip>
          <a:stretch>
            <a:fillRect/>
          </a:stretch>
        </p:blipFill>
        <p:spPr>
          <a:xfrm>
            <a:off x="5366173" y="-434339"/>
            <a:ext cx="6863080" cy="7085753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911423" y="2816159"/>
            <a:ext cx="64960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323">
              <a:defRPr/>
            </a:pPr>
            <a:r>
              <a:rPr lang="zh-CN" altLang="en-US" sz="4000" b="1" spc="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检修基地管理系统</a:t>
            </a:r>
          </a:p>
        </p:txBody>
      </p:sp>
    </p:spTree>
    <p:extLst>
      <p:ext uri="{BB962C8B-B14F-4D97-AF65-F5344CB8AC3E}">
        <p14:creationId xmlns:p14="http://schemas.microsoft.com/office/powerpoint/2010/main" val="4198760540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4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6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/>
      <p:bldP spid="46" grpId="0"/>
      <p:bldP spid="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308"/>
          <p:cNvGrpSpPr>
            <a:grpSpLocks noChangeAspect="1"/>
          </p:cNvGrpSpPr>
          <p:nvPr/>
        </p:nvGrpSpPr>
        <p:grpSpPr>
          <a:xfrm>
            <a:off x="646094" y="1284640"/>
            <a:ext cx="10907279" cy="2910080"/>
            <a:chOff x="879508" y="2064281"/>
            <a:chExt cx="10440449" cy="2785531"/>
          </a:xfrm>
        </p:grpSpPr>
        <p:sp>
          <p:nvSpPr>
            <p:cNvPr id="11" name="任意多边形: 形状 10"/>
            <p:cNvSpPr/>
            <p:nvPr/>
          </p:nvSpPr>
          <p:spPr bwMode="auto">
            <a:xfrm>
              <a:off x="3092416" y="2772333"/>
              <a:ext cx="3070829" cy="1369427"/>
            </a:xfrm>
            <a:custGeom>
              <a:avLst/>
              <a:gdLst>
                <a:gd name="T0" fmla="*/ 204 w 296"/>
                <a:gd name="T1" fmla="*/ 132 h 132"/>
                <a:gd name="T2" fmla="*/ 296 w 296"/>
                <a:gd name="T3" fmla="*/ 0 h 132"/>
                <a:gd name="T4" fmla="*/ 95 w 296"/>
                <a:gd name="T5" fmla="*/ 0 h 132"/>
                <a:gd name="T6" fmla="*/ 0 w 296"/>
                <a:gd name="T7" fmla="*/ 132 h 132"/>
                <a:gd name="T8" fmla="*/ 204 w 296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32">
                  <a:moveTo>
                    <a:pt x="204" y="132"/>
                  </a:moveTo>
                  <a:lnTo>
                    <a:pt x="296" y="0"/>
                  </a:lnTo>
                  <a:lnTo>
                    <a:pt x="95" y="0"/>
                  </a:lnTo>
                  <a:lnTo>
                    <a:pt x="0" y="132"/>
                  </a:lnTo>
                  <a:lnTo>
                    <a:pt x="204" y="1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 defTabSz="1218323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任意多边形: 形状 11"/>
            <p:cNvSpPr/>
            <p:nvPr/>
          </p:nvSpPr>
          <p:spPr bwMode="auto">
            <a:xfrm>
              <a:off x="5305324" y="2772333"/>
              <a:ext cx="3070829" cy="1369427"/>
            </a:xfrm>
            <a:custGeom>
              <a:avLst/>
              <a:gdLst>
                <a:gd name="T0" fmla="*/ 204 w 296"/>
                <a:gd name="T1" fmla="*/ 132 h 132"/>
                <a:gd name="T2" fmla="*/ 296 w 296"/>
                <a:gd name="T3" fmla="*/ 0 h 132"/>
                <a:gd name="T4" fmla="*/ 95 w 296"/>
                <a:gd name="T5" fmla="*/ 0 h 132"/>
                <a:gd name="T6" fmla="*/ 0 w 296"/>
                <a:gd name="T7" fmla="*/ 132 h 132"/>
                <a:gd name="T8" fmla="*/ 204 w 296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32">
                  <a:moveTo>
                    <a:pt x="204" y="132"/>
                  </a:moveTo>
                  <a:lnTo>
                    <a:pt x="296" y="0"/>
                  </a:lnTo>
                  <a:lnTo>
                    <a:pt x="95" y="0"/>
                  </a:lnTo>
                  <a:lnTo>
                    <a:pt x="0" y="132"/>
                  </a:lnTo>
                  <a:lnTo>
                    <a:pt x="204" y="13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 defTabSz="1218323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879508" y="2772333"/>
              <a:ext cx="3070829" cy="1369427"/>
            </a:xfrm>
            <a:custGeom>
              <a:avLst/>
              <a:gdLst>
                <a:gd name="T0" fmla="*/ 204 w 296"/>
                <a:gd name="T1" fmla="*/ 132 h 132"/>
                <a:gd name="T2" fmla="*/ 296 w 296"/>
                <a:gd name="T3" fmla="*/ 0 h 132"/>
                <a:gd name="T4" fmla="*/ 95 w 296"/>
                <a:gd name="T5" fmla="*/ 0 h 132"/>
                <a:gd name="T6" fmla="*/ 0 w 296"/>
                <a:gd name="T7" fmla="*/ 132 h 132"/>
                <a:gd name="T8" fmla="*/ 204 w 296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32">
                  <a:moveTo>
                    <a:pt x="204" y="132"/>
                  </a:moveTo>
                  <a:lnTo>
                    <a:pt x="296" y="0"/>
                  </a:lnTo>
                  <a:lnTo>
                    <a:pt x="95" y="0"/>
                  </a:lnTo>
                  <a:lnTo>
                    <a:pt x="0" y="132"/>
                  </a:lnTo>
                  <a:lnTo>
                    <a:pt x="204" y="13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 defTabSz="1218323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任意多边形: 形状 13"/>
            <p:cNvSpPr/>
            <p:nvPr/>
          </p:nvSpPr>
          <p:spPr bwMode="auto">
            <a:xfrm>
              <a:off x="7518232" y="2064281"/>
              <a:ext cx="3801725" cy="2785531"/>
            </a:xfrm>
            <a:custGeom>
              <a:avLst/>
              <a:gdLst>
                <a:gd name="connsiteX0" fmla="*/ 1818396 w 3294359"/>
                <a:gd name="connsiteY0" fmla="*/ 0 h 2413783"/>
                <a:gd name="connsiteX1" fmla="*/ 3294359 w 3294359"/>
                <a:gd name="connsiteY1" fmla="*/ 1206892 h 2413783"/>
                <a:gd name="connsiteX2" fmla="*/ 1818396 w 3294359"/>
                <a:gd name="connsiteY2" fmla="*/ 2413783 h 2413783"/>
                <a:gd name="connsiteX3" fmla="*/ 1818396 w 3294359"/>
                <a:gd name="connsiteY3" fmla="*/ 1800225 h 2413783"/>
                <a:gd name="connsiteX4" fmla="*/ 0 w 3294359"/>
                <a:gd name="connsiteY4" fmla="*/ 1800225 h 2413783"/>
                <a:gd name="connsiteX5" fmla="*/ 853917 w 3294359"/>
                <a:gd name="connsiteY5" fmla="*/ 613557 h 2413783"/>
                <a:gd name="connsiteX6" fmla="*/ 1818396 w 3294359"/>
                <a:gd name="connsiteY6" fmla="*/ 619645 h 241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94359" h="2413783">
                  <a:moveTo>
                    <a:pt x="1818396" y="0"/>
                  </a:moveTo>
                  <a:lnTo>
                    <a:pt x="3294359" y="1206892"/>
                  </a:lnTo>
                  <a:lnTo>
                    <a:pt x="1818396" y="2413783"/>
                  </a:lnTo>
                  <a:lnTo>
                    <a:pt x="1818396" y="1800225"/>
                  </a:lnTo>
                  <a:lnTo>
                    <a:pt x="0" y="1800225"/>
                  </a:lnTo>
                  <a:lnTo>
                    <a:pt x="853917" y="613557"/>
                  </a:lnTo>
                  <a:lnTo>
                    <a:pt x="1818396" y="6196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 defTabSz="1218323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任意多边形: 形状 14"/>
            <p:cNvSpPr/>
            <p:nvPr/>
          </p:nvSpPr>
          <p:spPr bwMode="auto">
            <a:xfrm>
              <a:off x="2265562" y="3105892"/>
              <a:ext cx="492369" cy="219833"/>
            </a:xfrm>
            <a:custGeom>
              <a:avLst/>
              <a:gdLst>
                <a:gd name="T0" fmla="*/ 456 w 911"/>
                <a:gd name="T1" fmla="*/ 498 h 498"/>
                <a:gd name="T2" fmla="*/ 14 w 911"/>
                <a:gd name="T3" fmla="*/ 266 h 498"/>
                <a:gd name="T4" fmla="*/ 0 w 911"/>
                <a:gd name="T5" fmla="*/ 249 h 498"/>
                <a:gd name="T6" fmla="*/ 14 w 911"/>
                <a:gd name="T7" fmla="*/ 233 h 498"/>
                <a:gd name="T8" fmla="*/ 456 w 911"/>
                <a:gd name="T9" fmla="*/ 0 h 498"/>
                <a:gd name="T10" fmla="*/ 897 w 911"/>
                <a:gd name="T11" fmla="*/ 233 h 498"/>
                <a:gd name="T12" fmla="*/ 911 w 911"/>
                <a:gd name="T13" fmla="*/ 249 h 498"/>
                <a:gd name="T14" fmla="*/ 897 w 911"/>
                <a:gd name="T15" fmla="*/ 266 h 498"/>
                <a:gd name="T16" fmla="*/ 456 w 911"/>
                <a:gd name="T17" fmla="*/ 498 h 498"/>
                <a:gd name="T18" fmla="*/ 578 w 911"/>
                <a:gd name="T19" fmla="*/ 85 h 498"/>
                <a:gd name="T20" fmla="*/ 661 w 911"/>
                <a:gd name="T21" fmla="*/ 249 h 498"/>
                <a:gd name="T22" fmla="*/ 578 w 911"/>
                <a:gd name="T23" fmla="*/ 414 h 498"/>
                <a:gd name="T24" fmla="*/ 584 w 911"/>
                <a:gd name="T25" fmla="*/ 424 h 498"/>
                <a:gd name="T26" fmla="*/ 839 w 911"/>
                <a:gd name="T27" fmla="*/ 253 h 498"/>
                <a:gd name="T28" fmla="*/ 844 w 911"/>
                <a:gd name="T29" fmla="*/ 249 h 498"/>
                <a:gd name="T30" fmla="*/ 839 w 911"/>
                <a:gd name="T31" fmla="*/ 245 h 498"/>
                <a:gd name="T32" fmla="*/ 584 w 911"/>
                <a:gd name="T33" fmla="*/ 74 h 498"/>
                <a:gd name="T34" fmla="*/ 578 w 911"/>
                <a:gd name="T35" fmla="*/ 85 h 498"/>
                <a:gd name="T36" fmla="*/ 327 w 911"/>
                <a:gd name="T37" fmla="*/ 74 h 498"/>
                <a:gd name="T38" fmla="*/ 72 w 911"/>
                <a:gd name="T39" fmla="*/ 245 h 498"/>
                <a:gd name="T40" fmla="*/ 68 w 911"/>
                <a:gd name="T41" fmla="*/ 249 h 498"/>
                <a:gd name="T42" fmla="*/ 72 w 911"/>
                <a:gd name="T43" fmla="*/ 253 h 498"/>
                <a:gd name="T44" fmla="*/ 327 w 911"/>
                <a:gd name="T45" fmla="*/ 424 h 498"/>
                <a:gd name="T46" fmla="*/ 333 w 911"/>
                <a:gd name="T47" fmla="*/ 414 h 498"/>
                <a:gd name="T48" fmla="*/ 250 w 911"/>
                <a:gd name="T49" fmla="*/ 249 h 498"/>
                <a:gd name="T50" fmla="*/ 333 w 911"/>
                <a:gd name="T51" fmla="*/ 85 h 498"/>
                <a:gd name="T52" fmla="*/ 327 w 911"/>
                <a:gd name="T53" fmla="*/ 74 h 498"/>
                <a:gd name="T54" fmla="*/ 456 w 911"/>
                <a:gd name="T55" fmla="*/ 119 h 498"/>
                <a:gd name="T56" fmla="*/ 325 w 911"/>
                <a:gd name="T57" fmla="*/ 249 h 498"/>
                <a:gd name="T58" fmla="*/ 456 w 911"/>
                <a:gd name="T59" fmla="*/ 380 h 498"/>
                <a:gd name="T60" fmla="*/ 586 w 911"/>
                <a:gd name="T61" fmla="*/ 249 h 498"/>
                <a:gd name="T62" fmla="*/ 456 w 911"/>
                <a:gd name="T63" fmla="*/ 11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1" h="498">
                  <a:moveTo>
                    <a:pt x="456" y="498"/>
                  </a:moveTo>
                  <a:cubicBezTo>
                    <a:pt x="213" y="498"/>
                    <a:pt x="22" y="275"/>
                    <a:pt x="14" y="266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" y="233"/>
                    <a:pt x="14" y="233"/>
                    <a:pt x="14" y="233"/>
                  </a:cubicBezTo>
                  <a:cubicBezTo>
                    <a:pt x="22" y="223"/>
                    <a:pt x="214" y="0"/>
                    <a:pt x="456" y="0"/>
                  </a:cubicBezTo>
                  <a:cubicBezTo>
                    <a:pt x="698" y="0"/>
                    <a:pt x="889" y="223"/>
                    <a:pt x="897" y="233"/>
                  </a:cubicBezTo>
                  <a:cubicBezTo>
                    <a:pt x="911" y="249"/>
                    <a:pt x="911" y="249"/>
                    <a:pt x="911" y="249"/>
                  </a:cubicBezTo>
                  <a:cubicBezTo>
                    <a:pt x="897" y="266"/>
                    <a:pt x="897" y="266"/>
                    <a:pt x="897" y="266"/>
                  </a:cubicBezTo>
                  <a:cubicBezTo>
                    <a:pt x="889" y="275"/>
                    <a:pt x="698" y="498"/>
                    <a:pt x="456" y="498"/>
                  </a:cubicBezTo>
                  <a:close/>
                  <a:moveTo>
                    <a:pt x="578" y="85"/>
                  </a:moveTo>
                  <a:cubicBezTo>
                    <a:pt x="631" y="124"/>
                    <a:pt x="661" y="184"/>
                    <a:pt x="661" y="249"/>
                  </a:cubicBezTo>
                  <a:cubicBezTo>
                    <a:pt x="661" y="314"/>
                    <a:pt x="631" y="374"/>
                    <a:pt x="578" y="414"/>
                  </a:cubicBezTo>
                  <a:cubicBezTo>
                    <a:pt x="584" y="424"/>
                    <a:pt x="584" y="424"/>
                    <a:pt x="584" y="424"/>
                  </a:cubicBezTo>
                  <a:cubicBezTo>
                    <a:pt x="706" y="382"/>
                    <a:pt x="803" y="291"/>
                    <a:pt x="839" y="253"/>
                  </a:cubicBezTo>
                  <a:cubicBezTo>
                    <a:pt x="844" y="249"/>
                    <a:pt x="844" y="249"/>
                    <a:pt x="844" y="249"/>
                  </a:cubicBezTo>
                  <a:cubicBezTo>
                    <a:pt x="839" y="245"/>
                    <a:pt x="839" y="245"/>
                    <a:pt x="839" y="245"/>
                  </a:cubicBezTo>
                  <a:cubicBezTo>
                    <a:pt x="803" y="208"/>
                    <a:pt x="706" y="117"/>
                    <a:pt x="584" y="74"/>
                  </a:cubicBezTo>
                  <a:lnTo>
                    <a:pt x="578" y="85"/>
                  </a:lnTo>
                  <a:close/>
                  <a:moveTo>
                    <a:pt x="327" y="74"/>
                  </a:moveTo>
                  <a:cubicBezTo>
                    <a:pt x="206" y="117"/>
                    <a:pt x="108" y="208"/>
                    <a:pt x="72" y="24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72" y="253"/>
                    <a:pt x="72" y="253"/>
                    <a:pt x="72" y="253"/>
                  </a:cubicBezTo>
                  <a:cubicBezTo>
                    <a:pt x="108" y="291"/>
                    <a:pt x="206" y="382"/>
                    <a:pt x="327" y="424"/>
                  </a:cubicBezTo>
                  <a:cubicBezTo>
                    <a:pt x="333" y="414"/>
                    <a:pt x="333" y="414"/>
                    <a:pt x="333" y="414"/>
                  </a:cubicBezTo>
                  <a:cubicBezTo>
                    <a:pt x="280" y="374"/>
                    <a:pt x="250" y="314"/>
                    <a:pt x="250" y="249"/>
                  </a:cubicBezTo>
                  <a:cubicBezTo>
                    <a:pt x="250" y="184"/>
                    <a:pt x="280" y="124"/>
                    <a:pt x="333" y="85"/>
                  </a:cubicBezTo>
                  <a:lnTo>
                    <a:pt x="327" y="74"/>
                  </a:lnTo>
                  <a:close/>
                  <a:moveTo>
                    <a:pt x="456" y="119"/>
                  </a:moveTo>
                  <a:cubicBezTo>
                    <a:pt x="384" y="119"/>
                    <a:pt x="325" y="177"/>
                    <a:pt x="325" y="249"/>
                  </a:cubicBezTo>
                  <a:cubicBezTo>
                    <a:pt x="325" y="321"/>
                    <a:pt x="384" y="380"/>
                    <a:pt x="456" y="380"/>
                  </a:cubicBezTo>
                  <a:cubicBezTo>
                    <a:pt x="528" y="380"/>
                    <a:pt x="586" y="321"/>
                    <a:pt x="586" y="249"/>
                  </a:cubicBezTo>
                  <a:cubicBezTo>
                    <a:pt x="586" y="177"/>
                    <a:pt x="528" y="119"/>
                    <a:pt x="456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218323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任意多边形: 形状 15"/>
            <p:cNvSpPr/>
            <p:nvPr/>
          </p:nvSpPr>
          <p:spPr bwMode="auto">
            <a:xfrm>
              <a:off x="4625758" y="3094612"/>
              <a:ext cx="390501" cy="242391"/>
            </a:xfrm>
            <a:custGeom>
              <a:avLst/>
              <a:gdLst>
                <a:gd name="connsiteX0" fmla="*/ 303212 w 338138"/>
                <a:gd name="connsiteY0" fmla="*/ 103188 h 236538"/>
                <a:gd name="connsiteX1" fmla="*/ 303212 w 338138"/>
                <a:gd name="connsiteY1" fmla="*/ 122238 h 236538"/>
                <a:gd name="connsiteX2" fmla="*/ 306034 w 338138"/>
                <a:gd name="connsiteY2" fmla="*/ 122238 h 236538"/>
                <a:gd name="connsiteX3" fmla="*/ 315912 w 338138"/>
                <a:gd name="connsiteY3" fmla="*/ 112713 h 236538"/>
                <a:gd name="connsiteX4" fmla="*/ 306034 w 338138"/>
                <a:gd name="connsiteY4" fmla="*/ 103188 h 236538"/>
                <a:gd name="connsiteX5" fmla="*/ 303212 w 338138"/>
                <a:gd name="connsiteY5" fmla="*/ 103188 h 236538"/>
                <a:gd name="connsiteX6" fmla="*/ 65087 w 338138"/>
                <a:gd name="connsiteY6" fmla="*/ 90488 h 236538"/>
                <a:gd name="connsiteX7" fmla="*/ 61912 w 338138"/>
                <a:gd name="connsiteY7" fmla="*/ 96838 h 236538"/>
                <a:gd name="connsiteX8" fmla="*/ 68262 w 338138"/>
                <a:gd name="connsiteY8" fmla="*/ 96838 h 236538"/>
                <a:gd name="connsiteX9" fmla="*/ 90487 w 338138"/>
                <a:gd name="connsiteY9" fmla="*/ 87313 h 236538"/>
                <a:gd name="connsiteX10" fmla="*/ 90487 w 338138"/>
                <a:gd name="connsiteY10" fmla="*/ 107951 h 236538"/>
                <a:gd name="connsiteX11" fmla="*/ 98107 w 338138"/>
                <a:gd name="connsiteY11" fmla="*/ 107951 h 236538"/>
                <a:gd name="connsiteX12" fmla="*/ 109537 w 338138"/>
                <a:gd name="connsiteY12" fmla="*/ 97632 h 236538"/>
                <a:gd name="connsiteX13" fmla="*/ 98107 w 338138"/>
                <a:gd name="connsiteY13" fmla="*/ 87313 h 236538"/>
                <a:gd name="connsiteX14" fmla="*/ 90487 w 338138"/>
                <a:gd name="connsiteY14" fmla="*/ 87313 h 236538"/>
                <a:gd name="connsiteX15" fmla="*/ 86677 w 338138"/>
                <a:gd name="connsiteY15" fmla="*/ 79375 h 236538"/>
                <a:gd name="connsiteX16" fmla="*/ 98107 w 338138"/>
                <a:gd name="connsiteY16" fmla="*/ 79375 h 236538"/>
                <a:gd name="connsiteX17" fmla="*/ 115887 w 338138"/>
                <a:gd name="connsiteY17" fmla="*/ 97632 h 236538"/>
                <a:gd name="connsiteX18" fmla="*/ 98107 w 338138"/>
                <a:gd name="connsiteY18" fmla="*/ 115888 h 236538"/>
                <a:gd name="connsiteX19" fmla="*/ 86677 w 338138"/>
                <a:gd name="connsiteY19" fmla="*/ 115888 h 236538"/>
                <a:gd name="connsiteX20" fmla="*/ 84137 w 338138"/>
                <a:gd name="connsiteY20" fmla="*/ 113280 h 236538"/>
                <a:gd name="connsiteX21" fmla="*/ 84137 w 338138"/>
                <a:gd name="connsiteY21" fmla="*/ 81983 h 236538"/>
                <a:gd name="connsiteX22" fmla="*/ 86677 w 338138"/>
                <a:gd name="connsiteY22" fmla="*/ 79375 h 236538"/>
                <a:gd name="connsiteX23" fmla="*/ 63764 w 338138"/>
                <a:gd name="connsiteY23" fmla="*/ 79375 h 236538"/>
                <a:gd name="connsiteX24" fmla="*/ 66410 w 338138"/>
                <a:gd name="connsiteY24" fmla="*/ 79375 h 236538"/>
                <a:gd name="connsiteX25" fmla="*/ 69056 w 338138"/>
                <a:gd name="connsiteY25" fmla="*/ 80727 h 236538"/>
                <a:gd name="connsiteX26" fmla="*/ 80962 w 338138"/>
                <a:gd name="connsiteY26" fmla="*/ 113183 h 236538"/>
                <a:gd name="connsiteX27" fmla="*/ 78316 w 338138"/>
                <a:gd name="connsiteY27" fmla="*/ 115888 h 236538"/>
                <a:gd name="connsiteX28" fmla="*/ 75670 w 338138"/>
                <a:gd name="connsiteY28" fmla="*/ 115888 h 236538"/>
                <a:gd name="connsiteX29" fmla="*/ 74347 w 338138"/>
                <a:gd name="connsiteY29" fmla="*/ 114536 h 236538"/>
                <a:gd name="connsiteX30" fmla="*/ 70378 w 338138"/>
                <a:gd name="connsiteY30" fmla="*/ 105069 h 236538"/>
                <a:gd name="connsiteX31" fmla="*/ 59795 w 338138"/>
                <a:gd name="connsiteY31" fmla="*/ 105069 h 236538"/>
                <a:gd name="connsiteX32" fmla="*/ 55826 w 338138"/>
                <a:gd name="connsiteY32" fmla="*/ 114536 h 236538"/>
                <a:gd name="connsiteX33" fmla="*/ 54503 w 338138"/>
                <a:gd name="connsiteY33" fmla="*/ 115888 h 236538"/>
                <a:gd name="connsiteX34" fmla="*/ 51858 w 338138"/>
                <a:gd name="connsiteY34" fmla="*/ 115888 h 236538"/>
                <a:gd name="connsiteX35" fmla="*/ 49212 w 338138"/>
                <a:gd name="connsiteY35" fmla="*/ 114536 h 236538"/>
                <a:gd name="connsiteX36" fmla="*/ 49212 w 338138"/>
                <a:gd name="connsiteY36" fmla="*/ 113183 h 236538"/>
                <a:gd name="connsiteX37" fmla="*/ 61118 w 338138"/>
                <a:gd name="connsiteY37" fmla="*/ 80727 h 236538"/>
                <a:gd name="connsiteX38" fmla="*/ 63764 w 338138"/>
                <a:gd name="connsiteY38" fmla="*/ 79375 h 236538"/>
                <a:gd name="connsiteX39" fmla="*/ 19050 w 338138"/>
                <a:gd name="connsiteY39" fmla="*/ 63500 h 236538"/>
                <a:gd name="connsiteX40" fmla="*/ 19050 w 338138"/>
                <a:gd name="connsiteY40" fmla="*/ 132790 h 236538"/>
                <a:gd name="connsiteX41" fmla="*/ 120915 w 338138"/>
                <a:gd name="connsiteY41" fmla="*/ 132790 h 236538"/>
                <a:gd name="connsiteX42" fmla="*/ 124884 w 338138"/>
                <a:gd name="connsiteY42" fmla="*/ 134097 h 236538"/>
                <a:gd name="connsiteX43" fmla="*/ 161925 w 338138"/>
                <a:gd name="connsiteY43" fmla="*/ 152400 h 236538"/>
                <a:gd name="connsiteX44" fmla="*/ 152665 w 338138"/>
                <a:gd name="connsiteY44" fmla="*/ 123638 h 236538"/>
                <a:gd name="connsiteX45" fmla="*/ 152665 w 338138"/>
                <a:gd name="connsiteY45" fmla="*/ 121024 h 236538"/>
                <a:gd name="connsiteX46" fmla="*/ 152665 w 338138"/>
                <a:gd name="connsiteY46" fmla="*/ 63500 h 236538"/>
                <a:gd name="connsiteX47" fmla="*/ 19050 w 338138"/>
                <a:gd name="connsiteY47" fmla="*/ 63500 h 236538"/>
                <a:gd name="connsiteX48" fmla="*/ 52387 w 338138"/>
                <a:gd name="connsiteY48" fmla="*/ 17463 h 236538"/>
                <a:gd name="connsiteX49" fmla="*/ 52387 w 338138"/>
                <a:gd name="connsiteY49" fmla="*/ 43782 h 236538"/>
                <a:gd name="connsiteX50" fmla="*/ 161817 w 338138"/>
                <a:gd name="connsiteY50" fmla="*/ 43782 h 236538"/>
                <a:gd name="connsiteX51" fmla="*/ 169728 w 338138"/>
                <a:gd name="connsiteY51" fmla="*/ 52994 h 236538"/>
                <a:gd name="connsiteX52" fmla="*/ 169728 w 338138"/>
                <a:gd name="connsiteY52" fmla="*/ 118791 h 236538"/>
                <a:gd name="connsiteX53" fmla="*/ 186868 w 338138"/>
                <a:gd name="connsiteY53" fmla="*/ 167482 h 236538"/>
                <a:gd name="connsiteX54" fmla="*/ 184231 w 338138"/>
                <a:gd name="connsiteY54" fmla="*/ 176693 h 236538"/>
                <a:gd name="connsiteX55" fmla="*/ 177639 w 338138"/>
                <a:gd name="connsiteY55" fmla="*/ 179325 h 236538"/>
                <a:gd name="connsiteX56" fmla="*/ 173683 w 338138"/>
                <a:gd name="connsiteY56" fmla="*/ 178009 h 236538"/>
                <a:gd name="connsiteX57" fmla="*/ 119627 w 338138"/>
                <a:gd name="connsiteY57" fmla="*/ 150374 h 236538"/>
                <a:gd name="connsiteX58" fmla="*/ 52387 w 338138"/>
                <a:gd name="connsiteY58" fmla="*/ 150374 h 236538"/>
                <a:gd name="connsiteX59" fmla="*/ 52387 w 338138"/>
                <a:gd name="connsiteY59" fmla="*/ 217488 h 236538"/>
                <a:gd name="connsiteX60" fmla="*/ 285750 w 338138"/>
                <a:gd name="connsiteY60" fmla="*/ 217488 h 236538"/>
                <a:gd name="connsiteX61" fmla="*/ 285750 w 338138"/>
                <a:gd name="connsiteY61" fmla="*/ 17463 h 236538"/>
                <a:gd name="connsiteX62" fmla="*/ 52387 w 338138"/>
                <a:gd name="connsiteY62" fmla="*/ 17463 h 236538"/>
                <a:gd name="connsiteX63" fmla="*/ 42267 w 338138"/>
                <a:gd name="connsiteY63" fmla="*/ 0 h 236538"/>
                <a:gd name="connsiteX64" fmla="*/ 328892 w 338138"/>
                <a:gd name="connsiteY64" fmla="*/ 0 h 236538"/>
                <a:gd name="connsiteX65" fmla="*/ 338138 w 338138"/>
                <a:gd name="connsiteY65" fmla="*/ 9199 h 236538"/>
                <a:gd name="connsiteX66" fmla="*/ 338138 w 338138"/>
                <a:gd name="connsiteY66" fmla="*/ 227339 h 236538"/>
                <a:gd name="connsiteX67" fmla="*/ 328892 w 338138"/>
                <a:gd name="connsiteY67" fmla="*/ 236538 h 236538"/>
                <a:gd name="connsiteX68" fmla="*/ 42267 w 338138"/>
                <a:gd name="connsiteY68" fmla="*/ 236538 h 236538"/>
                <a:gd name="connsiteX69" fmla="*/ 33021 w 338138"/>
                <a:gd name="connsiteY69" fmla="*/ 227339 h 236538"/>
                <a:gd name="connsiteX70" fmla="*/ 33021 w 338138"/>
                <a:gd name="connsiteY70" fmla="*/ 151122 h 236538"/>
                <a:gd name="connsiteX71" fmla="*/ 9246 w 338138"/>
                <a:gd name="connsiteY71" fmla="*/ 151122 h 236538"/>
                <a:gd name="connsiteX72" fmla="*/ 0 w 338138"/>
                <a:gd name="connsiteY72" fmla="*/ 141923 h 236538"/>
                <a:gd name="connsiteX73" fmla="*/ 0 w 338138"/>
                <a:gd name="connsiteY73" fmla="*/ 53878 h 236538"/>
                <a:gd name="connsiteX74" fmla="*/ 9246 w 338138"/>
                <a:gd name="connsiteY74" fmla="*/ 44679 h 236538"/>
                <a:gd name="connsiteX75" fmla="*/ 33021 w 338138"/>
                <a:gd name="connsiteY75" fmla="*/ 44679 h 236538"/>
                <a:gd name="connsiteX76" fmla="*/ 33021 w 338138"/>
                <a:gd name="connsiteY76" fmla="*/ 9199 h 236538"/>
                <a:gd name="connsiteX77" fmla="*/ 42267 w 338138"/>
                <a:gd name="connsiteY77" fmla="*/ 0 h 2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8138" h="236538">
                  <a:moveTo>
                    <a:pt x="303212" y="103188"/>
                  </a:moveTo>
                  <a:cubicBezTo>
                    <a:pt x="303212" y="103188"/>
                    <a:pt x="303212" y="103188"/>
                    <a:pt x="303212" y="122238"/>
                  </a:cubicBezTo>
                  <a:cubicBezTo>
                    <a:pt x="303212" y="122238"/>
                    <a:pt x="303212" y="122238"/>
                    <a:pt x="306034" y="122238"/>
                  </a:cubicBezTo>
                  <a:cubicBezTo>
                    <a:pt x="311679" y="122238"/>
                    <a:pt x="315912" y="116795"/>
                    <a:pt x="315912" y="112713"/>
                  </a:cubicBezTo>
                  <a:cubicBezTo>
                    <a:pt x="315912" y="107270"/>
                    <a:pt x="311679" y="103188"/>
                    <a:pt x="306034" y="103188"/>
                  </a:cubicBezTo>
                  <a:cubicBezTo>
                    <a:pt x="306034" y="103188"/>
                    <a:pt x="306034" y="103188"/>
                    <a:pt x="303212" y="103188"/>
                  </a:cubicBezTo>
                  <a:close/>
                  <a:moveTo>
                    <a:pt x="65087" y="90488"/>
                  </a:moveTo>
                  <a:lnTo>
                    <a:pt x="61912" y="96838"/>
                  </a:lnTo>
                  <a:lnTo>
                    <a:pt x="68262" y="96838"/>
                  </a:lnTo>
                  <a:close/>
                  <a:moveTo>
                    <a:pt x="90487" y="87313"/>
                  </a:moveTo>
                  <a:cubicBezTo>
                    <a:pt x="90487" y="87313"/>
                    <a:pt x="90487" y="87313"/>
                    <a:pt x="90487" y="107951"/>
                  </a:cubicBezTo>
                  <a:cubicBezTo>
                    <a:pt x="90487" y="107951"/>
                    <a:pt x="90487" y="107951"/>
                    <a:pt x="98107" y="107951"/>
                  </a:cubicBezTo>
                  <a:cubicBezTo>
                    <a:pt x="104457" y="107951"/>
                    <a:pt x="109537" y="104081"/>
                    <a:pt x="109537" y="97632"/>
                  </a:cubicBezTo>
                  <a:cubicBezTo>
                    <a:pt x="109537" y="92473"/>
                    <a:pt x="104457" y="87313"/>
                    <a:pt x="98107" y="87313"/>
                  </a:cubicBezTo>
                  <a:cubicBezTo>
                    <a:pt x="98107" y="87313"/>
                    <a:pt x="98107" y="87313"/>
                    <a:pt x="90487" y="87313"/>
                  </a:cubicBezTo>
                  <a:close/>
                  <a:moveTo>
                    <a:pt x="86677" y="79375"/>
                  </a:moveTo>
                  <a:cubicBezTo>
                    <a:pt x="86677" y="79375"/>
                    <a:pt x="86677" y="79375"/>
                    <a:pt x="98107" y="79375"/>
                  </a:cubicBezTo>
                  <a:cubicBezTo>
                    <a:pt x="108267" y="79375"/>
                    <a:pt x="115887" y="88503"/>
                    <a:pt x="115887" y="97632"/>
                  </a:cubicBezTo>
                  <a:cubicBezTo>
                    <a:pt x="115887" y="108064"/>
                    <a:pt x="108267" y="115888"/>
                    <a:pt x="98107" y="115888"/>
                  </a:cubicBezTo>
                  <a:cubicBezTo>
                    <a:pt x="98107" y="115888"/>
                    <a:pt x="98107" y="115888"/>
                    <a:pt x="86677" y="115888"/>
                  </a:cubicBezTo>
                  <a:cubicBezTo>
                    <a:pt x="85407" y="115888"/>
                    <a:pt x="84137" y="114584"/>
                    <a:pt x="84137" y="113280"/>
                  </a:cubicBezTo>
                  <a:cubicBezTo>
                    <a:pt x="84137" y="113280"/>
                    <a:pt x="84137" y="113280"/>
                    <a:pt x="84137" y="81983"/>
                  </a:cubicBezTo>
                  <a:cubicBezTo>
                    <a:pt x="84137" y="80679"/>
                    <a:pt x="85407" y="79375"/>
                    <a:pt x="86677" y="79375"/>
                  </a:cubicBezTo>
                  <a:close/>
                  <a:moveTo>
                    <a:pt x="63764" y="79375"/>
                  </a:moveTo>
                  <a:cubicBezTo>
                    <a:pt x="63764" y="79375"/>
                    <a:pt x="63764" y="79375"/>
                    <a:pt x="66410" y="79375"/>
                  </a:cubicBezTo>
                  <a:cubicBezTo>
                    <a:pt x="67733" y="79375"/>
                    <a:pt x="67733" y="79375"/>
                    <a:pt x="69056" y="80727"/>
                  </a:cubicBezTo>
                  <a:lnTo>
                    <a:pt x="80962" y="113183"/>
                  </a:lnTo>
                  <a:cubicBezTo>
                    <a:pt x="80962" y="114536"/>
                    <a:pt x="79639" y="115888"/>
                    <a:pt x="78316" y="115888"/>
                  </a:cubicBezTo>
                  <a:cubicBezTo>
                    <a:pt x="78316" y="115888"/>
                    <a:pt x="78316" y="115888"/>
                    <a:pt x="75670" y="115888"/>
                  </a:cubicBezTo>
                  <a:cubicBezTo>
                    <a:pt x="74347" y="115888"/>
                    <a:pt x="74347" y="114536"/>
                    <a:pt x="74347" y="114536"/>
                  </a:cubicBezTo>
                  <a:cubicBezTo>
                    <a:pt x="74347" y="114536"/>
                    <a:pt x="74347" y="114536"/>
                    <a:pt x="70378" y="105069"/>
                  </a:cubicBezTo>
                  <a:cubicBezTo>
                    <a:pt x="70378" y="105069"/>
                    <a:pt x="70378" y="105069"/>
                    <a:pt x="59795" y="105069"/>
                  </a:cubicBezTo>
                  <a:cubicBezTo>
                    <a:pt x="59795" y="105069"/>
                    <a:pt x="59795" y="105069"/>
                    <a:pt x="55826" y="114536"/>
                  </a:cubicBezTo>
                  <a:cubicBezTo>
                    <a:pt x="55826" y="114536"/>
                    <a:pt x="55826" y="115888"/>
                    <a:pt x="54503" y="115888"/>
                  </a:cubicBezTo>
                  <a:cubicBezTo>
                    <a:pt x="54503" y="115888"/>
                    <a:pt x="54503" y="115888"/>
                    <a:pt x="51858" y="115888"/>
                  </a:cubicBezTo>
                  <a:cubicBezTo>
                    <a:pt x="50535" y="115888"/>
                    <a:pt x="50535" y="115888"/>
                    <a:pt x="49212" y="114536"/>
                  </a:cubicBezTo>
                  <a:cubicBezTo>
                    <a:pt x="49212" y="114536"/>
                    <a:pt x="49212" y="113183"/>
                    <a:pt x="49212" y="113183"/>
                  </a:cubicBezTo>
                  <a:cubicBezTo>
                    <a:pt x="49212" y="113183"/>
                    <a:pt x="49212" y="113183"/>
                    <a:pt x="61118" y="80727"/>
                  </a:cubicBezTo>
                  <a:cubicBezTo>
                    <a:pt x="61118" y="79375"/>
                    <a:pt x="62441" y="79375"/>
                    <a:pt x="63764" y="79375"/>
                  </a:cubicBezTo>
                  <a:close/>
                  <a:moveTo>
                    <a:pt x="19050" y="63500"/>
                  </a:moveTo>
                  <a:lnTo>
                    <a:pt x="19050" y="132790"/>
                  </a:lnTo>
                  <a:cubicBezTo>
                    <a:pt x="19050" y="132790"/>
                    <a:pt x="19050" y="132790"/>
                    <a:pt x="120915" y="132790"/>
                  </a:cubicBezTo>
                  <a:cubicBezTo>
                    <a:pt x="122238" y="132790"/>
                    <a:pt x="124884" y="132790"/>
                    <a:pt x="124884" y="134097"/>
                  </a:cubicBezTo>
                  <a:cubicBezTo>
                    <a:pt x="124884" y="134097"/>
                    <a:pt x="124884" y="134097"/>
                    <a:pt x="161925" y="152400"/>
                  </a:cubicBezTo>
                  <a:cubicBezTo>
                    <a:pt x="161925" y="152400"/>
                    <a:pt x="161925" y="152400"/>
                    <a:pt x="152665" y="123638"/>
                  </a:cubicBezTo>
                  <a:cubicBezTo>
                    <a:pt x="152665" y="123638"/>
                    <a:pt x="152665" y="122331"/>
                    <a:pt x="152665" y="121024"/>
                  </a:cubicBezTo>
                  <a:cubicBezTo>
                    <a:pt x="152665" y="121024"/>
                    <a:pt x="152665" y="121024"/>
                    <a:pt x="152665" y="63500"/>
                  </a:cubicBezTo>
                  <a:cubicBezTo>
                    <a:pt x="152665" y="63500"/>
                    <a:pt x="152665" y="63500"/>
                    <a:pt x="19050" y="63500"/>
                  </a:cubicBezTo>
                  <a:close/>
                  <a:moveTo>
                    <a:pt x="52387" y="17463"/>
                  </a:moveTo>
                  <a:cubicBezTo>
                    <a:pt x="52387" y="17463"/>
                    <a:pt x="52387" y="17463"/>
                    <a:pt x="52387" y="43782"/>
                  </a:cubicBezTo>
                  <a:cubicBezTo>
                    <a:pt x="52387" y="43782"/>
                    <a:pt x="52387" y="43782"/>
                    <a:pt x="161817" y="43782"/>
                  </a:cubicBezTo>
                  <a:cubicBezTo>
                    <a:pt x="165773" y="43782"/>
                    <a:pt x="169728" y="49046"/>
                    <a:pt x="169728" y="52994"/>
                  </a:cubicBezTo>
                  <a:cubicBezTo>
                    <a:pt x="169728" y="52994"/>
                    <a:pt x="169728" y="52994"/>
                    <a:pt x="169728" y="118791"/>
                  </a:cubicBezTo>
                  <a:cubicBezTo>
                    <a:pt x="169728" y="118791"/>
                    <a:pt x="169728" y="118791"/>
                    <a:pt x="186868" y="167482"/>
                  </a:cubicBezTo>
                  <a:cubicBezTo>
                    <a:pt x="188186" y="171430"/>
                    <a:pt x="186868" y="174062"/>
                    <a:pt x="184231" y="176693"/>
                  </a:cubicBezTo>
                  <a:cubicBezTo>
                    <a:pt x="181594" y="178009"/>
                    <a:pt x="180275" y="179325"/>
                    <a:pt x="177639" y="179325"/>
                  </a:cubicBezTo>
                  <a:cubicBezTo>
                    <a:pt x="176320" y="179325"/>
                    <a:pt x="175002" y="179325"/>
                    <a:pt x="173683" y="178009"/>
                  </a:cubicBezTo>
                  <a:cubicBezTo>
                    <a:pt x="173683" y="178009"/>
                    <a:pt x="173683" y="178009"/>
                    <a:pt x="119627" y="150374"/>
                  </a:cubicBezTo>
                  <a:cubicBezTo>
                    <a:pt x="119627" y="150374"/>
                    <a:pt x="119627" y="150374"/>
                    <a:pt x="52387" y="150374"/>
                  </a:cubicBezTo>
                  <a:cubicBezTo>
                    <a:pt x="52387" y="150374"/>
                    <a:pt x="52387" y="150374"/>
                    <a:pt x="52387" y="217488"/>
                  </a:cubicBezTo>
                  <a:cubicBezTo>
                    <a:pt x="52387" y="217488"/>
                    <a:pt x="52387" y="217488"/>
                    <a:pt x="285750" y="217488"/>
                  </a:cubicBezTo>
                  <a:lnTo>
                    <a:pt x="285750" y="17463"/>
                  </a:lnTo>
                  <a:cubicBezTo>
                    <a:pt x="285750" y="17463"/>
                    <a:pt x="285750" y="17463"/>
                    <a:pt x="52387" y="17463"/>
                  </a:cubicBezTo>
                  <a:close/>
                  <a:moveTo>
                    <a:pt x="42267" y="0"/>
                  </a:moveTo>
                  <a:cubicBezTo>
                    <a:pt x="42267" y="0"/>
                    <a:pt x="42267" y="0"/>
                    <a:pt x="328892" y="0"/>
                  </a:cubicBezTo>
                  <a:cubicBezTo>
                    <a:pt x="334176" y="0"/>
                    <a:pt x="338138" y="3942"/>
                    <a:pt x="338138" y="9199"/>
                  </a:cubicBezTo>
                  <a:cubicBezTo>
                    <a:pt x="338138" y="9199"/>
                    <a:pt x="338138" y="9199"/>
                    <a:pt x="338138" y="227339"/>
                  </a:cubicBezTo>
                  <a:cubicBezTo>
                    <a:pt x="338138" y="232596"/>
                    <a:pt x="334176" y="236538"/>
                    <a:pt x="328892" y="236538"/>
                  </a:cubicBezTo>
                  <a:cubicBezTo>
                    <a:pt x="328892" y="236538"/>
                    <a:pt x="328892" y="236538"/>
                    <a:pt x="42267" y="236538"/>
                  </a:cubicBezTo>
                  <a:cubicBezTo>
                    <a:pt x="36984" y="236538"/>
                    <a:pt x="33021" y="232596"/>
                    <a:pt x="33021" y="227339"/>
                  </a:cubicBezTo>
                  <a:cubicBezTo>
                    <a:pt x="33021" y="227339"/>
                    <a:pt x="33021" y="227339"/>
                    <a:pt x="33021" y="151122"/>
                  </a:cubicBezTo>
                  <a:cubicBezTo>
                    <a:pt x="33021" y="151122"/>
                    <a:pt x="33021" y="151122"/>
                    <a:pt x="9246" y="151122"/>
                  </a:cubicBezTo>
                  <a:cubicBezTo>
                    <a:pt x="3962" y="151122"/>
                    <a:pt x="0" y="147179"/>
                    <a:pt x="0" y="141923"/>
                  </a:cubicBezTo>
                  <a:cubicBezTo>
                    <a:pt x="0" y="141923"/>
                    <a:pt x="0" y="141923"/>
                    <a:pt x="0" y="53878"/>
                  </a:cubicBezTo>
                  <a:cubicBezTo>
                    <a:pt x="0" y="49936"/>
                    <a:pt x="3962" y="44679"/>
                    <a:pt x="9246" y="44679"/>
                  </a:cubicBezTo>
                  <a:cubicBezTo>
                    <a:pt x="9246" y="44679"/>
                    <a:pt x="9246" y="44679"/>
                    <a:pt x="33021" y="44679"/>
                  </a:cubicBezTo>
                  <a:cubicBezTo>
                    <a:pt x="33021" y="44679"/>
                    <a:pt x="33021" y="44679"/>
                    <a:pt x="33021" y="9199"/>
                  </a:cubicBezTo>
                  <a:cubicBezTo>
                    <a:pt x="33021" y="3942"/>
                    <a:pt x="36984" y="0"/>
                    <a:pt x="422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218323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任意多边形: 形状 16"/>
            <p:cNvSpPr/>
            <p:nvPr/>
          </p:nvSpPr>
          <p:spPr bwMode="auto">
            <a:xfrm>
              <a:off x="6839619" y="3105507"/>
              <a:ext cx="256510" cy="288735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218323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任意多边形: 形状 17"/>
            <p:cNvSpPr/>
            <p:nvPr/>
          </p:nvSpPr>
          <p:spPr bwMode="auto">
            <a:xfrm>
              <a:off x="9038039" y="3113007"/>
              <a:ext cx="319511" cy="281235"/>
            </a:xfrm>
            <a:custGeom>
              <a:avLst/>
              <a:gdLst>
                <a:gd name="connsiteX0" fmla="*/ 279401 w 338138"/>
                <a:gd name="connsiteY0" fmla="*/ 293687 h 330200"/>
                <a:gd name="connsiteX1" fmla="*/ 274109 w 338138"/>
                <a:gd name="connsiteY1" fmla="*/ 296374 h 330200"/>
                <a:gd name="connsiteX2" fmla="*/ 271463 w 338138"/>
                <a:gd name="connsiteY2" fmla="*/ 303090 h 330200"/>
                <a:gd name="connsiteX3" fmla="*/ 274109 w 338138"/>
                <a:gd name="connsiteY3" fmla="*/ 308464 h 330200"/>
                <a:gd name="connsiteX4" fmla="*/ 279401 w 338138"/>
                <a:gd name="connsiteY4" fmla="*/ 311150 h 330200"/>
                <a:gd name="connsiteX5" fmla="*/ 286015 w 338138"/>
                <a:gd name="connsiteY5" fmla="*/ 308464 h 330200"/>
                <a:gd name="connsiteX6" fmla="*/ 287338 w 338138"/>
                <a:gd name="connsiteY6" fmla="*/ 303090 h 330200"/>
                <a:gd name="connsiteX7" fmla="*/ 286015 w 338138"/>
                <a:gd name="connsiteY7" fmla="*/ 296374 h 330200"/>
                <a:gd name="connsiteX8" fmla="*/ 279401 w 338138"/>
                <a:gd name="connsiteY8" fmla="*/ 293687 h 330200"/>
                <a:gd name="connsiteX9" fmla="*/ 222250 w 338138"/>
                <a:gd name="connsiteY9" fmla="*/ 282575 h 330200"/>
                <a:gd name="connsiteX10" fmla="*/ 223567 w 338138"/>
                <a:gd name="connsiteY10" fmla="*/ 282575 h 330200"/>
                <a:gd name="connsiteX11" fmla="*/ 338138 w 338138"/>
                <a:gd name="connsiteY11" fmla="*/ 282575 h 330200"/>
                <a:gd name="connsiteX12" fmla="*/ 338138 w 338138"/>
                <a:gd name="connsiteY12" fmla="*/ 298450 h 330200"/>
                <a:gd name="connsiteX13" fmla="*/ 305215 w 338138"/>
                <a:gd name="connsiteY13" fmla="*/ 330200 h 330200"/>
                <a:gd name="connsiteX14" fmla="*/ 255173 w 338138"/>
                <a:gd name="connsiteY14" fmla="*/ 330200 h 330200"/>
                <a:gd name="connsiteX15" fmla="*/ 222250 w 338138"/>
                <a:gd name="connsiteY15" fmla="*/ 298450 h 330200"/>
                <a:gd name="connsiteX16" fmla="*/ 222250 w 338138"/>
                <a:gd name="connsiteY16" fmla="*/ 282575 h 330200"/>
                <a:gd name="connsiteX17" fmla="*/ 55563 w 338138"/>
                <a:gd name="connsiteY17" fmla="*/ 274637 h 330200"/>
                <a:gd name="connsiteX18" fmla="*/ 149226 w 338138"/>
                <a:gd name="connsiteY18" fmla="*/ 274637 h 330200"/>
                <a:gd name="connsiteX19" fmla="*/ 103054 w 338138"/>
                <a:gd name="connsiteY19" fmla="*/ 312737 h 330200"/>
                <a:gd name="connsiteX20" fmla="*/ 55563 w 338138"/>
                <a:gd name="connsiteY20" fmla="*/ 274637 h 330200"/>
                <a:gd name="connsiteX21" fmla="*/ 168911 w 338138"/>
                <a:gd name="connsiteY21" fmla="*/ 244475 h 330200"/>
                <a:gd name="connsiteX22" fmla="*/ 205459 w 338138"/>
                <a:gd name="connsiteY22" fmla="*/ 244475 h 330200"/>
                <a:gd name="connsiteX23" fmla="*/ 215901 w 338138"/>
                <a:gd name="connsiteY23" fmla="*/ 256381 h 330200"/>
                <a:gd name="connsiteX24" fmla="*/ 205459 w 338138"/>
                <a:gd name="connsiteY24" fmla="*/ 268288 h 330200"/>
                <a:gd name="connsiteX25" fmla="*/ 168911 w 338138"/>
                <a:gd name="connsiteY25" fmla="*/ 268288 h 330200"/>
                <a:gd name="connsiteX26" fmla="*/ 157163 w 338138"/>
                <a:gd name="connsiteY26" fmla="*/ 256381 h 330200"/>
                <a:gd name="connsiteX27" fmla="*/ 168911 w 338138"/>
                <a:gd name="connsiteY27" fmla="*/ 244475 h 330200"/>
                <a:gd name="connsiteX28" fmla="*/ 53975 w 338138"/>
                <a:gd name="connsiteY28" fmla="*/ 236537 h 330200"/>
                <a:gd name="connsiteX29" fmla="*/ 150813 w 338138"/>
                <a:gd name="connsiteY29" fmla="*/ 236537 h 330200"/>
                <a:gd name="connsiteX30" fmla="*/ 150813 w 338138"/>
                <a:gd name="connsiteY30" fmla="*/ 258762 h 330200"/>
                <a:gd name="connsiteX31" fmla="*/ 53975 w 338138"/>
                <a:gd name="connsiteY31" fmla="*/ 258762 h 330200"/>
                <a:gd name="connsiteX32" fmla="*/ 255173 w 338138"/>
                <a:gd name="connsiteY32" fmla="*/ 150812 h 330200"/>
                <a:gd name="connsiteX33" fmla="*/ 305215 w 338138"/>
                <a:gd name="connsiteY33" fmla="*/ 150812 h 330200"/>
                <a:gd name="connsiteX34" fmla="*/ 338138 w 338138"/>
                <a:gd name="connsiteY34" fmla="*/ 182063 h 330200"/>
                <a:gd name="connsiteX35" fmla="*/ 338138 w 338138"/>
                <a:gd name="connsiteY35" fmla="*/ 266700 h 330200"/>
                <a:gd name="connsiteX36" fmla="*/ 223567 w 338138"/>
                <a:gd name="connsiteY36" fmla="*/ 266700 h 330200"/>
                <a:gd name="connsiteX37" fmla="*/ 222250 w 338138"/>
                <a:gd name="connsiteY37" fmla="*/ 266700 h 330200"/>
                <a:gd name="connsiteX38" fmla="*/ 222250 w 338138"/>
                <a:gd name="connsiteY38" fmla="*/ 182063 h 330200"/>
                <a:gd name="connsiteX39" fmla="*/ 255173 w 338138"/>
                <a:gd name="connsiteY39" fmla="*/ 150812 h 330200"/>
                <a:gd name="connsiteX40" fmla="*/ 85111 w 338138"/>
                <a:gd name="connsiteY40" fmla="*/ 128587 h 330200"/>
                <a:gd name="connsiteX41" fmla="*/ 97913 w 338138"/>
                <a:gd name="connsiteY41" fmla="*/ 135164 h 330200"/>
                <a:gd name="connsiteX42" fmla="*/ 106875 w 338138"/>
                <a:gd name="connsiteY42" fmla="*/ 135164 h 330200"/>
                <a:gd name="connsiteX43" fmla="*/ 119678 w 338138"/>
                <a:gd name="connsiteY43" fmla="*/ 128587 h 330200"/>
                <a:gd name="connsiteX44" fmla="*/ 122238 w 338138"/>
                <a:gd name="connsiteY44" fmla="*/ 129902 h 330200"/>
                <a:gd name="connsiteX45" fmla="*/ 109435 w 338138"/>
                <a:gd name="connsiteY45" fmla="*/ 220662 h 330200"/>
                <a:gd name="connsiteX46" fmla="*/ 95353 w 338138"/>
                <a:gd name="connsiteY46" fmla="*/ 220662 h 330200"/>
                <a:gd name="connsiteX47" fmla="*/ 82550 w 338138"/>
                <a:gd name="connsiteY47" fmla="*/ 129902 h 330200"/>
                <a:gd name="connsiteX48" fmla="*/ 85111 w 338138"/>
                <a:gd name="connsiteY48" fmla="*/ 128587 h 330200"/>
                <a:gd name="connsiteX49" fmla="*/ 224631 w 338138"/>
                <a:gd name="connsiteY49" fmla="*/ 60325 h 330200"/>
                <a:gd name="connsiteX50" fmla="*/ 280194 w 338138"/>
                <a:gd name="connsiteY50" fmla="*/ 60325 h 330200"/>
                <a:gd name="connsiteX51" fmla="*/ 292100 w 338138"/>
                <a:gd name="connsiteY51" fmla="*/ 70872 h 330200"/>
                <a:gd name="connsiteX52" fmla="*/ 292100 w 338138"/>
                <a:gd name="connsiteY52" fmla="*/ 127565 h 330200"/>
                <a:gd name="connsiteX53" fmla="*/ 280194 w 338138"/>
                <a:gd name="connsiteY53" fmla="*/ 138113 h 330200"/>
                <a:gd name="connsiteX54" fmla="*/ 269610 w 338138"/>
                <a:gd name="connsiteY54" fmla="*/ 127565 h 330200"/>
                <a:gd name="connsiteX55" fmla="*/ 269610 w 338138"/>
                <a:gd name="connsiteY55" fmla="*/ 82738 h 330200"/>
                <a:gd name="connsiteX56" fmla="*/ 224631 w 338138"/>
                <a:gd name="connsiteY56" fmla="*/ 82738 h 330200"/>
                <a:gd name="connsiteX57" fmla="*/ 212725 w 338138"/>
                <a:gd name="connsiteY57" fmla="*/ 70872 h 330200"/>
                <a:gd name="connsiteX58" fmla="*/ 224631 w 338138"/>
                <a:gd name="connsiteY58" fmla="*/ 60325 h 330200"/>
                <a:gd name="connsiteX59" fmla="*/ 103055 w 338138"/>
                <a:gd name="connsiteY59" fmla="*/ 0 h 330200"/>
                <a:gd name="connsiteX60" fmla="*/ 204788 w 338138"/>
                <a:gd name="connsiteY60" fmla="*/ 101137 h 330200"/>
                <a:gd name="connsiteX61" fmla="*/ 161188 w 338138"/>
                <a:gd name="connsiteY61" fmla="*/ 185199 h 330200"/>
                <a:gd name="connsiteX62" fmla="*/ 151940 w 338138"/>
                <a:gd name="connsiteY62" fmla="*/ 220663 h 330200"/>
                <a:gd name="connsiteX63" fmla="*/ 125515 w 338138"/>
                <a:gd name="connsiteY63" fmla="*/ 220663 h 330200"/>
                <a:gd name="connsiteX64" fmla="*/ 137406 w 338138"/>
                <a:gd name="connsiteY64" fmla="*/ 136601 h 330200"/>
                <a:gd name="connsiteX65" fmla="*/ 138727 w 338138"/>
                <a:gd name="connsiteY65" fmla="*/ 136601 h 330200"/>
                <a:gd name="connsiteX66" fmla="*/ 149297 w 338138"/>
                <a:gd name="connsiteY66" fmla="*/ 130033 h 330200"/>
                <a:gd name="connsiteX67" fmla="*/ 144012 w 338138"/>
                <a:gd name="connsiteY67" fmla="*/ 115585 h 330200"/>
                <a:gd name="connsiteX68" fmla="*/ 125515 w 338138"/>
                <a:gd name="connsiteY68" fmla="*/ 106391 h 330200"/>
                <a:gd name="connsiteX69" fmla="*/ 116267 w 338138"/>
                <a:gd name="connsiteY69" fmla="*/ 106391 h 330200"/>
                <a:gd name="connsiteX70" fmla="*/ 103055 w 338138"/>
                <a:gd name="connsiteY70" fmla="*/ 112958 h 330200"/>
                <a:gd name="connsiteX71" fmla="*/ 88521 w 338138"/>
                <a:gd name="connsiteY71" fmla="*/ 106391 h 330200"/>
                <a:gd name="connsiteX72" fmla="*/ 79273 w 338138"/>
                <a:gd name="connsiteY72" fmla="*/ 106391 h 330200"/>
                <a:gd name="connsiteX73" fmla="*/ 60776 w 338138"/>
                <a:gd name="connsiteY73" fmla="*/ 115585 h 330200"/>
                <a:gd name="connsiteX74" fmla="*/ 55491 w 338138"/>
                <a:gd name="connsiteY74" fmla="*/ 130033 h 330200"/>
                <a:gd name="connsiteX75" fmla="*/ 67382 w 338138"/>
                <a:gd name="connsiteY75" fmla="*/ 136601 h 330200"/>
                <a:gd name="connsiteX76" fmla="*/ 79273 w 338138"/>
                <a:gd name="connsiteY76" fmla="*/ 220663 h 330200"/>
                <a:gd name="connsiteX77" fmla="*/ 52848 w 338138"/>
                <a:gd name="connsiteY77" fmla="*/ 220663 h 330200"/>
                <a:gd name="connsiteX78" fmla="*/ 43600 w 338138"/>
                <a:gd name="connsiteY78" fmla="*/ 185199 h 330200"/>
                <a:gd name="connsiteX79" fmla="*/ 0 w 338138"/>
                <a:gd name="connsiteY79" fmla="*/ 101137 h 330200"/>
                <a:gd name="connsiteX80" fmla="*/ 103055 w 338138"/>
                <a:gd name="connsiteY80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38138" h="330200">
                  <a:moveTo>
                    <a:pt x="279401" y="293687"/>
                  </a:moveTo>
                  <a:cubicBezTo>
                    <a:pt x="276755" y="293687"/>
                    <a:pt x="275432" y="295030"/>
                    <a:pt x="274109" y="296374"/>
                  </a:cubicBezTo>
                  <a:cubicBezTo>
                    <a:pt x="271463" y="297717"/>
                    <a:pt x="271463" y="300404"/>
                    <a:pt x="271463" y="303090"/>
                  </a:cubicBezTo>
                  <a:cubicBezTo>
                    <a:pt x="271463" y="304434"/>
                    <a:pt x="271463" y="307120"/>
                    <a:pt x="274109" y="308464"/>
                  </a:cubicBezTo>
                  <a:cubicBezTo>
                    <a:pt x="275432" y="309807"/>
                    <a:pt x="276755" y="311150"/>
                    <a:pt x="279401" y="311150"/>
                  </a:cubicBezTo>
                  <a:cubicBezTo>
                    <a:pt x="282046" y="311150"/>
                    <a:pt x="283369" y="309807"/>
                    <a:pt x="286015" y="308464"/>
                  </a:cubicBezTo>
                  <a:cubicBezTo>
                    <a:pt x="287338" y="307120"/>
                    <a:pt x="287338" y="304434"/>
                    <a:pt x="287338" y="303090"/>
                  </a:cubicBezTo>
                  <a:cubicBezTo>
                    <a:pt x="287338" y="300404"/>
                    <a:pt x="287338" y="297717"/>
                    <a:pt x="286015" y="296374"/>
                  </a:cubicBezTo>
                  <a:cubicBezTo>
                    <a:pt x="283369" y="295030"/>
                    <a:pt x="282046" y="293687"/>
                    <a:pt x="279401" y="293687"/>
                  </a:cubicBezTo>
                  <a:close/>
                  <a:moveTo>
                    <a:pt x="222250" y="282575"/>
                  </a:moveTo>
                  <a:cubicBezTo>
                    <a:pt x="223567" y="282575"/>
                    <a:pt x="223567" y="282575"/>
                    <a:pt x="223567" y="282575"/>
                  </a:cubicBezTo>
                  <a:lnTo>
                    <a:pt x="338138" y="282575"/>
                  </a:lnTo>
                  <a:cubicBezTo>
                    <a:pt x="338138" y="282575"/>
                    <a:pt x="338138" y="282575"/>
                    <a:pt x="338138" y="298450"/>
                  </a:cubicBezTo>
                  <a:cubicBezTo>
                    <a:pt x="338138" y="315648"/>
                    <a:pt x="323652" y="330200"/>
                    <a:pt x="305215" y="330200"/>
                  </a:cubicBezTo>
                  <a:cubicBezTo>
                    <a:pt x="305215" y="330200"/>
                    <a:pt x="305215" y="330200"/>
                    <a:pt x="255173" y="330200"/>
                  </a:cubicBezTo>
                  <a:cubicBezTo>
                    <a:pt x="236736" y="330200"/>
                    <a:pt x="222250" y="315648"/>
                    <a:pt x="222250" y="298450"/>
                  </a:cubicBezTo>
                  <a:cubicBezTo>
                    <a:pt x="222250" y="298450"/>
                    <a:pt x="222250" y="298450"/>
                    <a:pt x="222250" y="282575"/>
                  </a:cubicBezTo>
                  <a:close/>
                  <a:moveTo>
                    <a:pt x="55563" y="274637"/>
                  </a:moveTo>
                  <a:cubicBezTo>
                    <a:pt x="55563" y="274637"/>
                    <a:pt x="55563" y="274637"/>
                    <a:pt x="149226" y="274637"/>
                  </a:cubicBezTo>
                  <a:cubicBezTo>
                    <a:pt x="145268" y="296227"/>
                    <a:pt x="125481" y="312737"/>
                    <a:pt x="103054" y="312737"/>
                  </a:cubicBezTo>
                  <a:cubicBezTo>
                    <a:pt x="79309" y="312737"/>
                    <a:pt x="59521" y="296227"/>
                    <a:pt x="55563" y="274637"/>
                  </a:cubicBezTo>
                  <a:close/>
                  <a:moveTo>
                    <a:pt x="168911" y="244475"/>
                  </a:moveTo>
                  <a:cubicBezTo>
                    <a:pt x="168911" y="244475"/>
                    <a:pt x="168911" y="244475"/>
                    <a:pt x="205459" y="244475"/>
                  </a:cubicBezTo>
                  <a:cubicBezTo>
                    <a:pt x="211985" y="244475"/>
                    <a:pt x="215901" y="249767"/>
                    <a:pt x="215901" y="256381"/>
                  </a:cubicBezTo>
                  <a:cubicBezTo>
                    <a:pt x="215901" y="262996"/>
                    <a:pt x="211985" y="268288"/>
                    <a:pt x="205459" y="268288"/>
                  </a:cubicBezTo>
                  <a:cubicBezTo>
                    <a:pt x="205459" y="268288"/>
                    <a:pt x="205459" y="268288"/>
                    <a:pt x="168911" y="268288"/>
                  </a:cubicBezTo>
                  <a:cubicBezTo>
                    <a:pt x="162384" y="268288"/>
                    <a:pt x="157163" y="262996"/>
                    <a:pt x="157163" y="256381"/>
                  </a:cubicBezTo>
                  <a:cubicBezTo>
                    <a:pt x="157163" y="249767"/>
                    <a:pt x="162384" y="244475"/>
                    <a:pt x="168911" y="244475"/>
                  </a:cubicBezTo>
                  <a:close/>
                  <a:moveTo>
                    <a:pt x="53975" y="236537"/>
                  </a:moveTo>
                  <a:lnTo>
                    <a:pt x="150813" y="236537"/>
                  </a:lnTo>
                  <a:lnTo>
                    <a:pt x="150813" y="258762"/>
                  </a:lnTo>
                  <a:lnTo>
                    <a:pt x="53975" y="258762"/>
                  </a:lnTo>
                  <a:close/>
                  <a:moveTo>
                    <a:pt x="255173" y="150812"/>
                  </a:moveTo>
                  <a:cubicBezTo>
                    <a:pt x="255173" y="150812"/>
                    <a:pt x="255173" y="150812"/>
                    <a:pt x="305215" y="150812"/>
                  </a:cubicBezTo>
                  <a:cubicBezTo>
                    <a:pt x="323652" y="150812"/>
                    <a:pt x="338138" y="165135"/>
                    <a:pt x="338138" y="182063"/>
                  </a:cubicBezTo>
                  <a:cubicBezTo>
                    <a:pt x="338138" y="182063"/>
                    <a:pt x="338138" y="182063"/>
                    <a:pt x="338138" y="266700"/>
                  </a:cubicBezTo>
                  <a:cubicBezTo>
                    <a:pt x="338138" y="266700"/>
                    <a:pt x="338138" y="266700"/>
                    <a:pt x="223567" y="266700"/>
                  </a:cubicBezTo>
                  <a:cubicBezTo>
                    <a:pt x="223567" y="266700"/>
                    <a:pt x="223567" y="266700"/>
                    <a:pt x="222250" y="266700"/>
                  </a:cubicBezTo>
                  <a:cubicBezTo>
                    <a:pt x="222250" y="266700"/>
                    <a:pt x="222250" y="266700"/>
                    <a:pt x="222250" y="182063"/>
                  </a:cubicBezTo>
                  <a:cubicBezTo>
                    <a:pt x="222250" y="165135"/>
                    <a:pt x="236736" y="150812"/>
                    <a:pt x="255173" y="150812"/>
                  </a:cubicBezTo>
                  <a:close/>
                  <a:moveTo>
                    <a:pt x="85111" y="128587"/>
                  </a:moveTo>
                  <a:cubicBezTo>
                    <a:pt x="85111" y="128587"/>
                    <a:pt x="85111" y="128587"/>
                    <a:pt x="97913" y="135164"/>
                  </a:cubicBezTo>
                  <a:cubicBezTo>
                    <a:pt x="100474" y="136479"/>
                    <a:pt x="104314" y="136479"/>
                    <a:pt x="106875" y="135164"/>
                  </a:cubicBezTo>
                  <a:cubicBezTo>
                    <a:pt x="106875" y="135164"/>
                    <a:pt x="106875" y="135164"/>
                    <a:pt x="119678" y="128587"/>
                  </a:cubicBezTo>
                  <a:cubicBezTo>
                    <a:pt x="119678" y="128587"/>
                    <a:pt x="119678" y="128587"/>
                    <a:pt x="122238" y="129902"/>
                  </a:cubicBezTo>
                  <a:lnTo>
                    <a:pt x="109435" y="220662"/>
                  </a:lnTo>
                  <a:cubicBezTo>
                    <a:pt x="109435" y="220662"/>
                    <a:pt x="109435" y="220662"/>
                    <a:pt x="95353" y="220662"/>
                  </a:cubicBezTo>
                  <a:cubicBezTo>
                    <a:pt x="95353" y="220662"/>
                    <a:pt x="95353" y="220662"/>
                    <a:pt x="82550" y="129902"/>
                  </a:cubicBezTo>
                  <a:cubicBezTo>
                    <a:pt x="82550" y="129902"/>
                    <a:pt x="82550" y="129902"/>
                    <a:pt x="85111" y="128587"/>
                  </a:cubicBezTo>
                  <a:close/>
                  <a:moveTo>
                    <a:pt x="224631" y="60325"/>
                  </a:moveTo>
                  <a:cubicBezTo>
                    <a:pt x="224631" y="60325"/>
                    <a:pt x="224631" y="60325"/>
                    <a:pt x="280194" y="60325"/>
                  </a:cubicBezTo>
                  <a:cubicBezTo>
                    <a:pt x="286808" y="60325"/>
                    <a:pt x="292100" y="65599"/>
                    <a:pt x="292100" y="70872"/>
                  </a:cubicBezTo>
                  <a:cubicBezTo>
                    <a:pt x="292100" y="70872"/>
                    <a:pt x="292100" y="70872"/>
                    <a:pt x="292100" y="127565"/>
                  </a:cubicBezTo>
                  <a:cubicBezTo>
                    <a:pt x="292100" y="132839"/>
                    <a:pt x="286808" y="138113"/>
                    <a:pt x="280194" y="138113"/>
                  </a:cubicBezTo>
                  <a:cubicBezTo>
                    <a:pt x="273579" y="138113"/>
                    <a:pt x="269610" y="132839"/>
                    <a:pt x="269610" y="127565"/>
                  </a:cubicBezTo>
                  <a:cubicBezTo>
                    <a:pt x="269610" y="127565"/>
                    <a:pt x="269610" y="127565"/>
                    <a:pt x="269610" y="82738"/>
                  </a:cubicBezTo>
                  <a:cubicBezTo>
                    <a:pt x="269610" y="82738"/>
                    <a:pt x="269610" y="82738"/>
                    <a:pt x="224631" y="82738"/>
                  </a:cubicBezTo>
                  <a:cubicBezTo>
                    <a:pt x="218017" y="82738"/>
                    <a:pt x="212725" y="77465"/>
                    <a:pt x="212725" y="70872"/>
                  </a:cubicBezTo>
                  <a:cubicBezTo>
                    <a:pt x="212725" y="65599"/>
                    <a:pt x="218017" y="60325"/>
                    <a:pt x="224631" y="60325"/>
                  </a:cubicBezTo>
                  <a:close/>
                  <a:moveTo>
                    <a:pt x="103055" y="0"/>
                  </a:moveTo>
                  <a:cubicBezTo>
                    <a:pt x="158546" y="0"/>
                    <a:pt x="204788" y="44658"/>
                    <a:pt x="204788" y="101137"/>
                  </a:cubicBezTo>
                  <a:cubicBezTo>
                    <a:pt x="204788" y="135287"/>
                    <a:pt x="188934" y="165497"/>
                    <a:pt x="161188" y="185199"/>
                  </a:cubicBezTo>
                  <a:cubicBezTo>
                    <a:pt x="161188" y="185199"/>
                    <a:pt x="161188" y="185199"/>
                    <a:pt x="151940" y="220663"/>
                  </a:cubicBezTo>
                  <a:cubicBezTo>
                    <a:pt x="151940" y="220663"/>
                    <a:pt x="151940" y="220663"/>
                    <a:pt x="125515" y="220663"/>
                  </a:cubicBezTo>
                  <a:cubicBezTo>
                    <a:pt x="125515" y="220663"/>
                    <a:pt x="125515" y="220663"/>
                    <a:pt x="137406" y="136601"/>
                  </a:cubicBezTo>
                  <a:cubicBezTo>
                    <a:pt x="137406" y="136601"/>
                    <a:pt x="138727" y="136601"/>
                    <a:pt x="138727" y="136601"/>
                  </a:cubicBezTo>
                  <a:cubicBezTo>
                    <a:pt x="142691" y="136601"/>
                    <a:pt x="146655" y="133974"/>
                    <a:pt x="149297" y="130033"/>
                  </a:cubicBezTo>
                  <a:cubicBezTo>
                    <a:pt x="151940" y="124780"/>
                    <a:pt x="149297" y="118212"/>
                    <a:pt x="144012" y="115585"/>
                  </a:cubicBezTo>
                  <a:cubicBezTo>
                    <a:pt x="144012" y="115585"/>
                    <a:pt x="144012" y="115585"/>
                    <a:pt x="125515" y="106391"/>
                  </a:cubicBezTo>
                  <a:cubicBezTo>
                    <a:pt x="122873" y="105077"/>
                    <a:pt x="118909" y="105077"/>
                    <a:pt x="116267" y="106391"/>
                  </a:cubicBezTo>
                  <a:cubicBezTo>
                    <a:pt x="116267" y="106391"/>
                    <a:pt x="116267" y="106391"/>
                    <a:pt x="103055" y="112958"/>
                  </a:cubicBezTo>
                  <a:cubicBezTo>
                    <a:pt x="103055" y="112958"/>
                    <a:pt x="103055" y="112958"/>
                    <a:pt x="88521" y="106391"/>
                  </a:cubicBezTo>
                  <a:cubicBezTo>
                    <a:pt x="85879" y="105077"/>
                    <a:pt x="81915" y="105077"/>
                    <a:pt x="79273" y="106391"/>
                  </a:cubicBezTo>
                  <a:cubicBezTo>
                    <a:pt x="79273" y="106391"/>
                    <a:pt x="79273" y="106391"/>
                    <a:pt x="60776" y="115585"/>
                  </a:cubicBezTo>
                  <a:cubicBezTo>
                    <a:pt x="55491" y="118212"/>
                    <a:pt x="52848" y="124780"/>
                    <a:pt x="55491" y="130033"/>
                  </a:cubicBezTo>
                  <a:cubicBezTo>
                    <a:pt x="58133" y="135287"/>
                    <a:pt x="63418" y="136601"/>
                    <a:pt x="67382" y="136601"/>
                  </a:cubicBezTo>
                  <a:cubicBezTo>
                    <a:pt x="67382" y="136601"/>
                    <a:pt x="67382" y="136601"/>
                    <a:pt x="79273" y="220663"/>
                  </a:cubicBezTo>
                  <a:cubicBezTo>
                    <a:pt x="79273" y="220663"/>
                    <a:pt x="79273" y="220663"/>
                    <a:pt x="52848" y="220663"/>
                  </a:cubicBezTo>
                  <a:cubicBezTo>
                    <a:pt x="52848" y="220663"/>
                    <a:pt x="52848" y="220663"/>
                    <a:pt x="43600" y="185199"/>
                  </a:cubicBezTo>
                  <a:cubicBezTo>
                    <a:pt x="15854" y="165497"/>
                    <a:pt x="0" y="135287"/>
                    <a:pt x="0" y="101137"/>
                  </a:cubicBezTo>
                  <a:cubicBezTo>
                    <a:pt x="0" y="44658"/>
                    <a:pt x="46242" y="0"/>
                    <a:pt x="1030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218323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5" name="TextBox 148"/>
          <p:cNvSpPr txBox="1"/>
          <p:nvPr/>
        </p:nvSpPr>
        <p:spPr>
          <a:xfrm>
            <a:off x="114300" y="415596"/>
            <a:ext cx="11988800" cy="825373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44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设备周期修自动提醒</a:t>
            </a:r>
            <a:endParaRPr lang="en-US" altLang="zh-CN" sz="4400" b="1" cap="all" spc="284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5"/>
          <p:cNvSpPr txBox="1"/>
          <p:nvPr/>
        </p:nvSpPr>
        <p:spPr>
          <a:xfrm>
            <a:off x="1600160" y="2736164"/>
            <a:ext cx="1008348" cy="389166"/>
          </a:xfrm>
          <a:prstGeom prst="rect">
            <a:avLst/>
          </a:prstGeom>
          <a:noFill/>
        </p:spPr>
        <p:txBody>
          <a:bodyPr wrap="square" lIns="80601" tIns="40301" rIns="80601" bIns="40301" rtlCol="0">
            <a:spAutoFit/>
          </a:bodyPr>
          <a:lstStyle/>
          <a:p>
            <a:pPr defTabSz="1218323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星期一</a:t>
            </a:r>
          </a:p>
        </p:txBody>
      </p:sp>
      <p:sp>
        <p:nvSpPr>
          <p:cNvPr id="31" name="TextBox 25"/>
          <p:cNvSpPr txBox="1"/>
          <p:nvPr/>
        </p:nvSpPr>
        <p:spPr>
          <a:xfrm>
            <a:off x="3854231" y="2739680"/>
            <a:ext cx="1008348" cy="389166"/>
          </a:xfrm>
          <a:prstGeom prst="rect">
            <a:avLst/>
          </a:prstGeom>
          <a:noFill/>
        </p:spPr>
        <p:txBody>
          <a:bodyPr wrap="square" lIns="80601" tIns="40301" rIns="80601" bIns="40301" rtlCol="0">
            <a:spAutoFit/>
          </a:bodyPr>
          <a:lstStyle/>
          <a:p>
            <a:pPr defTabSz="1218323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星期二</a:t>
            </a:r>
          </a:p>
        </p:txBody>
      </p:sp>
      <p:sp>
        <p:nvSpPr>
          <p:cNvPr id="32" name="TextBox 25"/>
          <p:cNvSpPr txBox="1"/>
          <p:nvPr/>
        </p:nvSpPr>
        <p:spPr>
          <a:xfrm>
            <a:off x="6324650" y="2752637"/>
            <a:ext cx="1008348" cy="389166"/>
          </a:xfrm>
          <a:prstGeom prst="rect">
            <a:avLst/>
          </a:prstGeom>
          <a:noFill/>
        </p:spPr>
        <p:txBody>
          <a:bodyPr wrap="square" lIns="80601" tIns="40301" rIns="80601" bIns="40301" rtlCol="0">
            <a:spAutoFit/>
          </a:bodyPr>
          <a:lstStyle/>
          <a:p>
            <a:pPr defTabSz="1218323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星期三</a:t>
            </a:r>
          </a:p>
        </p:txBody>
      </p:sp>
      <p:sp>
        <p:nvSpPr>
          <p:cNvPr id="33" name="TextBox 25"/>
          <p:cNvSpPr txBox="1"/>
          <p:nvPr/>
        </p:nvSpPr>
        <p:spPr>
          <a:xfrm>
            <a:off x="8342957" y="2756753"/>
            <a:ext cx="1008348" cy="389166"/>
          </a:xfrm>
          <a:prstGeom prst="rect">
            <a:avLst/>
          </a:prstGeom>
          <a:noFill/>
        </p:spPr>
        <p:txBody>
          <a:bodyPr wrap="square" lIns="80601" tIns="40301" rIns="80601" bIns="40301" rtlCol="0">
            <a:spAutoFit/>
          </a:bodyPr>
          <a:lstStyle/>
          <a:p>
            <a:pPr defTabSz="1218323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星期四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81" y="3566220"/>
            <a:ext cx="86106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480241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50"/>
          <p:cNvGrpSpPr/>
          <p:nvPr/>
        </p:nvGrpSpPr>
        <p:grpSpPr>
          <a:xfrm>
            <a:off x="7439002" y="1960283"/>
            <a:ext cx="2715741" cy="537584"/>
            <a:chOff x="-1" y="235194"/>
            <a:chExt cx="6415933" cy="1269970"/>
          </a:xfrm>
        </p:grpSpPr>
        <p:sp>
          <p:nvSpPr>
            <p:cNvPr id="2146" name="Shape 2146"/>
            <p:cNvSpPr/>
            <p:nvPr/>
          </p:nvSpPr>
          <p:spPr>
            <a:xfrm>
              <a:off x="-1" y="235194"/>
              <a:ext cx="1269970" cy="126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218323">
                <a:lnSpc>
                  <a:spcPct val="120000"/>
                </a:lnSpc>
                <a:defRPr sz="3200"/>
              </a:pPr>
              <a:endParaRPr sz="1333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1507861" y="520209"/>
              <a:ext cx="4908071" cy="7176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defTabSz="609585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800" dirty="0">
                  <a:solidFill>
                    <a:prstClr val="white">
                      <a:lumMod val="6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整件、部件查询统计</a:t>
              </a:r>
              <a:endParaRPr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400064" y="579611"/>
              <a:ext cx="492321" cy="581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defTabSz="1218323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467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sz="1467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155"/>
          <p:cNvGrpSpPr/>
          <p:nvPr/>
        </p:nvGrpSpPr>
        <p:grpSpPr>
          <a:xfrm>
            <a:off x="7439002" y="4129726"/>
            <a:ext cx="2484911" cy="537584"/>
            <a:chOff x="-1" y="235192"/>
            <a:chExt cx="5870601" cy="1269971"/>
          </a:xfrm>
        </p:grpSpPr>
        <p:sp>
          <p:nvSpPr>
            <p:cNvPr id="2151" name="Shape 2151"/>
            <p:cNvSpPr/>
            <p:nvPr/>
          </p:nvSpPr>
          <p:spPr>
            <a:xfrm>
              <a:off x="-1" y="235192"/>
              <a:ext cx="1269970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218323">
                <a:lnSpc>
                  <a:spcPct val="120000"/>
                </a:lnSpc>
                <a:defRPr sz="3200"/>
              </a:pPr>
              <a:endParaRPr sz="1333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1507869" y="494566"/>
              <a:ext cx="4362731" cy="7176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defTabSz="609585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800" dirty="0">
                  <a:solidFill>
                    <a:prstClr val="white">
                      <a:lumMod val="6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库存管理查询统计</a:t>
              </a:r>
              <a:endParaRPr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400065" y="585064"/>
              <a:ext cx="492321" cy="5812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defTabSz="1218323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467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sz="1467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160"/>
          <p:cNvGrpSpPr/>
          <p:nvPr/>
        </p:nvGrpSpPr>
        <p:grpSpPr>
          <a:xfrm>
            <a:off x="7439002" y="3021014"/>
            <a:ext cx="2484911" cy="537584"/>
            <a:chOff x="0" y="235193"/>
            <a:chExt cx="5870594" cy="1269971"/>
          </a:xfrm>
        </p:grpSpPr>
        <p:sp>
          <p:nvSpPr>
            <p:cNvPr id="2156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218323">
                <a:lnSpc>
                  <a:spcPct val="120000"/>
                </a:lnSpc>
                <a:defRPr sz="3200"/>
              </a:pPr>
              <a:endParaRPr sz="1333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1507868" y="443128"/>
              <a:ext cx="4362726" cy="7176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defTabSz="609585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800" dirty="0">
                  <a:solidFill>
                    <a:prstClr val="white">
                      <a:lumMod val="6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检修工单查询统计</a:t>
              </a:r>
              <a:endParaRPr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400068" y="579607"/>
              <a:ext cx="492321" cy="5812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defTabSz="1218323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467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sz="1467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165"/>
          <p:cNvGrpSpPr/>
          <p:nvPr/>
        </p:nvGrpSpPr>
        <p:grpSpPr>
          <a:xfrm>
            <a:off x="7439002" y="5260637"/>
            <a:ext cx="2946573" cy="537584"/>
            <a:chOff x="0" y="235192"/>
            <a:chExt cx="6961277" cy="1269971"/>
          </a:xfrm>
        </p:grpSpPr>
        <p:sp>
          <p:nvSpPr>
            <p:cNvPr id="2161" name="Shape 2161"/>
            <p:cNvSpPr/>
            <p:nvPr/>
          </p:nvSpPr>
          <p:spPr>
            <a:xfrm>
              <a:off x="0" y="235192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218323">
                <a:lnSpc>
                  <a:spcPct val="120000"/>
                </a:lnSpc>
                <a:defRPr sz="3200"/>
              </a:pPr>
              <a:endParaRPr sz="1333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1507863" y="448585"/>
              <a:ext cx="5453414" cy="7176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defTabSz="609585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800" dirty="0">
                  <a:solidFill>
                    <a:prstClr val="white">
                      <a:lumMod val="6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检修工作计划查询统计</a:t>
              </a:r>
              <a:endParaRPr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400066" y="585064"/>
              <a:ext cx="492321" cy="5812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defTabSz="1218323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467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sz="1467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TextBox 148"/>
          <p:cNvSpPr txBox="1"/>
          <p:nvPr/>
        </p:nvSpPr>
        <p:spPr>
          <a:xfrm>
            <a:off x="114300" y="415596"/>
            <a:ext cx="11988800" cy="830054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44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统计报表自动生成</a:t>
            </a:r>
            <a:endParaRPr lang="en-US" altLang="zh-CN" sz="4400" b="1" cap="all" spc="284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70902"/>
            <a:ext cx="6440557" cy="345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358881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3" grpId="0" advAuto="0"/>
      <p:bldP spid="4" grpId="0" advAuto="0"/>
      <p:bldP spid="5" grpId="0" advAuto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>
            <a:spLocks noChangeAspect="1"/>
          </p:cNvSpPr>
          <p:nvPr/>
        </p:nvSpPr>
        <p:spPr>
          <a:xfrm>
            <a:off x="6986498" y="4051461"/>
            <a:ext cx="2010635" cy="201063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323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4977972" y="2088466"/>
            <a:ext cx="2010635" cy="201063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323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8999242" y="2088466"/>
            <a:ext cx="2010635" cy="201063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323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3007372" y="4099100"/>
            <a:ext cx="2010635" cy="201063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323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3031115" y="2088465"/>
            <a:ext cx="2371909" cy="2010635"/>
            <a:chOff x="2054912" y="1992929"/>
            <a:chExt cx="2371909" cy="2010634"/>
          </a:xfrm>
        </p:grpSpPr>
        <p:sp>
          <p:nvSpPr>
            <p:cNvPr id="16" name="任意多边形 15"/>
            <p:cNvSpPr>
              <a:spLocks noChangeAspect="1"/>
            </p:cNvSpPr>
            <p:nvPr/>
          </p:nvSpPr>
          <p:spPr>
            <a:xfrm>
              <a:off x="2054912" y="1992929"/>
              <a:ext cx="2371909" cy="2010634"/>
            </a:xfrm>
            <a:custGeom>
              <a:avLst/>
              <a:gdLst>
                <a:gd name="connsiteX0" fmla="*/ 900000 w 2123428"/>
                <a:gd name="connsiteY0" fmla="*/ 0 h 1800000"/>
                <a:gd name="connsiteX1" fmla="*/ 1729274 w 2123428"/>
                <a:gd name="connsiteY1" fmla="*/ 549680 h 1800000"/>
                <a:gd name="connsiteX2" fmla="*/ 1775351 w 2123428"/>
                <a:gd name="connsiteY2" fmla="*/ 698116 h 1800000"/>
                <a:gd name="connsiteX3" fmla="*/ 2123428 w 2123428"/>
                <a:gd name="connsiteY3" fmla="*/ 900000 h 1800000"/>
                <a:gd name="connsiteX4" fmla="*/ 1775351 w 2123428"/>
                <a:gd name="connsiteY4" fmla="*/ 1101883 h 1800000"/>
                <a:gd name="connsiteX5" fmla="*/ 1729274 w 2123428"/>
                <a:gd name="connsiteY5" fmla="*/ 1250321 h 1800000"/>
                <a:gd name="connsiteX6" fmla="*/ 900000 w 2123428"/>
                <a:gd name="connsiteY6" fmla="*/ 1800000 h 1800000"/>
                <a:gd name="connsiteX7" fmla="*/ 0 w 2123428"/>
                <a:gd name="connsiteY7" fmla="*/ 900000 h 1800000"/>
                <a:gd name="connsiteX8" fmla="*/ 900000 w 2123428"/>
                <a:gd name="connsiteY8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3428" h="1800000">
                  <a:moveTo>
                    <a:pt x="900000" y="0"/>
                  </a:moveTo>
                  <a:cubicBezTo>
                    <a:pt x="1272792" y="0"/>
                    <a:pt x="1592646" y="226656"/>
                    <a:pt x="1729274" y="549680"/>
                  </a:cubicBezTo>
                  <a:lnTo>
                    <a:pt x="1775351" y="698116"/>
                  </a:lnTo>
                  <a:lnTo>
                    <a:pt x="2123428" y="900000"/>
                  </a:lnTo>
                  <a:lnTo>
                    <a:pt x="1775351" y="1101883"/>
                  </a:lnTo>
                  <a:lnTo>
                    <a:pt x="1729274" y="1250321"/>
                  </a:lnTo>
                  <a:cubicBezTo>
                    <a:pt x="1592646" y="1573344"/>
                    <a:pt x="1272792" y="1800000"/>
                    <a:pt x="900000" y="1800000"/>
                  </a:cubicBezTo>
                  <a:cubicBezTo>
                    <a:pt x="402944" y="1800000"/>
                    <a:pt x="0" y="1397056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" name="矩形 47"/>
            <p:cNvSpPr>
              <a:spLocks noChangeArrowheads="1"/>
            </p:cNvSpPr>
            <p:nvPr/>
          </p:nvSpPr>
          <p:spPr bwMode="auto">
            <a:xfrm>
              <a:off x="2342279" y="2752030"/>
              <a:ext cx="1606805" cy="49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08" tIns="60955" rIns="121908" bIns="6095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defTabSz="1218323">
                <a:buNone/>
              </a:pPr>
              <a:r>
                <a:rPr lang="zh-CN" altLang="en-US" sz="2400" dirty="0">
                  <a:solidFill>
                    <a:srgbClr val="FEFEFE"/>
                  </a:solidFill>
                </a:rPr>
                <a:t>便捷查询</a:t>
              </a:r>
              <a:endParaRPr lang="en-US" altLang="zh-CN" sz="2400" dirty="0">
                <a:solidFill>
                  <a:srgbClr val="FEFEFE"/>
                </a:solidFill>
              </a:endParaRPr>
            </a:p>
          </p:txBody>
        </p:sp>
      </p:grpSp>
      <p:grpSp>
        <p:nvGrpSpPr>
          <p:cNvPr id="3" name="组合 18"/>
          <p:cNvGrpSpPr/>
          <p:nvPr/>
        </p:nvGrpSpPr>
        <p:grpSpPr>
          <a:xfrm>
            <a:off x="6988608" y="2088466"/>
            <a:ext cx="2010635" cy="2371909"/>
            <a:chOff x="6012405" y="1992929"/>
            <a:chExt cx="2010634" cy="2371909"/>
          </a:xfrm>
          <a:solidFill>
            <a:schemeClr val="accent1"/>
          </a:solidFill>
        </p:grpSpPr>
        <p:sp>
          <p:nvSpPr>
            <p:cNvPr id="20" name="任意多边形 19"/>
            <p:cNvSpPr>
              <a:spLocks noChangeAspect="1"/>
            </p:cNvSpPr>
            <p:nvPr/>
          </p:nvSpPr>
          <p:spPr>
            <a:xfrm rot="5400000">
              <a:off x="5831767" y="2173567"/>
              <a:ext cx="2371909" cy="2010634"/>
            </a:xfrm>
            <a:custGeom>
              <a:avLst/>
              <a:gdLst>
                <a:gd name="connsiteX0" fmla="*/ 900000 w 2123428"/>
                <a:gd name="connsiteY0" fmla="*/ 0 h 1800000"/>
                <a:gd name="connsiteX1" fmla="*/ 1729274 w 2123428"/>
                <a:gd name="connsiteY1" fmla="*/ 549680 h 1800000"/>
                <a:gd name="connsiteX2" fmla="*/ 1775351 w 2123428"/>
                <a:gd name="connsiteY2" fmla="*/ 698116 h 1800000"/>
                <a:gd name="connsiteX3" fmla="*/ 2123428 w 2123428"/>
                <a:gd name="connsiteY3" fmla="*/ 900000 h 1800000"/>
                <a:gd name="connsiteX4" fmla="*/ 1775351 w 2123428"/>
                <a:gd name="connsiteY4" fmla="*/ 1101883 h 1800000"/>
                <a:gd name="connsiteX5" fmla="*/ 1729274 w 2123428"/>
                <a:gd name="connsiteY5" fmla="*/ 1250321 h 1800000"/>
                <a:gd name="connsiteX6" fmla="*/ 900000 w 2123428"/>
                <a:gd name="connsiteY6" fmla="*/ 1800000 h 1800000"/>
                <a:gd name="connsiteX7" fmla="*/ 0 w 2123428"/>
                <a:gd name="connsiteY7" fmla="*/ 900000 h 1800000"/>
                <a:gd name="connsiteX8" fmla="*/ 900000 w 2123428"/>
                <a:gd name="connsiteY8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3428" h="1800000">
                  <a:moveTo>
                    <a:pt x="900000" y="0"/>
                  </a:moveTo>
                  <a:cubicBezTo>
                    <a:pt x="1272792" y="0"/>
                    <a:pt x="1592646" y="226656"/>
                    <a:pt x="1729274" y="549680"/>
                  </a:cubicBezTo>
                  <a:lnTo>
                    <a:pt x="1775351" y="698116"/>
                  </a:lnTo>
                  <a:lnTo>
                    <a:pt x="2123428" y="900000"/>
                  </a:lnTo>
                  <a:lnTo>
                    <a:pt x="1775351" y="1101883"/>
                  </a:lnTo>
                  <a:lnTo>
                    <a:pt x="1729274" y="1250321"/>
                  </a:lnTo>
                  <a:cubicBezTo>
                    <a:pt x="1592646" y="1573344"/>
                    <a:pt x="1272792" y="1800000"/>
                    <a:pt x="900000" y="1800000"/>
                  </a:cubicBezTo>
                  <a:cubicBezTo>
                    <a:pt x="402944" y="1800000"/>
                    <a:pt x="0" y="1397056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6797764" y="2358136"/>
              <a:ext cx="437805" cy="467870"/>
            </a:xfrm>
            <a:custGeom>
              <a:avLst/>
              <a:gdLst>
                <a:gd name="T0" fmla="*/ 171 w 568"/>
                <a:gd name="T1" fmla="*/ 92 h 606"/>
                <a:gd name="T2" fmla="*/ 372 w 568"/>
                <a:gd name="T3" fmla="*/ 67 h 606"/>
                <a:gd name="T4" fmla="*/ 300 w 568"/>
                <a:gd name="T5" fmla="*/ 41 h 606"/>
                <a:gd name="T6" fmla="*/ 217 w 568"/>
                <a:gd name="T7" fmla="*/ 41 h 606"/>
                <a:gd name="T8" fmla="*/ 145 w 568"/>
                <a:gd name="T9" fmla="*/ 67 h 606"/>
                <a:gd name="T10" fmla="*/ 468 w 568"/>
                <a:gd name="T11" fmla="*/ 525 h 606"/>
                <a:gd name="T12" fmla="*/ 475 w 568"/>
                <a:gd name="T13" fmla="*/ 507 h 606"/>
                <a:gd name="T14" fmla="*/ 443 w 568"/>
                <a:gd name="T15" fmla="*/ 393 h 606"/>
                <a:gd name="T16" fmla="*/ 422 w 568"/>
                <a:gd name="T17" fmla="*/ 393 h 606"/>
                <a:gd name="T18" fmla="*/ 422 w 568"/>
                <a:gd name="T19" fmla="*/ 481 h 606"/>
                <a:gd name="T20" fmla="*/ 422 w 568"/>
                <a:gd name="T21" fmla="*/ 483 h 606"/>
                <a:gd name="T22" fmla="*/ 423 w 568"/>
                <a:gd name="T23" fmla="*/ 484 h 606"/>
                <a:gd name="T24" fmla="*/ 425 w 568"/>
                <a:gd name="T25" fmla="*/ 486 h 606"/>
                <a:gd name="T26" fmla="*/ 541 w 568"/>
                <a:gd name="T27" fmla="*/ 400 h 606"/>
                <a:gd name="T28" fmla="*/ 432 w 568"/>
                <a:gd name="T29" fmla="*/ 342 h 606"/>
                <a:gd name="T30" fmla="*/ 407 w 568"/>
                <a:gd name="T31" fmla="*/ 604 h 606"/>
                <a:gd name="T32" fmla="*/ 562 w 568"/>
                <a:gd name="T33" fmla="*/ 499 h 606"/>
                <a:gd name="T34" fmla="*/ 542 w 568"/>
                <a:gd name="T35" fmla="*/ 495 h 606"/>
                <a:gd name="T36" fmla="*/ 432 w 568"/>
                <a:gd name="T37" fmla="*/ 586 h 606"/>
                <a:gd name="T38" fmla="*/ 323 w 568"/>
                <a:gd name="T39" fmla="*/ 453 h 606"/>
                <a:gd name="T40" fmla="*/ 453 w 568"/>
                <a:gd name="T41" fmla="*/ 364 h 606"/>
                <a:gd name="T42" fmla="*/ 542 w 568"/>
                <a:gd name="T43" fmla="*/ 495 h 606"/>
                <a:gd name="T44" fmla="*/ 190 w 568"/>
                <a:gd name="T45" fmla="*/ 494 h 606"/>
                <a:gd name="T46" fmla="*/ 325 w 568"/>
                <a:gd name="T47" fmla="*/ 360 h 606"/>
                <a:gd name="T48" fmla="*/ 353 w 568"/>
                <a:gd name="T49" fmla="*/ 339 h 606"/>
                <a:gd name="T50" fmla="*/ 491 w 568"/>
                <a:gd name="T51" fmla="*/ 205 h 606"/>
                <a:gd name="T52" fmla="*/ 496 w 568"/>
                <a:gd name="T53" fmla="*/ 331 h 606"/>
                <a:gd name="T54" fmla="*/ 518 w 568"/>
                <a:gd name="T55" fmla="*/ 339 h 606"/>
                <a:gd name="T56" fmla="*/ 518 w 568"/>
                <a:gd name="T57" fmla="*/ 139 h 606"/>
                <a:gd name="T58" fmla="*/ 27 w 568"/>
                <a:gd name="T59" fmla="*/ 112 h 606"/>
                <a:gd name="T60" fmla="*/ 0 w 568"/>
                <a:gd name="T61" fmla="*/ 211 h 606"/>
                <a:gd name="T62" fmla="*/ 0 w 568"/>
                <a:gd name="T63" fmla="*/ 360 h 606"/>
                <a:gd name="T64" fmla="*/ 0 w 568"/>
                <a:gd name="T65" fmla="*/ 504 h 606"/>
                <a:gd name="T66" fmla="*/ 286 w 568"/>
                <a:gd name="T67" fmla="*/ 531 h 606"/>
                <a:gd name="T68" fmla="*/ 21 w 568"/>
                <a:gd name="T69" fmla="*/ 211 h 606"/>
                <a:gd name="T70" fmla="*/ 27 w 568"/>
                <a:gd name="T71" fmla="*/ 205 h 606"/>
                <a:gd name="T72" fmla="*/ 169 w 568"/>
                <a:gd name="T73" fmla="*/ 339 h 606"/>
                <a:gd name="T74" fmla="*/ 21 w 568"/>
                <a:gd name="T75" fmla="*/ 211 h 606"/>
                <a:gd name="T76" fmla="*/ 169 w 568"/>
                <a:gd name="T77" fmla="*/ 360 h 606"/>
                <a:gd name="T78" fmla="*/ 27 w 568"/>
                <a:gd name="T79" fmla="*/ 494 h 606"/>
                <a:gd name="T80" fmla="*/ 21 w 568"/>
                <a:gd name="T81" fmla="*/ 360 h 606"/>
                <a:gd name="T82" fmla="*/ 190 w 568"/>
                <a:gd name="T83" fmla="*/ 339 h 606"/>
                <a:gd name="T84" fmla="*/ 190 w 568"/>
                <a:gd name="T85" fmla="*/ 205 h 606"/>
                <a:gd name="T86" fmla="*/ 332 w 568"/>
                <a:gd name="T87" fmla="*/ 339 h 606"/>
                <a:gd name="T88" fmla="*/ 342 w 568"/>
                <a:gd name="T89" fmla="*/ 139 h 606"/>
                <a:gd name="T90" fmla="*/ 361 w 568"/>
                <a:gd name="T91" fmla="*/ 157 h 606"/>
                <a:gd name="T92" fmla="*/ 324 w 568"/>
                <a:gd name="T93" fmla="*/ 157 h 606"/>
                <a:gd name="T94" fmla="*/ 180 w 568"/>
                <a:gd name="T95" fmla="*/ 139 h 606"/>
                <a:gd name="T96" fmla="*/ 198 w 568"/>
                <a:gd name="T97" fmla="*/ 157 h 606"/>
                <a:gd name="T98" fmla="*/ 161 w 568"/>
                <a:gd name="T99" fmla="*/ 157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8" h="606">
                  <a:moveTo>
                    <a:pt x="145" y="67"/>
                  </a:moveTo>
                  <a:cubicBezTo>
                    <a:pt x="145" y="81"/>
                    <a:pt x="157" y="92"/>
                    <a:pt x="171" y="92"/>
                  </a:cubicBezTo>
                  <a:lnTo>
                    <a:pt x="347" y="92"/>
                  </a:lnTo>
                  <a:cubicBezTo>
                    <a:pt x="361" y="92"/>
                    <a:pt x="372" y="81"/>
                    <a:pt x="372" y="67"/>
                  </a:cubicBezTo>
                  <a:cubicBezTo>
                    <a:pt x="372" y="53"/>
                    <a:pt x="361" y="41"/>
                    <a:pt x="347" y="41"/>
                  </a:cubicBezTo>
                  <a:lnTo>
                    <a:pt x="300" y="41"/>
                  </a:lnTo>
                  <a:cubicBezTo>
                    <a:pt x="300" y="18"/>
                    <a:pt x="282" y="0"/>
                    <a:pt x="259" y="0"/>
                  </a:cubicBezTo>
                  <a:cubicBezTo>
                    <a:pt x="236" y="0"/>
                    <a:pt x="217" y="18"/>
                    <a:pt x="217" y="41"/>
                  </a:cubicBezTo>
                  <a:lnTo>
                    <a:pt x="171" y="41"/>
                  </a:lnTo>
                  <a:cubicBezTo>
                    <a:pt x="157" y="41"/>
                    <a:pt x="145" y="53"/>
                    <a:pt x="145" y="67"/>
                  </a:cubicBezTo>
                  <a:close/>
                  <a:moveTo>
                    <a:pt x="460" y="522"/>
                  </a:moveTo>
                  <a:cubicBezTo>
                    <a:pt x="462" y="524"/>
                    <a:pt x="465" y="525"/>
                    <a:pt x="468" y="525"/>
                  </a:cubicBezTo>
                  <a:cubicBezTo>
                    <a:pt x="471" y="525"/>
                    <a:pt x="473" y="524"/>
                    <a:pt x="475" y="522"/>
                  </a:cubicBezTo>
                  <a:cubicBezTo>
                    <a:pt x="480" y="517"/>
                    <a:pt x="480" y="511"/>
                    <a:pt x="475" y="507"/>
                  </a:cubicBezTo>
                  <a:lnTo>
                    <a:pt x="443" y="474"/>
                  </a:lnTo>
                  <a:lnTo>
                    <a:pt x="443" y="393"/>
                  </a:lnTo>
                  <a:cubicBezTo>
                    <a:pt x="443" y="387"/>
                    <a:pt x="438" y="382"/>
                    <a:pt x="432" y="382"/>
                  </a:cubicBezTo>
                  <a:cubicBezTo>
                    <a:pt x="426" y="382"/>
                    <a:pt x="422" y="387"/>
                    <a:pt x="422" y="393"/>
                  </a:cubicBezTo>
                  <a:lnTo>
                    <a:pt x="422" y="478"/>
                  </a:lnTo>
                  <a:cubicBezTo>
                    <a:pt x="422" y="479"/>
                    <a:pt x="422" y="480"/>
                    <a:pt x="422" y="481"/>
                  </a:cubicBezTo>
                  <a:cubicBezTo>
                    <a:pt x="422" y="481"/>
                    <a:pt x="422" y="481"/>
                    <a:pt x="422" y="481"/>
                  </a:cubicBezTo>
                  <a:cubicBezTo>
                    <a:pt x="422" y="482"/>
                    <a:pt x="422" y="482"/>
                    <a:pt x="422" y="483"/>
                  </a:cubicBezTo>
                  <a:cubicBezTo>
                    <a:pt x="423" y="483"/>
                    <a:pt x="423" y="483"/>
                    <a:pt x="423" y="483"/>
                  </a:cubicBezTo>
                  <a:cubicBezTo>
                    <a:pt x="423" y="484"/>
                    <a:pt x="423" y="484"/>
                    <a:pt x="423" y="484"/>
                  </a:cubicBezTo>
                  <a:cubicBezTo>
                    <a:pt x="424" y="485"/>
                    <a:pt x="424" y="485"/>
                    <a:pt x="425" y="486"/>
                  </a:cubicBezTo>
                  <a:cubicBezTo>
                    <a:pt x="425" y="486"/>
                    <a:pt x="425" y="486"/>
                    <a:pt x="425" y="486"/>
                  </a:cubicBezTo>
                  <a:lnTo>
                    <a:pt x="460" y="522"/>
                  </a:lnTo>
                  <a:close/>
                  <a:moveTo>
                    <a:pt x="541" y="400"/>
                  </a:moveTo>
                  <a:cubicBezTo>
                    <a:pt x="522" y="371"/>
                    <a:pt x="492" y="351"/>
                    <a:pt x="457" y="344"/>
                  </a:cubicBezTo>
                  <a:cubicBezTo>
                    <a:pt x="449" y="343"/>
                    <a:pt x="440" y="342"/>
                    <a:pt x="432" y="342"/>
                  </a:cubicBezTo>
                  <a:cubicBezTo>
                    <a:pt x="369" y="342"/>
                    <a:pt x="314" y="387"/>
                    <a:pt x="303" y="449"/>
                  </a:cubicBezTo>
                  <a:cubicBezTo>
                    <a:pt x="289" y="521"/>
                    <a:pt x="336" y="590"/>
                    <a:pt x="407" y="604"/>
                  </a:cubicBezTo>
                  <a:cubicBezTo>
                    <a:pt x="416" y="605"/>
                    <a:pt x="424" y="606"/>
                    <a:pt x="432" y="606"/>
                  </a:cubicBezTo>
                  <a:cubicBezTo>
                    <a:pt x="496" y="606"/>
                    <a:pt x="550" y="561"/>
                    <a:pt x="562" y="499"/>
                  </a:cubicBezTo>
                  <a:cubicBezTo>
                    <a:pt x="568" y="464"/>
                    <a:pt x="561" y="429"/>
                    <a:pt x="541" y="400"/>
                  </a:cubicBezTo>
                  <a:close/>
                  <a:moveTo>
                    <a:pt x="542" y="495"/>
                  </a:moveTo>
                  <a:lnTo>
                    <a:pt x="542" y="495"/>
                  </a:lnTo>
                  <a:cubicBezTo>
                    <a:pt x="532" y="547"/>
                    <a:pt x="486" y="586"/>
                    <a:pt x="432" y="586"/>
                  </a:cubicBezTo>
                  <a:cubicBezTo>
                    <a:pt x="425" y="586"/>
                    <a:pt x="418" y="585"/>
                    <a:pt x="411" y="584"/>
                  </a:cubicBezTo>
                  <a:cubicBezTo>
                    <a:pt x="351" y="572"/>
                    <a:pt x="311" y="513"/>
                    <a:pt x="323" y="453"/>
                  </a:cubicBezTo>
                  <a:cubicBezTo>
                    <a:pt x="333" y="401"/>
                    <a:pt x="379" y="362"/>
                    <a:pt x="432" y="362"/>
                  </a:cubicBezTo>
                  <a:cubicBezTo>
                    <a:pt x="439" y="362"/>
                    <a:pt x="446" y="363"/>
                    <a:pt x="453" y="364"/>
                  </a:cubicBezTo>
                  <a:cubicBezTo>
                    <a:pt x="482" y="370"/>
                    <a:pt x="508" y="387"/>
                    <a:pt x="524" y="411"/>
                  </a:cubicBezTo>
                  <a:cubicBezTo>
                    <a:pt x="541" y="436"/>
                    <a:pt x="547" y="466"/>
                    <a:pt x="542" y="495"/>
                  </a:cubicBezTo>
                  <a:close/>
                  <a:moveTo>
                    <a:pt x="277" y="494"/>
                  </a:moveTo>
                  <a:lnTo>
                    <a:pt x="190" y="494"/>
                  </a:lnTo>
                  <a:lnTo>
                    <a:pt x="190" y="360"/>
                  </a:lnTo>
                  <a:lnTo>
                    <a:pt x="325" y="360"/>
                  </a:lnTo>
                  <a:cubicBezTo>
                    <a:pt x="334" y="352"/>
                    <a:pt x="343" y="345"/>
                    <a:pt x="353" y="339"/>
                  </a:cubicBezTo>
                  <a:lnTo>
                    <a:pt x="353" y="339"/>
                  </a:lnTo>
                  <a:lnTo>
                    <a:pt x="353" y="205"/>
                  </a:lnTo>
                  <a:lnTo>
                    <a:pt x="491" y="205"/>
                  </a:lnTo>
                  <a:cubicBezTo>
                    <a:pt x="494" y="205"/>
                    <a:pt x="496" y="208"/>
                    <a:pt x="496" y="211"/>
                  </a:cubicBezTo>
                  <a:lnTo>
                    <a:pt x="496" y="331"/>
                  </a:lnTo>
                  <a:cubicBezTo>
                    <a:pt x="504" y="335"/>
                    <a:pt x="511" y="339"/>
                    <a:pt x="518" y="343"/>
                  </a:cubicBezTo>
                  <a:lnTo>
                    <a:pt x="518" y="339"/>
                  </a:lnTo>
                  <a:lnTo>
                    <a:pt x="518" y="211"/>
                  </a:lnTo>
                  <a:lnTo>
                    <a:pt x="518" y="139"/>
                  </a:lnTo>
                  <a:cubicBezTo>
                    <a:pt x="518" y="124"/>
                    <a:pt x="506" y="112"/>
                    <a:pt x="491" y="112"/>
                  </a:cubicBezTo>
                  <a:lnTo>
                    <a:pt x="27" y="112"/>
                  </a:lnTo>
                  <a:cubicBezTo>
                    <a:pt x="12" y="112"/>
                    <a:pt x="0" y="124"/>
                    <a:pt x="0" y="139"/>
                  </a:cubicBezTo>
                  <a:lnTo>
                    <a:pt x="0" y="211"/>
                  </a:lnTo>
                  <a:lnTo>
                    <a:pt x="0" y="339"/>
                  </a:lnTo>
                  <a:lnTo>
                    <a:pt x="0" y="360"/>
                  </a:lnTo>
                  <a:lnTo>
                    <a:pt x="0" y="488"/>
                  </a:lnTo>
                  <a:lnTo>
                    <a:pt x="0" y="504"/>
                  </a:lnTo>
                  <a:cubicBezTo>
                    <a:pt x="0" y="519"/>
                    <a:pt x="12" y="531"/>
                    <a:pt x="27" y="531"/>
                  </a:cubicBezTo>
                  <a:lnTo>
                    <a:pt x="286" y="531"/>
                  </a:lnTo>
                  <a:cubicBezTo>
                    <a:pt x="282" y="519"/>
                    <a:pt x="278" y="506"/>
                    <a:pt x="277" y="494"/>
                  </a:cubicBezTo>
                  <a:close/>
                  <a:moveTo>
                    <a:pt x="21" y="211"/>
                  </a:moveTo>
                  <a:lnTo>
                    <a:pt x="21" y="211"/>
                  </a:lnTo>
                  <a:cubicBezTo>
                    <a:pt x="21" y="208"/>
                    <a:pt x="24" y="205"/>
                    <a:pt x="27" y="205"/>
                  </a:cubicBezTo>
                  <a:lnTo>
                    <a:pt x="169" y="205"/>
                  </a:lnTo>
                  <a:lnTo>
                    <a:pt x="169" y="339"/>
                  </a:lnTo>
                  <a:lnTo>
                    <a:pt x="21" y="339"/>
                  </a:lnTo>
                  <a:lnTo>
                    <a:pt x="21" y="211"/>
                  </a:lnTo>
                  <a:close/>
                  <a:moveTo>
                    <a:pt x="169" y="360"/>
                  </a:moveTo>
                  <a:lnTo>
                    <a:pt x="169" y="360"/>
                  </a:lnTo>
                  <a:lnTo>
                    <a:pt x="169" y="494"/>
                  </a:lnTo>
                  <a:lnTo>
                    <a:pt x="27" y="494"/>
                  </a:lnTo>
                  <a:cubicBezTo>
                    <a:pt x="24" y="494"/>
                    <a:pt x="21" y="491"/>
                    <a:pt x="21" y="488"/>
                  </a:cubicBezTo>
                  <a:lnTo>
                    <a:pt x="21" y="360"/>
                  </a:lnTo>
                  <a:lnTo>
                    <a:pt x="169" y="360"/>
                  </a:lnTo>
                  <a:close/>
                  <a:moveTo>
                    <a:pt x="190" y="339"/>
                  </a:moveTo>
                  <a:lnTo>
                    <a:pt x="190" y="339"/>
                  </a:lnTo>
                  <a:lnTo>
                    <a:pt x="190" y="205"/>
                  </a:lnTo>
                  <a:lnTo>
                    <a:pt x="332" y="205"/>
                  </a:lnTo>
                  <a:lnTo>
                    <a:pt x="332" y="339"/>
                  </a:lnTo>
                  <a:lnTo>
                    <a:pt x="190" y="339"/>
                  </a:lnTo>
                  <a:close/>
                  <a:moveTo>
                    <a:pt x="342" y="139"/>
                  </a:moveTo>
                  <a:lnTo>
                    <a:pt x="342" y="139"/>
                  </a:lnTo>
                  <a:cubicBezTo>
                    <a:pt x="353" y="139"/>
                    <a:pt x="361" y="147"/>
                    <a:pt x="361" y="157"/>
                  </a:cubicBezTo>
                  <a:cubicBezTo>
                    <a:pt x="361" y="167"/>
                    <a:pt x="353" y="176"/>
                    <a:pt x="342" y="176"/>
                  </a:cubicBezTo>
                  <a:cubicBezTo>
                    <a:pt x="332" y="176"/>
                    <a:pt x="324" y="167"/>
                    <a:pt x="324" y="157"/>
                  </a:cubicBezTo>
                  <a:cubicBezTo>
                    <a:pt x="324" y="147"/>
                    <a:pt x="332" y="139"/>
                    <a:pt x="342" y="139"/>
                  </a:cubicBezTo>
                  <a:close/>
                  <a:moveTo>
                    <a:pt x="180" y="139"/>
                  </a:moveTo>
                  <a:lnTo>
                    <a:pt x="180" y="139"/>
                  </a:lnTo>
                  <a:cubicBezTo>
                    <a:pt x="190" y="139"/>
                    <a:pt x="198" y="147"/>
                    <a:pt x="198" y="157"/>
                  </a:cubicBezTo>
                  <a:cubicBezTo>
                    <a:pt x="198" y="167"/>
                    <a:pt x="190" y="176"/>
                    <a:pt x="180" y="176"/>
                  </a:cubicBezTo>
                  <a:cubicBezTo>
                    <a:pt x="170" y="176"/>
                    <a:pt x="161" y="167"/>
                    <a:pt x="161" y="157"/>
                  </a:cubicBezTo>
                  <a:cubicBezTo>
                    <a:pt x="161" y="147"/>
                    <a:pt x="170" y="139"/>
                    <a:pt x="180" y="1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323"/>
              <a:endParaRPr lang="zh-CN" altLang="en-US" sz="2400">
                <a:solidFill>
                  <a:srgbClr val="73C8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47"/>
            <p:cNvSpPr>
              <a:spLocks noChangeArrowheads="1"/>
            </p:cNvSpPr>
            <p:nvPr/>
          </p:nvSpPr>
          <p:spPr bwMode="auto">
            <a:xfrm>
              <a:off x="6232056" y="2752029"/>
              <a:ext cx="1606805" cy="4924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08" tIns="60955" rIns="121908" bIns="6095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defTabSz="1218323">
                <a:buNone/>
              </a:pPr>
              <a:r>
                <a:rPr lang="zh-CN" altLang="en-US" sz="2400" dirty="0">
                  <a:solidFill>
                    <a:srgbClr val="FEFEFE"/>
                  </a:solidFill>
                </a:rPr>
                <a:t>统计分析</a:t>
              </a:r>
              <a:endParaRPr lang="en-US" altLang="zh-CN" sz="2400" dirty="0">
                <a:solidFill>
                  <a:srgbClr val="FEFEFE"/>
                </a:solidFill>
              </a:endParaRPr>
            </a:p>
          </p:txBody>
        </p:sp>
      </p:grpSp>
      <p:grpSp>
        <p:nvGrpSpPr>
          <p:cNvPr id="4" name="组合 22"/>
          <p:cNvGrpSpPr/>
          <p:nvPr/>
        </p:nvGrpSpPr>
        <p:grpSpPr>
          <a:xfrm>
            <a:off x="4590846" y="4079118"/>
            <a:ext cx="2371909" cy="2010634"/>
            <a:chOff x="3614642" y="3983583"/>
            <a:chExt cx="2371909" cy="2010634"/>
          </a:xfrm>
        </p:grpSpPr>
        <p:sp>
          <p:nvSpPr>
            <p:cNvPr id="24" name="任意多边形 23"/>
            <p:cNvSpPr>
              <a:spLocks noChangeAspect="1"/>
            </p:cNvSpPr>
            <p:nvPr/>
          </p:nvSpPr>
          <p:spPr>
            <a:xfrm flipH="1">
              <a:off x="3614642" y="3983583"/>
              <a:ext cx="2371909" cy="2010634"/>
            </a:xfrm>
            <a:custGeom>
              <a:avLst/>
              <a:gdLst>
                <a:gd name="connsiteX0" fmla="*/ 900000 w 2123428"/>
                <a:gd name="connsiteY0" fmla="*/ 0 h 1800000"/>
                <a:gd name="connsiteX1" fmla="*/ 1729274 w 2123428"/>
                <a:gd name="connsiteY1" fmla="*/ 549680 h 1800000"/>
                <a:gd name="connsiteX2" fmla="*/ 1775351 w 2123428"/>
                <a:gd name="connsiteY2" fmla="*/ 698116 h 1800000"/>
                <a:gd name="connsiteX3" fmla="*/ 2123428 w 2123428"/>
                <a:gd name="connsiteY3" fmla="*/ 900000 h 1800000"/>
                <a:gd name="connsiteX4" fmla="*/ 1775351 w 2123428"/>
                <a:gd name="connsiteY4" fmla="*/ 1101883 h 1800000"/>
                <a:gd name="connsiteX5" fmla="*/ 1729274 w 2123428"/>
                <a:gd name="connsiteY5" fmla="*/ 1250321 h 1800000"/>
                <a:gd name="connsiteX6" fmla="*/ 900000 w 2123428"/>
                <a:gd name="connsiteY6" fmla="*/ 1800000 h 1800000"/>
                <a:gd name="connsiteX7" fmla="*/ 0 w 2123428"/>
                <a:gd name="connsiteY7" fmla="*/ 900000 h 1800000"/>
                <a:gd name="connsiteX8" fmla="*/ 900000 w 2123428"/>
                <a:gd name="connsiteY8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3428" h="1800000">
                  <a:moveTo>
                    <a:pt x="900000" y="0"/>
                  </a:moveTo>
                  <a:cubicBezTo>
                    <a:pt x="1272792" y="0"/>
                    <a:pt x="1592646" y="226656"/>
                    <a:pt x="1729274" y="549680"/>
                  </a:cubicBezTo>
                  <a:lnTo>
                    <a:pt x="1775351" y="698116"/>
                  </a:lnTo>
                  <a:lnTo>
                    <a:pt x="2123428" y="900000"/>
                  </a:lnTo>
                  <a:lnTo>
                    <a:pt x="1775351" y="1101883"/>
                  </a:lnTo>
                  <a:lnTo>
                    <a:pt x="1729274" y="1250321"/>
                  </a:lnTo>
                  <a:cubicBezTo>
                    <a:pt x="1592646" y="1573344"/>
                    <a:pt x="1272792" y="1800000"/>
                    <a:pt x="900000" y="1800000"/>
                  </a:cubicBezTo>
                  <a:cubicBezTo>
                    <a:pt x="402944" y="1800000"/>
                    <a:pt x="0" y="1397056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4203682" y="4742725"/>
              <a:ext cx="1606805" cy="49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08" tIns="60955" rIns="121908" bIns="6095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defTabSz="1218323">
                <a:buNone/>
              </a:pPr>
              <a:r>
                <a:rPr lang="zh-CN" altLang="en-US" sz="2400" dirty="0">
                  <a:solidFill>
                    <a:srgbClr val="FEFEFE"/>
                  </a:solidFill>
                </a:rPr>
                <a:t>自动提醒</a:t>
              </a:r>
              <a:endParaRPr lang="en-US" altLang="zh-CN" sz="2400" dirty="0">
                <a:solidFill>
                  <a:srgbClr val="FEFEFE"/>
                </a:solidFill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9001352" y="3690185"/>
            <a:ext cx="2010635" cy="2371910"/>
            <a:chOff x="8025149" y="3594647"/>
            <a:chExt cx="2010634" cy="2371909"/>
          </a:xfrm>
          <a:solidFill>
            <a:schemeClr val="accent1"/>
          </a:solidFill>
        </p:grpSpPr>
        <p:sp>
          <p:nvSpPr>
            <p:cNvPr id="28" name="任意多边形 27"/>
            <p:cNvSpPr>
              <a:spLocks noChangeAspect="1"/>
            </p:cNvSpPr>
            <p:nvPr/>
          </p:nvSpPr>
          <p:spPr>
            <a:xfrm rot="16200000" flipV="1">
              <a:off x="7844511" y="3775285"/>
              <a:ext cx="2371909" cy="2010634"/>
            </a:xfrm>
            <a:custGeom>
              <a:avLst/>
              <a:gdLst>
                <a:gd name="connsiteX0" fmla="*/ 900000 w 2123428"/>
                <a:gd name="connsiteY0" fmla="*/ 0 h 1800000"/>
                <a:gd name="connsiteX1" fmla="*/ 1729274 w 2123428"/>
                <a:gd name="connsiteY1" fmla="*/ 549680 h 1800000"/>
                <a:gd name="connsiteX2" fmla="*/ 1775351 w 2123428"/>
                <a:gd name="connsiteY2" fmla="*/ 698116 h 1800000"/>
                <a:gd name="connsiteX3" fmla="*/ 2123428 w 2123428"/>
                <a:gd name="connsiteY3" fmla="*/ 900000 h 1800000"/>
                <a:gd name="connsiteX4" fmla="*/ 1775351 w 2123428"/>
                <a:gd name="connsiteY4" fmla="*/ 1101883 h 1800000"/>
                <a:gd name="connsiteX5" fmla="*/ 1729274 w 2123428"/>
                <a:gd name="connsiteY5" fmla="*/ 1250321 h 1800000"/>
                <a:gd name="connsiteX6" fmla="*/ 900000 w 2123428"/>
                <a:gd name="connsiteY6" fmla="*/ 1800000 h 1800000"/>
                <a:gd name="connsiteX7" fmla="*/ 0 w 2123428"/>
                <a:gd name="connsiteY7" fmla="*/ 900000 h 1800000"/>
                <a:gd name="connsiteX8" fmla="*/ 900000 w 2123428"/>
                <a:gd name="connsiteY8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3428" h="1800000">
                  <a:moveTo>
                    <a:pt x="900000" y="0"/>
                  </a:moveTo>
                  <a:cubicBezTo>
                    <a:pt x="1272792" y="0"/>
                    <a:pt x="1592646" y="226656"/>
                    <a:pt x="1729274" y="549680"/>
                  </a:cubicBezTo>
                  <a:lnTo>
                    <a:pt x="1775351" y="698116"/>
                  </a:lnTo>
                  <a:lnTo>
                    <a:pt x="2123428" y="900000"/>
                  </a:lnTo>
                  <a:lnTo>
                    <a:pt x="1775351" y="1101883"/>
                  </a:lnTo>
                  <a:lnTo>
                    <a:pt x="1729274" y="1250321"/>
                  </a:lnTo>
                  <a:cubicBezTo>
                    <a:pt x="1592646" y="1573344"/>
                    <a:pt x="1272792" y="1800000"/>
                    <a:pt x="900000" y="1800000"/>
                  </a:cubicBezTo>
                  <a:cubicBezTo>
                    <a:pt x="402944" y="1800000"/>
                    <a:pt x="0" y="1397056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9" name="Freeform 33"/>
            <p:cNvSpPr>
              <a:spLocks noEditPoints="1"/>
            </p:cNvSpPr>
            <p:nvPr/>
          </p:nvSpPr>
          <p:spPr bwMode="auto">
            <a:xfrm>
              <a:off x="8821025" y="4346056"/>
              <a:ext cx="494174" cy="464113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323"/>
              <a:endParaRPr lang="zh-CN" altLang="en-US" sz="2400">
                <a:solidFill>
                  <a:srgbClr val="73C8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0" name="矩形 47"/>
            <p:cNvSpPr>
              <a:spLocks noChangeArrowheads="1"/>
            </p:cNvSpPr>
            <p:nvPr/>
          </p:nvSpPr>
          <p:spPr bwMode="auto">
            <a:xfrm>
              <a:off x="8304465" y="4742681"/>
              <a:ext cx="1606805" cy="4924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08" tIns="60955" rIns="121908" bIns="6095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defTabSz="1218323">
                <a:buNone/>
              </a:pPr>
              <a:r>
                <a:rPr lang="zh-CN" altLang="en-US" sz="2400" dirty="0">
                  <a:solidFill>
                    <a:srgbClr val="FEFEFE"/>
                  </a:solidFill>
                </a:rPr>
                <a:t>作业提醒</a:t>
              </a:r>
              <a:endParaRPr lang="en-US" altLang="zh-CN" sz="2400" dirty="0">
                <a:solidFill>
                  <a:srgbClr val="FEFEFE"/>
                </a:solidFill>
              </a:endParaRPr>
            </a:p>
          </p:txBody>
        </p:sp>
      </p:grpSp>
      <p:sp>
        <p:nvSpPr>
          <p:cNvPr id="23" name="TextBox 148"/>
          <p:cNvSpPr txBox="1"/>
          <p:nvPr/>
        </p:nvSpPr>
        <p:spPr>
          <a:xfrm>
            <a:off x="114300" y="415596"/>
            <a:ext cx="11988800" cy="830054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44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系统功能全面助力基地建设</a:t>
            </a:r>
            <a:endParaRPr lang="en-US" altLang="zh-CN" sz="4400" b="1" cap="all" spc="284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5312075" y="2839325"/>
            <a:ext cx="1606805" cy="49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1218323">
              <a:buNone/>
            </a:pPr>
            <a:r>
              <a:rPr lang="zh-CN" altLang="en-US" sz="2400" dirty="0">
                <a:solidFill>
                  <a:srgbClr val="FEFEFE"/>
                </a:solidFill>
              </a:rPr>
              <a:t>作业跟踪</a:t>
            </a:r>
            <a:endParaRPr lang="en-US" altLang="zh-CN" sz="2400" dirty="0">
              <a:solidFill>
                <a:srgbClr val="FEFEFE"/>
              </a:solidFill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9201156" y="2783379"/>
            <a:ext cx="1606805" cy="49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1218323">
              <a:buNone/>
            </a:pPr>
            <a:r>
              <a:rPr lang="zh-CN" altLang="en-US" sz="2400" dirty="0">
                <a:solidFill>
                  <a:srgbClr val="FEFEFE"/>
                </a:solidFill>
              </a:rPr>
              <a:t>分层管理</a:t>
            </a:r>
            <a:endParaRPr lang="en-US" altLang="zh-CN" sz="2400" dirty="0">
              <a:solidFill>
                <a:srgbClr val="FEFEFE"/>
              </a:solidFill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7188412" y="4838260"/>
            <a:ext cx="1606805" cy="49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1218323">
              <a:buNone/>
            </a:pPr>
            <a:r>
              <a:rPr lang="zh-CN" altLang="en-US" sz="2400" dirty="0">
                <a:solidFill>
                  <a:srgbClr val="FEFEFE"/>
                </a:solidFill>
              </a:rPr>
              <a:t>移动管理</a:t>
            </a:r>
            <a:endParaRPr lang="en-US" altLang="zh-CN" sz="2400" dirty="0">
              <a:solidFill>
                <a:srgbClr val="FEFEFE"/>
              </a:solidFill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3209286" y="4858200"/>
            <a:ext cx="1606805" cy="49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1218323">
              <a:buNone/>
            </a:pPr>
            <a:r>
              <a:rPr lang="zh-CN" altLang="en-US" sz="2400" dirty="0">
                <a:solidFill>
                  <a:srgbClr val="FEFEFE"/>
                </a:solidFill>
              </a:rPr>
              <a:t>库存预警</a:t>
            </a:r>
            <a:endParaRPr lang="en-US" altLang="zh-CN" sz="2400" dirty="0">
              <a:solidFill>
                <a:srgbClr val="FEFEFE"/>
              </a:solidFill>
            </a:endParaRPr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1020480" y="2127250"/>
            <a:ext cx="2010635" cy="201063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323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6" name="组合 26"/>
          <p:cNvGrpSpPr/>
          <p:nvPr/>
        </p:nvGrpSpPr>
        <p:grpSpPr>
          <a:xfrm>
            <a:off x="1010233" y="3716612"/>
            <a:ext cx="2010635" cy="2371910"/>
            <a:chOff x="8025149" y="3594647"/>
            <a:chExt cx="2010634" cy="2371909"/>
          </a:xfrm>
          <a:solidFill>
            <a:schemeClr val="accent1"/>
          </a:solidFill>
        </p:grpSpPr>
        <p:sp>
          <p:nvSpPr>
            <p:cNvPr id="37" name="任意多边形 36"/>
            <p:cNvSpPr>
              <a:spLocks noChangeAspect="1"/>
            </p:cNvSpPr>
            <p:nvPr/>
          </p:nvSpPr>
          <p:spPr>
            <a:xfrm rot="16200000" flipV="1">
              <a:off x="7844511" y="3775285"/>
              <a:ext cx="2371909" cy="2010634"/>
            </a:xfrm>
            <a:custGeom>
              <a:avLst/>
              <a:gdLst>
                <a:gd name="connsiteX0" fmla="*/ 900000 w 2123428"/>
                <a:gd name="connsiteY0" fmla="*/ 0 h 1800000"/>
                <a:gd name="connsiteX1" fmla="*/ 1729274 w 2123428"/>
                <a:gd name="connsiteY1" fmla="*/ 549680 h 1800000"/>
                <a:gd name="connsiteX2" fmla="*/ 1775351 w 2123428"/>
                <a:gd name="connsiteY2" fmla="*/ 698116 h 1800000"/>
                <a:gd name="connsiteX3" fmla="*/ 2123428 w 2123428"/>
                <a:gd name="connsiteY3" fmla="*/ 900000 h 1800000"/>
                <a:gd name="connsiteX4" fmla="*/ 1775351 w 2123428"/>
                <a:gd name="connsiteY4" fmla="*/ 1101883 h 1800000"/>
                <a:gd name="connsiteX5" fmla="*/ 1729274 w 2123428"/>
                <a:gd name="connsiteY5" fmla="*/ 1250321 h 1800000"/>
                <a:gd name="connsiteX6" fmla="*/ 900000 w 2123428"/>
                <a:gd name="connsiteY6" fmla="*/ 1800000 h 1800000"/>
                <a:gd name="connsiteX7" fmla="*/ 0 w 2123428"/>
                <a:gd name="connsiteY7" fmla="*/ 900000 h 1800000"/>
                <a:gd name="connsiteX8" fmla="*/ 900000 w 2123428"/>
                <a:gd name="connsiteY8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3428" h="1800000">
                  <a:moveTo>
                    <a:pt x="900000" y="0"/>
                  </a:moveTo>
                  <a:cubicBezTo>
                    <a:pt x="1272792" y="0"/>
                    <a:pt x="1592646" y="226656"/>
                    <a:pt x="1729274" y="549680"/>
                  </a:cubicBezTo>
                  <a:lnTo>
                    <a:pt x="1775351" y="698116"/>
                  </a:lnTo>
                  <a:lnTo>
                    <a:pt x="2123428" y="900000"/>
                  </a:lnTo>
                  <a:lnTo>
                    <a:pt x="1775351" y="1101883"/>
                  </a:lnTo>
                  <a:lnTo>
                    <a:pt x="1729274" y="1250321"/>
                  </a:lnTo>
                  <a:cubicBezTo>
                    <a:pt x="1592646" y="1573344"/>
                    <a:pt x="1272792" y="1800000"/>
                    <a:pt x="900000" y="1800000"/>
                  </a:cubicBezTo>
                  <a:cubicBezTo>
                    <a:pt x="402944" y="1800000"/>
                    <a:pt x="0" y="1397056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Freeform 33"/>
            <p:cNvSpPr>
              <a:spLocks noEditPoints="1"/>
            </p:cNvSpPr>
            <p:nvPr/>
          </p:nvSpPr>
          <p:spPr bwMode="auto">
            <a:xfrm>
              <a:off x="8821025" y="4346056"/>
              <a:ext cx="494174" cy="464113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323"/>
              <a:endParaRPr lang="zh-CN" altLang="en-US" sz="2400">
                <a:solidFill>
                  <a:srgbClr val="73C8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47"/>
            <p:cNvSpPr>
              <a:spLocks noChangeArrowheads="1"/>
            </p:cNvSpPr>
            <p:nvPr/>
          </p:nvSpPr>
          <p:spPr bwMode="auto">
            <a:xfrm>
              <a:off x="8304465" y="4742681"/>
              <a:ext cx="1606805" cy="4924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08" tIns="60955" rIns="121908" bIns="6095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defTabSz="1218323">
                <a:buNone/>
              </a:pPr>
              <a:r>
                <a:rPr lang="zh-CN" altLang="en-US" sz="2400" dirty="0">
                  <a:solidFill>
                    <a:srgbClr val="FEFEFE"/>
                  </a:solidFill>
                </a:rPr>
                <a:t>分布储存</a:t>
              </a:r>
              <a:endParaRPr lang="en-US" altLang="zh-CN" sz="2400" dirty="0">
                <a:solidFill>
                  <a:srgbClr val="FEFEFE"/>
                </a:solidFill>
              </a:endParaRPr>
            </a:p>
          </p:txBody>
        </p:sp>
      </p:grp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1222394" y="2871591"/>
            <a:ext cx="1606805" cy="49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1218323">
              <a:buNone/>
            </a:pPr>
            <a:r>
              <a:rPr lang="zh-CN" altLang="en-US" sz="2400" dirty="0">
                <a:solidFill>
                  <a:srgbClr val="FEFEFE"/>
                </a:solidFill>
              </a:rPr>
              <a:t>高效采集</a:t>
            </a:r>
            <a:endParaRPr lang="en-US" altLang="zh-CN" sz="2400" dirty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89485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decel="4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4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4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42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42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3" grpId="0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1"/>
          <p:cNvSpPr txBox="1"/>
          <p:nvPr/>
        </p:nvSpPr>
        <p:spPr>
          <a:xfrm>
            <a:off x="6097212" y="2500469"/>
            <a:ext cx="3954969" cy="1236640"/>
          </a:xfrm>
          <a:prstGeom prst="rect">
            <a:avLst/>
          </a:prstGeom>
          <a:noFill/>
        </p:spPr>
        <p:txBody>
          <a:bodyPr wrap="none" lIns="86697" tIns="43348" rIns="86697" bIns="43348" rtlCol="0">
            <a:spAutoFit/>
          </a:bodyPr>
          <a:lstStyle/>
          <a:p>
            <a:pPr marL="0" lvl="1" defTabSz="1218323"/>
            <a:r>
              <a:rPr lang="zh-CN" altLang="en-US" sz="1867" b="1" dirty="0">
                <a:solidFill>
                  <a:srgbClr val="73C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7" b="1" dirty="0">
                <a:solidFill>
                  <a:srgbClr val="73C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2667" b="1" dirty="0">
              <a:solidFill>
                <a:srgbClr val="73C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defTabSz="1218323"/>
            <a:r>
              <a:rPr lang="zh-CN" altLang="en-US" sz="480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系统优势与价值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5917577" y="2369650"/>
            <a:ext cx="0" cy="1893892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4245865" y="3935311"/>
            <a:ext cx="1203432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323"/>
            <a:r>
              <a:rPr lang="en-US" altLang="zh-CN" sz="21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PART 03</a:t>
            </a:r>
            <a:endParaRPr lang="zh-CN" altLang="en-US" sz="2133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079776" y="2365330"/>
            <a:ext cx="1338963" cy="133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323"/>
            <a:endParaRPr lang="zh-CN" altLang="en-US" sz="240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4285947" y="2526792"/>
            <a:ext cx="1203432" cy="1025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323"/>
            <a:r>
              <a:rPr lang="en-US" altLang="zh-CN" sz="6667" b="1" dirty="0">
                <a:solidFill>
                  <a:prstClr val="whit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6667" b="1" dirty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56581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8" grpId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0"/>
          <p:cNvGrpSpPr/>
          <p:nvPr/>
        </p:nvGrpSpPr>
        <p:grpSpPr>
          <a:xfrm>
            <a:off x="5758061" y="2652021"/>
            <a:ext cx="639648" cy="762080"/>
            <a:chOff x="5758061" y="2652021"/>
            <a:chExt cx="639648" cy="762080"/>
          </a:xfrm>
        </p:grpSpPr>
        <p:sp>
          <p:nvSpPr>
            <p:cNvPr id="4" name="Freeform 9"/>
            <p:cNvSpPr>
              <a:spLocks noChangeArrowheads="1"/>
            </p:cNvSpPr>
            <p:nvPr/>
          </p:nvSpPr>
          <p:spPr bwMode="auto">
            <a:xfrm rot="10213821">
              <a:off x="5758061" y="2652021"/>
              <a:ext cx="639648" cy="762080"/>
            </a:xfrm>
            <a:custGeom>
              <a:avLst/>
              <a:gdLst>
                <a:gd name="T0" fmla="*/ 630484596 w 596"/>
                <a:gd name="T1" fmla="*/ 214532623 h 709"/>
                <a:gd name="T2" fmla="*/ 1108462819 w 596"/>
                <a:gd name="T3" fmla="*/ 764853716 h 709"/>
                <a:gd name="T4" fmla="*/ 554231409 w 596"/>
                <a:gd name="T5" fmla="*/ 1322637716 h 709"/>
                <a:gd name="T6" fmla="*/ 0 w 596"/>
                <a:gd name="T7" fmla="*/ 764853716 h 709"/>
                <a:gd name="T8" fmla="*/ 474257890 w 596"/>
                <a:gd name="T9" fmla="*/ 214532623 h 709"/>
                <a:gd name="T10" fmla="*/ 550511077 w 596"/>
                <a:gd name="T11" fmla="*/ 0 h 709"/>
                <a:gd name="T12" fmla="*/ 630484596 w 596"/>
                <a:gd name="T13" fmla="*/ 214532623 h 7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6"/>
                <a:gd name="T22" fmla="*/ 0 h 709"/>
                <a:gd name="T23" fmla="*/ 596 w 596"/>
                <a:gd name="T24" fmla="*/ 709 h 7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6" h="709">
                  <a:moveTo>
                    <a:pt x="339" y="115"/>
                  </a:moveTo>
                  <a:cubicBezTo>
                    <a:pt x="484" y="135"/>
                    <a:pt x="596" y="259"/>
                    <a:pt x="596" y="410"/>
                  </a:cubicBezTo>
                  <a:cubicBezTo>
                    <a:pt x="596" y="575"/>
                    <a:pt x="463" y="709"/>
                    <a:pt x="298" y="709"/>
                  </a:cubicBezTo>
                  <a:cubicBezTo>
                    <a:pt x="133" y="709"/>
                    <a:pt x="0" y="575"/>
                    <a:pt x="0" y="410"/>
                  </a:cubicBezTo>
                  <a:cubicBezTo>
                    <a:pt x="0" y="260"/>
                    <a:pt x="111" y="136"/>
                    <a:pt x="255" y="115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339" y="1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62560" tIns="81280" rIns="162560" bIns="81280"/>
            <a:lstStyle/>
            <a:p>
              <a:pPr defTabSz="121832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67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Group 31"/>
            <p:cNvGrpSpPr/>
            <p:nvPr/>
          </p:nvGrpSpPr>
          <p:grpSpPr bwMode="auto">
            <a:xfrm>
              <a:off x="5913739" y="2798085"/>
              <a:ext cx="321883" cy="311244"/>
              <a:chOff x="0" y="0"/>
              <a:chExt cx="439257" cy="424283"/>
            </a:xfrm>
            <a:solidFill>
              <a:schemeClr val="bg1"/>
            </a:solidFill>
          </p:grpSpPr>
          <p:sp>
            <p:nvSpPr>
              <p:cNvPr id="125" name="Rectangle 18"/>
              <p:cNvSpPr>
                <a:spLocks noChangeArrowheads="1"/>
              </p:cNvSpPr>
              <p:nvPr/>
            </p:nvSpPr>
            <p:spPr bwMode="auto">
              <a:xfrm>
                <a:off x="157234" y="169713"/>
                <a:ext cx="47421" cy="44924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7" name="Rectangle 20"/>
              <p:cNvSpPr>
                <a:spLocks noChangeArrowheads="1"/>
              </p:cNvSpPr>
              <p:nvPr/>
            </p:nvSpPr>
            <p:spPr bwMode="auto">
              <a:xfrm>
                <a:off x="309477" y="169713"/>
                <a:ext cx="49916" cy="44924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8" name="Rectangle 21"/>
              <p:cNvSpPr>
                <a:spLocks noChangeArrowheads="1"/>
              </p:cNvSpPr>
              <p:nvPr/>
            </p:nvSpPr>
            <p:spPr bwMode="auto">
              <a:xfrm>
                <a:off x="157234" y="237099"/>
                <a:ext cx="47421" cy="47421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9" name="Rectangle 22"/>
              <p:cNvSpPr>
                <a:spLocks noChangeArrowheads="1"/>
              </p:cNvSpPr>
              <p:nvPr/>
            </p:nvSpPr>
            <p:spPr bwMode="auto">
              <a:xfrm>
                <a:off x="232107" y="237099"/>
                <a:ext cx="49916" cy="47421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0" name="Rectangle 23"/>
              <p:cNvSpPr>
                <a:spLocks noChangeArrowheads="1"/>
              </p:cNvSpPr>
              <p:nvPr/>
            </p:nvSpPr>
            <p:spPr bwMode="auto">
              <a:xfrm>
                <a:off x="309477" y="237099"/>
                <a:ext cx="49916" cy="47421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1" name="Rectangle 24"/>
              <p:cNvSpPr>
                <a:spLocks noChangeArrowheads="1"/>
              </p:cNvSpPr>
              <p:nvPr/>
            </p:nvSpPr>
            <p:spPr bwMode="auto">
              <a:xfrm>
                <a:off x="157234" y="309477"/>
                <a:ext cx="47421" cy="44924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2" name="Rectangle 25"/>
              <p:cNvSpPr>
                <a:spLocks noChangeArrowheads="1"/>
              </p:cNvSpPr>
              <p:nvPr/>
            </p:nvSpPr>
            <p:spPr bwMode="auto">
              <a:xfrm>
                <a:off x="79865" y="237099"/>
                <a:ext cx="49916" cy="47421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3" name="Rectangle 26"/>
              <p:cNvSpPr>
                <a:spLocks noChangeArrowheads="1"/>
              </p:cNvSpPr>
              <p:nvPr/>
            </p:nvSpPr>
            <p:spPr bwMode="auto">
              <a:xfrm>
                <a:off x="79865" y="309477"/>
                <a:ext cx="49916" cy="44924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4" name="Rectangle 27"/>
              <p:cNvSpPr>
                <a:spLocks noChangeArrowheads="1"/>
              </p:cNvSpPr>
              <p:nvPr/>
            </p:nvSpPr>
            <p:spPr bwMode="auto">
              <a:xfrm>
                <a:off x="232107" y="309477"/>
                <a:ext cx="49916" cy="44924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5" name="Rectangle 28"/>
              <p:cNvSpPr>
                <a:spLocks noChangeArrowheads="1"/>
              </p:cNvSpPr>
              <p:nvPr/>
            </p:nvSpPr>
            <p:spPr bwMode="auto">
              <a:xfrm>
                <a:off x="309477" y="309477"/>
                <a:ext cx="49916" cy="44924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6" name="Freeform 29"/>
              <p:cNvSpPr>
                <a:spLocks noEditPoints="1" noChangeArrowheads="1"/>
              </p:cNvSpPr>
              <p:nvPr/>
            </p:nvSpPr>
            <p:spPr bwMode="auto">
              <a:xfrm>
                <a:off x="0" y="29950"/>
                <a:ext cx="439257" cy="394333"/>
              </a:xfrm>
              <a:custGeom>
                <a:avLst/>
                <a:gdLst>
                  <a:gd name="T0" fmla="*/ 174 w 176"/>
                  <a:gd name="T1" fmla="*/ 0 h 158"/>
                  <a:gd name="T2" fmla="*/ 150 w 176"/>
                  <a:gd name="T3" fmla="*/ 0 h 158"/>
                  <a:gd name="T4" fmla="*/ 150 w 176"/>
                  <a:gd name="T5" fmla="*/ 16 h 158"/>
                  <a:gd name="T6" fmla="*/ 126 w 176"/>
                  <a:gd name="T7" fmla="*/ 16 h 158"/>
                  <a:gd name="T8" fmla="*/ 126 w 176"/>
                  <a:gd name="T9" fmla="*/ 0 h 158"/>
                  <a:gd name="T10" fmla="*/ 52 w 176"/>
                  <a:gd name="T11" fmla="*/ 0 h 158"/>
                  <a:gd name="T12" fmla="*/ 52 w 176"/>
                  <a:gd name="T13" fmla="*/ 16 h 158"/>
                  <a:gd name="T14" fmla="*/ 28 w 176"/>
                  <a:gd name="T15" fmla="*/ 16 h 158"/>
                  <a:gd name="T16" fmla="*/ 28 w 176"/>
                  <a:gd name="T17" fmla="*/ 0 h 158"/>
                  <a:gd name="T18" fmla="*/ 0 w 176"/>
                  <a:gd name="T19" fmla="*/ 0 h 158"/>
                  <a:gd name="T20" fmla="*/ 0 w 176"/>
                  <a:gd name="T21" fmla="*/ 158 h 158"/>
                  <a:gd name="T22" fmla="*/ 13 w 176"/>
                  <a:gd name="T23" fmla="*/ 158 h 158"/>
                  <a:gd name="T24" fmla="*/ 162 w 176"/>
                  <a:gd name="T25" fmla="*/ 158 h 158"/>
                  <a:gd name="T26" fmla="*/ 176 w 176"/>
                  <a:gd name="T27" fmla="*/ 158 h 158"/>
                  <a:gd name="T28" fmla="*/ 174 w 176"/>
                  <a:gd name="T29" fmla="*/ 0 h 158"/>
                  <a:gd name="T30" fmla="*/ 162 w 176"/>
                  <a:gd name="T31" fmla="*/ 144 h 158"/>
                  <a:gd name="T32" fmla="*/ 13 w 176"/>
                  <a:gd name="T33" fmla="*/ 144 h 158"/>
                  <a:gd name="T34" fmla="*/ 13 w 176"/>
                  <a:gd name="T35" fmla="*/ 44 h 158"/>
                  <a:gd name="T36" fmla="*/ 162 w 176"/>
                  <a:gd name="T37" fmla="*/ 44 h 158"/>
                  <a:gd name="T38" fmla="*/ 162 w 176"/>
                  <a:gd name="T39" fmla="*/ 144 h 1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76"/>
                  <a:gd name="T61" fmla="*/ 0 h 158"/>
                  <a:gd name="T62" fmla="*/ 176 w 176"/>
                  <a:gd name="T63" fmla="*/ 158 h 1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76" h="158">
                    <a:moveTo>
                      <a:pt x="174" y="0"/>
                    </a:moveTo>
                    <a:lnTo>
                      <a:pt x="150" y="0"/>
                    </a:lnTo>
                    <a:lnTo>
                      <a:pt x="150" y="16"/>
                    </a:lnTo>
                    <a:lnTo>
                      <a:pt x="126" y="16"/>
                    </a:lnTo>
                    <a:lnTo>
                      <a:pt x="126" y="0"/>
                    </a:lnTo>
                    <a:lnTo>
                      <a:pt x="52" y="0"/>
                    </a:lnTo>
                    <a:lnTo>
                      <a:pt x="52" y="16"/>
                    </a:lnTo>
                    <a:lnTo>
                      <a:pt x="28" y="16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3" y="158"/>
                    </a:lnTo>
                    <a:lnTo>
                      <a:pt x="162" y="158"/>
                    </a:lnTo>
                    <a:lnTo>
                      <a:pt x="176" y="158"/>
                    </a:lnTo>
                    <a:lnTo>
                      <a:pt x="174" y="0"/>
                    </a:lnTo>
                    <a:close/>
                    <a:moveTo>
                      <a:pt x="162" y="144"/>
                    </a:moveTo>
                    <a:lnTo>
                      <a:pt x="13" y="144"/>
                    </a:lnTo>
                    <a:lnTo>
                      <a:pt x="13" y="44"/>
                    </a:lnTo>
                    <a:lnTo>
                      <a:pt x="162" y="44"/>
                    </a:lnTo>
                    <a:lnTo>
                      <a:pt x="162" y="144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7" name="Rectangle 30"/>
              <p:cNvSpPr>
                <a:spLocks noChangeArrowheads="1"/>
              </p:cNvSpPr>
              <p:nvPr/>
            </p:nvSpPr>
            <p:spPr bwMode="auto">
              <a:xfrm>
                <a:off x="82360" y="0"/>
                <a:ext cx="37438" cy="59899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8" name="Rectangle 31"/>
              <p:cNvSpPr>
                <a:spLocks noChangeArrowheads="1"/>
              </p:cNvSpPr>
              <p:nvPr/>
            </p:nvSpPr>
            <p:spPr bwMode="auto">
              <a:xfrm>
                <a:off x="329443" y="0"/>
                <a:ext cx="34941" cy="59899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9" name="组合 158"/>
          <p:cNvGrpSpPr/>
          <p:nvPr/>
        </p:nvGrpSpPr>
        <p:grpSpPr>
          <a:xfrm>
            <a:off x="5345788" y="1891192"/>
            <a:ext cx="792064" cy="795811"/>
            <a:chOff x="5345788" y="1891191"/>
            <a:chExt cx="792064" cy="795811"/>
          </a:xfrm>
        </p:grpSpPr>
        <p:sp>
          <p:nvSpPr>
            <p:cNvPr id="6" name="Oval 24"/>
            <p:cNvSpPr>
              <a:spLocks noChangeArrowheads="1"/>
            </p:cNvSpPr>
            <p:nvPr/>
          </p:nvSpPr>
          <p:spPr bwMode="auto">
            <a:xfrm>
              <a:off x="5345788" y="1891191"/>
              <a:ext cx="792064" cy="79581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defTabSz="1218323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9600" dirty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35"/>
            <p:cNvSpPr>
              <a:spLocks noEditPoints="1" noChangeArrowheads="1"/>
            </p:cNvSpPr>
            <p:nvPr/>
          </p:nvSpPr>
          <p:spPr bwMode="auto">
            <a:xfrm>
              <a:off x="5462738" y="2076178"/>
              <a:ext cx="576777" cy="388728"/>
            </a:xfrm>
            <a:custGeom>
              <a:avLst/>
              <a:gdLst>
                <a:gd name="T0" fmla="*/ 2147483647 w 157"/>
                <a:gd name="T1" fmla="*/ 999699490 h 106"/>
                <a:gd name="T2" fmla="*/ 2147483647 w 157"/>
                <a:gd name="T3" fmla="*/ 804103477 h 106"/>
                <a:gd name="T4" fmla="*/ 2147483647 w 157"/>
                <a:gd name="T5" fmla="*/ 0 h 106"/>
                <a:gd name="T6" fmla="*/ 1588912204 w 157"/>
                <a:gd name="T7" fmla="*/ 391187365 h 106"/>
                <a:gd name="T8" fmla="*/ 979467002 w 157"/>
                <a:gd name="T9" fmla="*/ 173862605 h 106"/>
                <a:gd name="T10" fmla="*/ 413554601 w 157"/>
                <a:gd name="T11" fmla="*/ 847570293 h 106"/>
                <a:gd name="T12" fmla="*/ 435318668 w 157"/>
                <a:gd name="T13" fmla="*/ 1021432898 h 106"/>
                <a:gd name="T14" fmla="*/ 0 w 157"/>
                <a:gd name="T15" fmla="*/ 1629945023 h 106"/>
                <a:gd name="T16" fmla="*/ 674742069 w 157"/>
                <a:gd name="T17" fmla="*/ 2147483647 h 106"/>
                <a:gd name="T18" fmla="*/ 2147483647 w 157"/>
                <a:gd name="T19" fmla="*/ 2147483647 h 106"/>
                <a:gd name="T20" fmla="*/ 2147483647 w 157"/>
                <a:gd name="T21" fmla="*/ 1629945023 h 106"/>
                <a:gd name="T22" fmla="*/ 2147483647 w 157"/>
                <a:gd name="T23" fmla="*/ 999699490 h 106"/>
                <a:gd name="T24" fmla="*/ 2147483647 w 157"/>
                <a:gd name="T25" fmla="*/ 2147483647 h 106"/>
                <a:gd name="T26" fmla="*/ 1719505938 w 157"/>
                <a:gd name="T27" fmla="*/ 2147483647 h 106"/>
                <a:gd name="T28" fmla="*/ 2147483647 w 157"/>
                <a:gd name="T29" fmla="*/ 1629945023 h 106"/>
                <a:gd name="T30" fmla="*/ 2147483647 w 157"/>
                <a:gd name="T31" fmla="*/ 1564744798 h 106"/>
                <a:gd name="T32" fmla="*/ 2002462139 w 157"/>
                <a:gd name="T33" fmla="*/ 1564744798 h 106"/>
                <a:gd name="T34" fmla="*/ 2002462139 w 157"/>
                <a:gd name="T35" fmla="*/ 1477815827 h 106"/>
                <a:gd name="T36" fmla="*/ 2002462139 w 157"/>
                <a:gd name="T37" fmla="*/ 804103477 h 106"/>
                <a:gd name="T38" fmla="*/ 1958934005 w 157"/>
                <a:gd name="T39" fmla="*/ 760641322 h 106"/>
                <a:gd name="T40" fmla="*/ 1393016938 w 157"/>
                <a:gd name="T41" fmla="*/ 760641322 h 106"/>
                <a:gd name="T42" fmla="*/ 1349484138 w 157"/>
                <a:gd name="T43" fmla="*/ 804103477 h 106"/>
                <a:gd name="T44" fmla="*/ 1349484138 w 157"/>
                <a:gd name="T45" fmla="*/ 1477815827 h 106"/>
                <a:gd name="T46" fmla="*/ 1349484138 w 157"/>
                <a:gd name="T47" fmla="*/ 1586478207 h 106"/>
                <a:gd name="T48" fmla="*/ 1110060737 w 157"/>
                <a:gd name="T49" fmla="*/ 1586478207 h 106"/>
                <a:gd name="T50" fmla="*/ 1088296669 w 157"/>
                <a:gd name="T51" fmla="*/ 1651673770 h 106"/>
                <a:gd name="T52" fmla="*/ 1632445004 w 157"/>
                <a:gd name="T53" fmla="*/ 2147483647 h 106"/>
                <a:gd name="T54" fmla="*/ 827104536 w 157"/>
                <a:gd name="T55" fmla="*/ 2147483647 h 106"/>
                <a:gd name="T56" fmla="*/ 239423401 w 157"/>
                <a:gd name="T57" fmla="*/ 1608211615 h 106"/>
                <a:gd name="T58" fmla="*/ 631209269 w 157"/>
                <a:gd name="T59" fmla="*/ 1086628462 h 106"/>
                <a:gd name="T60" fmla="*/ 609445202 w 157"/>
                <a:gd name="T61" fmla="*/ 956232673 h 106"/>
                <a:gd name="T62" fmla="*/ 1088296669 w 157"/>
                <a:gd name="T63" fmla="*/ 369453957 h 106"/>
                <a:gd name="T64" fmla="*/ 1610676271 w 157"/>
                <a:gd name="T65" fmla="*/ 630245533 h 106"/>
                <a:gd name="T66" fmla="*/ 2111291806 w 157"/>
                <a:gd name="T67" fmla="*/ 217324760 h 106"/>
                <a:gd name="T68" fmla="*/ 2147483647 w 157"/>
                <a:gd name="T69" fmla="*/ 912765856 h 106"/>
                <a:gd name="T70" fmla="*/ 2147483647 w 157"/>
                <a:gd name="T71" fmla="*/ 1064895053 h 106"/>
                <a:gd name="T72" fmla="*/ 2147483647 w 157"/>
                <a:gd name="T73" fmla="*/ 1608211615 h 106"/>
                <a:gd name="T74" fmla="*/ 2147483647 w 157"/>
                <a:gd name="T75" fmla="*/ 2147483647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7"/>
                <a:gd name="T115" fmla="*/ 0 h 106"/>
                <a:gd name="T116" fmla="*/ 157 w 157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62560" tIns="81280" rIns="162560" bIns="81280"/>
            <a:lstStyle/>
            <a:p>
              <a:pPr defTabSz="121832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67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47"/>
          <p:cNvGrpSpPr/>
          <p:nvPr/>
        </p:nvGrpSpPr>
        <p:grpSpPr>
          <a:xfrm>
            <a:off x="7883142" y="3060548"/>
            <a:ext cx="790815" cy="795811"/>
            <a:chOff x="7883141" y="3060547"/>
            <a:chExt cx="790814" cy="795811"/>
          </a:xfrm>
        </p:grpSpPr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7883141" y="3060547"/>
              <a:ext cx="790814" cy="79581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defTabSz="1218323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9600" dirty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3" name="Group 47"/>
            <p:cNvGrpSpPr/>
            <p:nvPr/>
          </p:nvGrpSpPr>
          <p:grpSpPr bwMode="auto">
            <a:xfrm>
              <a:off x="8073743" y="3232290"/>
              <a:ext cx="418812" cy="427324"/>
              <a:chOff x="0" y="0"/>
              <a:chExt cx="379359" cy="386846"/>
            </a:xfrm>
            <a:solidFill>
              <a:schemeClr val="bg1"/>
            </a:solidFill>
          </p:grpSpPr>
          <p:sp>
            <p:nvSpPr>
              <p:cNvPr id="122" name="Freeform 36"/>
              <p:cNvSpPr>
                <a:spLocks noEditPoints="1" noChangeArrowheads="1"/>
              </p:cNvSpPr>
              <p:nvPr/>
            </p:nvSpPr>
            <p:spPr bwMode="auto">
              <a:xfrm>
                <a:off x="117301" y="0"/>
                <a:ext cx="262058" cy="262058"/>
              </a:xfrm>
              <a:custGeom>
                <a:avLst/>
                <a:gdLst>
                  <a:gd name="T0" fmla="*/ 65 w 79"/>
                  <a:gd name="T1" fmla="*/ 14 h 79"/>
                  <a:gd name="T2" fmla="*/ 14 w 79"/>
                  <a:gd name="T3" fmla="*/ 14 h 79"/>
                  <a:gd name="T4" fmla="*/ 11 w 79"/>
                  <a:gd name="T5" fmla="*/ 63 h 79"/>
                  <a:gd name="T6" fmla="*/ 11 w 79"/>
                  <a:gd name="T7" fmla="*/ 63 h 79"/>
                  <a:gd name="T8" fmla="*/ 17 w 79"/>
                  <a:gd name="T9" fmla="*/ 68 h 79"/>
                  <a:gd name="T10" fmla="*/ 64 w 79"/>
                  <a:gd name="T11" fmla="*/ 65 h 79"/>
                  <a:gd name="T12" fmla="*/ 65 w 79"/>
                  <a:gd name="T13" fmla="*/ 14 h 79"/>
                  <a:gd name="T14" fmla="*/ 58 w 79"/>
                  <a:gd name="T15" fmla="*/ 59 h 79"/>
                  <a:gd name="T16" fmla="*/ 20 w 79"/>
                  <a:gd name="T17" fmla="*/ 59 h 79"/>
                  <a:gd name="T18" fmla="*/ 20 w 79"/>
                  <a:gd name="T19" fmla="*/ 21 h 79"/>
                  <a:gd name="T20" fmla="*/ 58 w 79"/>
                  <a:gd name="T21" fmla="*/ 21 h 79"/>
                  <a:gd name="T22" fmla="*/ 58 w 79"/>
                  <a:gd name="T23" fmla="*/ 59 h 7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9"/>
                  <a:gd name="T37" fmla="*/ 0 h 79"/>
                  <a:gd name="T38" fmla="*/ 79 w 79"/>
                  <a:gd name="T39" fmla="*/ 79 h 7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9" h="79">
                    <a:moveTo>
                      <a:pt x="65" y="14"/>
                    </a:moveTo>
                    <a:cubicBezTo>
                      <a:pt x="51" y="0"/>
                      <a:pt x="28" y="0"/>
                      <a:pt x="14" y="14"/>
                    </a:cubicBezTo>
                    <a:cubicBezTo>
                      <a:pt x="0" y="28"/>
                      <a:pt x="0" y="49"/>
                      <a:pt x="11" y="63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4" y="66"/>
                      <a:pt x="15" y="67"/>
                      <a:pt x="17" y="68"/>
                    </a:cubicBezTo>
                    <a:cubicBezTo>
                      <a:pt x="31" y="79"/>
                      <a:pt x="51" y="78"/>
                      <a:pt x="64" y="65"/>
                    </a:cubicBezTo>
                    <a:cubicBezTo>
                      <a:pt x="78" y="51"/>
                      <a:pt x="79" y="29"/>
                      <a:pt x="65" y="14"/>
                    </a:cubicBezTo>
                    <a:close/>
                    <a:moveTo>
                      <a:pt x="58" y="59"/>
                    </a:moveTo>
                    <a:cubicBezTo>
                      <a:pt x="47" y="69"/>
                      <a:pt x="30" y="69"/>
                      <a:pt x="20" y="59"/>
                    </a:cubicBezTo>
                    <a:cubicBezTo>
                      <a:pt x="9" y="48"/>
                      <a:pt x="9" y="31"/>
                      <a:pt x="20" y="21"/>
                    </a:cubicBezTo>
                    <a:cubicBezTo>
                      <a:pt x="31" y="10"/>
                      <a:pt x="48" y="10"/>
                      <a:pt x="58" y="21"/>
                    </a:cubicBezTo>
                    <a:cubicBezTo>
                      <a:pt x="69" y="31"/>
                      <a:pt x="69" y="48"/>
                      <a:pt x="58" y="59"/>
                    </a:cubicBez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3" name="Freeform 37"/>
              <p:cNvSpPr>
                <a:spLocks noChangeArrowheads="1"/>
              </p:cNvSpPr>
              <p:nvPr/>
            </p:nvSpPr>
            <p:spPr bwMode="auto">
              <a:xfrm>
                <a:off x="0" y="222124"/>
                <a:ext cx="159730" cy="164722"/>
              </a:xfrm>
              <a:custGeom>
                <a:avLst/>
                <a:gdLst>
                  <a:gd name="T0" fmla="*/ 0 w 64"/>
                  <a:gd name="T1" fmla="*/ 52 h 66"/>
                  <a:gd name="T2" fmla="*/ 12 w 64"/>
                  <a:gd name="T3" fmla="*/ 66 h 66"/>
                  <a:gd name="T4" fmla="*/ 64 w 64"/>
                  <a:gd name="T5" fmla="*/ 8 h 66"/>
                  <a:gd name="T6" fmla="*/ 55 w 64"/>
                  <a:gd name="T7" fmla="*/ 0 h 66"/>
                  <a:gd name="T8" fmla="*/ 0 w 64"/>
                  <a:gd name="T9" fmla="*/ 52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66"/>
                  <a:gd name="T17" fmla="*/ 64 w 64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66">
                    <a:moveTo>
                      <a:pt x="0" y="52"/>
                    </a:moveTo>
                    <a:lnTo>
                      <a:pt x="12" y="66"/>
                    </a:lnTo>
                    <a:lnTo>
                      <a:pt x="64" y="8"/>
                    </a:lnTo>
                    <a:lnTo>
                      <a:pt x="55" y="0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4" name="Freeform 38"/>
              <p:cNvSpPr>
                <a:spLocks noChangeArrowheads="1"/>
              </p:cNvSpPr>
              <p:nvPr/>
            </p:nvSpPr>
            <p:spPr bwMode="auto">
              <a:xfrm>
                <a:off x="252073" y="87352"/>
                <a:ext cx="99831" cy="119797"/>
              </a:xfrm>
              <a:custGeom>
                <a:avLst/>
                <a:gdLst>
                  <a:gd name="T0" fmla="*/ 16 w 30"/>
                  <a:gd name="T1" fmla="*/ 0 h 36"/>
                  <a:gd name="T2" fmla="*/ 0 w 30"/>
                  <a:gd name="T3" fmla="*/ 34 h 36"/>
                  <a:gd name="T4" fmla="*/ 6 w 30"/>
                  <a:gd name="T5" fmla="*/ 36 h 36"/>
                  <a:gd name="T6" fmla="*/ 16 w 30"/>
                  <a:gd name="T7" fmla="*/ 0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36"/>
                  <a:gd name="T14" fmla="*/ 30 w 30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36">
                    <a:moveTo>
                      <a:pt x="16" y="0"/>
                    </a:moveTo>
                    <a:cubicBezTo>
                      <a:pt x="20" y="26"/>
                      <a:pt x="0" y="34"/>
                      <a:pt x="0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30" y="21"/>
                      <a:pt x="16" y="0"/>
                      <a:pt x="16" y="0"/>
                    </a:cubicBez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1" name="组合 149"/>
          <p:cNvGrpSpPr/>
          <p:nvPr/>
        </p:nvGrpSpPr>
        <p:grpSpPr>
          <a:xfrm>
            <a:off x="6391005" y="3054093"/>
            <a:ext cx="705863" cy="840787"/>
            <a:chOff x="6391004" y="3054094"/>
            <a:chExt cx="705862" cy="840786"/>
          </a:xfrm>
        </p:grpSpPr>
        <p:sp>
          <p:nvSpPr>
            <p:cNvPr id="10" name="Freeform 8"/>
            <p:cNvSpPr>
              <a:spLocks noChangeArrowheads="1"/>
            </p:cNvSpPr>
            <p:nvPr/>
          </p:nvSpPr>
          <p:spPr bwMode="auto">
            <a:xfrm rot="12075584">
              <a:off x="6391004" y="3054094"/>
              <a:ext cx="705862" cy="840786"/>
            </a:xfrm>
            <a:custGeom>
              <a:avLst/>
              <a:gdLst>
                <a:gd name="T0" fmla="*/ 767590383 w 596"/>
                <a:gd name="T1" fmla="*/ 260625851 h 709"/>
                <a:gd name="T2" fmla="*/ 1349509457 w 596"/>
                <a:gd name="T3" fmla="*/ 929189780 h 709"/>
                <a:gd name="T4" fmla="*/ 674754728 w 596"/>
                <a:gd name="T5" fmla="*/ 1606817895 h 709"/>
                <a:gd name="T6" fmla="*/ 0 w 596"/>
                <a:gd name="T7" fmla="*/ 929189780 h 709"/>
                <a:gd name="T8" fmla="*/ 577391276 w 596"/>
                <a:gd name="T9" fmla="*/ 260625851 h 709"/>
                <a:gd name="T10" fmla="*/ 670225426 w 596"/>
                <a:gd name="T11" fmla="*/ 0 h 709"/>
                <a:gd name="T12" fmla="*/ 767590383 w 596"/>
                <a:gd name="T13" fmla="*/ 260625851 h 7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6"/>
                <a:gd name="T22" fmla="*/ 0 h 709"/>
                <a:gd name="T23" fmla="*/ 596 w 596"/>
                <a:gd name="T24" fmla="*/ 709 h 7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6" h="709">
                  <a:moveTo>
                    <a:pt x="339" y="115"/>
                  </a:moveTo>
                  <a:cubicBezTo>
                    <a:pt x="484" y="135"/>
                    <a:pt x="596" y="259"/>
                    <a:pt x="596" y="410"/>
                  </a:cubicBezTo>
                  <a:cubicBezTo>
                    <a:pt x="596" y="575"/>
                    <a:pt x="463" y="709"/>
                    <a:pt x="298" y="709"/>
                  </a:cubicBezTo>
                  <a:cubicBezTo>
                    <a:pt x="133" y="709"/>
                    <a:pt x="0" y="575"/>
                    <a:pt x="0" y="410"/>
                  </a:cubicBezTo>
                  <a:cubicBezTo>
                    <a:pt x="0" y="260"/>
                    <a:pt x="111" y="136"/>
                    <a:pt x="255" y="115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339" y="1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62560" tIns="81280" rIns="162560" bIns="81280"/>
            <a:lstStyle/>
            <a:p>
              <a:pPr defTabSz="121832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67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3" name="Group 51"/>
            <p:cNvGrpSpPr/>
            <p:nvPr/>
          </p:nvGrpSpPr>
          <p:grpSpPr bwMode="auto">
            <a:xfrm>
              <a:off x="6522828" y="3169751"/>
              <a:ext cx="449611" cy="449995"/>
              <a:chOff x="0" y="0"/>
              <a:chExt cx="406813" cy="406813"/>
            </a:xfrm>
            <a:solidFill>
              <a:schemeClr val="bg1"/>
            </a:solidFill>
          </p:grpSpPr>
          <p:sp>
            <p:nvSpPr>
              <p:cNvPr id="119" name="Freeform 39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06813" cy="406813"/>
              </a:xfrm>
              <a:custGeom>
                <a:avLst/>
                <a:gdLst>
                  <a:gd name="T0" fmla="*/ 678267311 w 122"/>
                  <a:gd name="T1" fmla="*/ 0 h 122"/>
                  <a:gd name="T2" fmla="*/ 0 w 122"/>
                  <a:gd name="T3" fmla="*/ 678267311 h 122"/>
                  <a:gd name="T4" fmla="*/ 678267311 w 122"/>
                  <a:gd name="T5" fmla="*/ 1356531287 h 122"/>
                  <a:gd name="T6" fmla="*/ 1356531287 w 122"/>
                  <a:gd name="T7" fmla="*/ 678267311 h 122"/>
                  <a:gd name="T8" fmla="*/ 678267311 w 122"/>
                  <a:gd name="T9" fmla="*/ 0 h 122"/>
                  <a:gd name="T10" fmla="*/ 722743309 w 122"/>
                  <a:gd name="T11" fmla="*/ 1211982625 h 122"/>
                  <a:gd name="T12" fmla="*/ 722743309 w 122"/>
                  <a:gd name="T13" fmla="*/ 1134147961 h 122"/>
                  <a:gd name="T14" fmla="*/ 644908645 w 122"/>
                  <a:gd name="T15" fmla="*/ 1134147961 h 122"/>
                  <a:gd name="T16" fmla="*/ 644908645 w 122"/>
                  <a:gd name="T17" fmla="*/ 1211982625 h 122"/>
                  <a:gd name="T18" fmla="*/ 333573322 w 122"/>
                  <a:gd name="T19" fmla="*/ 1078554630 h 122"/>
                  <a:gd name="T20" fmla="*/ 322452655 w 122"/>
                  <a:gd name="T21" fmla="*/ 1078554630 h 122"/>
                  <a:gd name="T22" fmla="*/ 300214656 w 122"/>
                  <a:gd name="T23" fmla="*/ 1056316631 h 122"/>
                  <a:gd name="T24" fmla="*/ 277976657 w 122"/>
                  <a:gd name="T25" fmla="*/ 1034078632 h 122"/>
                  <a:gd name="T26" fmla="*/ 277976657 w 122"/>
                  <a:gd name="T27" fmla="*/ 1022957965 h 122"/>
                  <a:gd name="T28" fmla="*/ 144548662 w 122"/>
                  <a:gd name="T29" fmla="*/ 711622642 h 122"/>
                  <a:gd name="T30" fmla="*/ 222383326 w 122"/>
                  <a:gd name="T31" fmla="*/ 711622642 h 122"/>
                  <a:gd name="T32" fmla="*/ 222383326 w 122"/>
                  <a:gd name="T33" fmla="*/ 633787978 h 122"/>
                  <a:gd name="T34" fmla="*/ 144548662 w 122"/>
                  <a:gd name="T35" fmla="*/ 633787978 h 122"/>
                  <a:gd name="T36" fmla="*/ 644908645 w 122"/>
                  <a:gd name="T37" fmla="*/ 144548662 h 122"/>
                  <a:gd name="T38" fmla="*/ 644908645 w 122"/>
                  <a:gd name="T39" fmla="*/ 222383326 h 122"/>
                  <a:gd name="T40" fmla="*/ 722743309 w 122"/>
                  <a:gd name="T41" fmla="*/ 222383326 h 122"/>
                  <a:gd name="T42" fmla="*/ 722743309 w 122"/>
                  <a:gd name="T43" fmla="*/ 144548662 h 122"/>
                  <a:gd name="T44" fmla="*/ 922885301 w 122"/>
                  <a:gd name="T45" fmla="*/ 200145327 h 122"/>
                  <a:gd name="T46" fmla="*/ 922885301 w 122"/>
                  <a:gd name="T47" fmla="*/ 200145327 h 122"/>
                  <a:gd name="T48" fmla="*/ 967361300 w 122"/>
                  <a:gd name="T49" fmla="*/ 222383326 h 122"/>
                  <a:gd name="T50" fmla="*/ 978481966 w 122"/>
                  <a:gd name="T51" fmla="*/ 233500658 h 122"/>
                  <a:gd name="T52" fmla="*/ 1000719966 w 122"/>
                  <a:gd name="T53" fmla="*/ 255738658 h 122"/>
                  <a:gd name="T54" fmla="*/ 1011840632 w 122"/>
                  <a:gd name="T55" fmla="*/ 266859324 h 122"/>
                  <a:gd name="T56" fmla="*/ 1045195964 w 122"/>
                  <a:gd name="T57" fmla="*/ 277976657 h 122"/>
                  <a:gd name="T58" fmla="*/ 1056316631 w 122"/>
                  <a:gd name="T59" fmla="*/ 300214656 h 122"/>
                  <a:gd name="T60" fmla="*/ 1078554630 w 122"/>
                  <a:gd name="T61" fmla="*/ 311335323 h 122"/>
                  <a:gd name="T62" fmla="*/ 1089671962 w 122"/>
                  <a:gd name="T63" fmla="*/ 344693989 h 122"/>
                  <a:gd name="T64" fmla="*/ 1100792629 w 122"/>
                  <a:gd name="T65" fmla="*/ 355811321 h 122"/>
                  <a:gd name="T66" fmla="*/ 1123030628 w 122"/>
                  <a:gd name="T67" fmla="*/ 378049320 h 122"/>
                  <a:gd name="T68" fmla="*/ 1134147961 w 122"/>
                  <a:gd name="T69" fmla="*/ 389169987 h 122"/>
                  <a:gd name="T70" fmla="*/ 1156385960 w 122"/>
                  <a:gd name="T71" fmla="*/ 433645985 h 122"/>
                  <a:gd name="T72" fmla="*/ 1156385960 w 122"/>
                  <a:gd name="T73" fmla="*/ 433645985 h 122"/>
                  <a:gd name="T74" fmla="*/ 1211982625 w 122"/>
                  <a:gd name="T75" fmla="*/ 633787978 h 122"/>
                  <a:gd name="T76" fmla="*/ 1134147961 w 122"/>
                  <a:gd name="T77" fmla="*/ 633787978 h 122"/>
                  <a:gd name="T78" fmla="*/ 1134147961 w 122"/>
                  <a:gd name="T79" fmla="*/ 711622642 h 122"/>
                  <a:gd name="T80" fmla="*/ 1211982625 w 122"/>
                  <a:gd name="T81" fmla="*/ 711622642 h 122"/>
                  <a:gd name="T82" fmla="*/ 722743309 w 122"/>
                  <a:gd name="T83" fmla="*/ 1211982625 h 12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22"/>
                  <a:gd name="T127" fmla="*/ 0 h 122"/>
                  <a:gd name="T128" fmla="*/ 122 w 122"/>
                  <a:gd name="T129" fmla="*/ 122 h 12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22" h="122">
                    <a:moveTo>
                      <a:pt x="61" y="0"/>
                    </a:moveTo>
                    <a:cubicBezTo>
                      <a:pt x="27" y="0"/>
                      <a:pt x="0" y="27"/>
                      <a:pt x="0" y="61"/>
                    </a:cubicBezTo>
                    <a:cubicBezTo>
                      <a:pt x="0" y="95"/>
                      <a:pt x="27" y="122"/>
                      <a:pt x="61" y="122"/>
                    </a:cubicBezTo>
                    <a:cubicBezTo>
                      <a:pt x="95" y="122"/>
                      <a:pt x="122" y="95"/>
                      <a:pt x="122" y="61"/>
                    </a:cubicBezTo>
                    <a:cubicBezTo>
                      <a:pt x="122" y="27"/>
                      <a:pt x="95" y="0"/>
                      <a:pt x="61" y="0"/>
                    </a:cubicBezTo>
                    <a:close/>
                    <a:moveTo>
                      <a:pt x="65" y="109"/>
                    </a:moveTo>
                    <a:cubicBezTo>
                      <a:pt x="65" y="102"/>
                      <a:pt x="65" y="102"/>
                      <a:pt x="65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47" y="108"/>
                      <a:pt x="37" y="104"/>
                      <a:pt x="30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8" y="96"/>
                      <a:pt x="28" y="95"/>
                      <a:pt x="27" y="95"/>
                    </a:cubicBezTo>
                    <a:cubicBezTo>
                      <a:pt x="27" y="94"/>
                      <a:pt x="26" y="94"/>
                      <a:pt x="25" y="93"/>
                    </a:cubicBezTo>
                    <a:cubicBezTo>
                      <a:pt x="25" y="93"/>
                      <a:pt x="25" y="93"/>
                      <a:pt x="25" y="92"/>
                    </a:cubicBezTo>
                    <a:cubicBezTo>
                      <a:pt x="18" y="85"/>
                      <a:pt x="14" y="75"/>
                      <a:pt x="13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57"/>
                      <a:pt x="20" y="57"/>
                      <a:pt x="20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5" y="34"/>
                      <a:pt x="34" y="15"/>
                      <a:pt x="58" y="13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71" y="14"/>
                      <a:pt x="77" y="15"/>
                      <a:pt x="83" y="18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4" y="19"/>
                      <a:pt x="86" y="20"/>
                      <a:pt x="87" y="20"/>
                    </a:cubicBezTo>
                    <a:cubicBezTo>
                      <a:pt x="87" y="20"/>
                      <a:pt x="87" y="21"/>
                      <a:pt x="88" y="21"/>
                    </a:cubicBezTo>
                    <a:cubicBezTo>
                      <a:pt x="88" y="21"/>
                      <a:pt x="89" y="22"/>
                      <a:pt x="90" y="23"/>
                    </a:cubicBezTo>
                    <a:cubicBezTo>
                      <a:pt x="91" y="23"/>
                      <a:pt x="91" y="23"/>
                      <a:pt x="91" y="24"/>
                    </a:cubicBezTo>
                    <a:cubicBezTo>
                      <a:pt x="92" y="24"/>
                      <a:pt x="93" y="25"/>
                      <a:pt x="94" y="25"/>
                    </a:cubicBezTo>
                    <a:cubicBezTo>
                      <a:pt x="94" y="26"/>
                      <a:pt x="95" y="26"/>
                      <a:pt x="95" y="27"/>
                    </a:cubicBezTo>
                    <a:cubicBezTo>
                      <a:pt x="96" y="27"/>
                      <a:pt x="96" y="28"/>
                      <a:pt x="97" y="28"/>
                    </a:cubicBezTo>
                    <a:cubicBezTo>
                      <a:pt x="97" y="29"/>
                      <a:pt x="98" y="30"/>
                      <a:pt x="98" y="31"/>
                    </a:cubicBezTo>
                    <a:cubicBezTo>
                      <a:pt x="99" y="31"/>
                      <a:pt x="99" y="31"/>
                      <a:pt x="99" y="32"/>
                    </a:cubicBezTo>
                    <a:cubicBezTo>
                      <a:pt x="100" y="33"/>
                      <a:pt x="101" y="34"/>
                      <a:pt x="101" y="34"/>
                    </a:cubicBezTo>
                    <a:cubicBezTo>
                      <a:pt x="101" y="35"/>
                      <a:pt x="102" y="35"/>
                      <a:pt x="102" y="35"/>
                    </a:cubicBezTo>
                    <a:cubicBezTo>
                      <a:pt x="102" y="36"/>
                      <a:pt x="103" y="37"/>
                      <a:pt x="104" y="39"/>
                    </a:cubicBezTo>
                    <a:cubicBezTo>
                      <a:pt x="104" y="39"/>
                      <a:pt x="104" y="39"/>
                      <a:pt x="104" y="39"/>
                    </a:cubicBezTo>
                    <a:cubicBezTo>
                      <a:pt x="107" y="45"/>
                      <a:pt x="108" y="51"/>
                      <a:pt x="109" y="57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7" y="88"/>
                      <a:pt x="88" y="107"/>
                      <a:pt x="65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67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Freeform 40"/>
              <p:cNvSpPr>
                <a:spLocks noEditPoints="1" noChangeArrowheads="1"/>
              </p:cNvSpPr>
              <p:nvPr/>
            </p:nvSpPr>
            <p:spPr bwMode="auto">
              <a:xfrm>
                <a:off x="154739" y="99832"/>
                <a:ext cx="119797" cy="177201"/>
              </a:xfrm>
              <a:custGeom>
                <a:avLst/>
                <a:gdLst>
                  <a:gd name="T0" fmla="*/ 88589882 w 36"/>
                  <a:gd name="T1" fmla="*/ 324174184 h 53"/>
                  <a:gd name="T2" fmla="*/ 88589882 w 36"/>
                  <a:gd name="T3" fmla="*/ 324174184 h 53"/>
                  <a:gd name="T4" fmla="*/ 0 w 36"/>
                  <a:gd name="T5" fmla="*/ 592456498 h 53"/>
                  <a:gd name="T6" fmla="*/ 210396809 w 36"/>
                  <a:gd name="T7" fmla="*/ 402423471 h 53"/>
                  <a:gd name="T8" fmla="*/ 210396809 w 36"/>
                  <a:gd name="T9" fmla="*/ 402423471 h 53"/>
                  <a:gd name="T10" fmla="*/ 243617183 w 36"/>
                  <a:gd name="T11" fmla="*/ 368889018 h 53"/>
                  <a:gd name="T12" fmla="*/ 398647811 w 36"/>
                  <a:gd name="T13" fmla="*/ 0 h 53"/>
                  <a:gd name="T14" fmla="*/ 121810255 w 36"/>
                  <a:gd name="T15" fmla="*/ 279459351 h 53"/>
                  <a:gd name="T16" fmla="*/ 88589882 w 36"/>
                  <a:gd name="T17" fmla="*/ 324174184 h 53"/>
                  <a:gd name="T18" fmla="*/ 166101868 w 36"/>
                  <a:gd name="T19" fmla="*/ 312997147 h 53"/>
                  <a:gd name="T20" fmla="*/ 199325570 w 36"/>
                  <a:gd name="T21" fmla="*/ 346531601 h 53"/>
                  <a:gd name="T22" fmla="*/ 166101868 w 36"/>
                  <a:gd name="T23" fmla="*/ 380066054 h 53"/>
                  <a:gd name="T24" fmla="*/ 132881495 w 36"/>
                  <a:gd name="T25" fmla="*/ 346531601 h 53"/>
                  <a:gd name="T26" fmla="*/ 166101868 w 36"/>
                  <a:gd name="T27" fmla="*/ 312997147 h 5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6"/>
                  <a:gd name="T43" fmla="*/ 0 h 53"/>
                  <a:gd name="T44" fmla="*/ 36 w 36"/>
                  <a:gd name="T45" fmla="*/ 53 h 5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6" h="53">
                    <a:moveTo>
                      <a:pt x="8" y="29"/>
                    </a:moveTo>
                    <a:cubicBezTo>
                      <a:pt x="8" y="29"/>
                      <a:pt x="8" y="29"/>
                      <a:pt x="8" y="2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1" y="35"/>
                      <a:pt x="22" y="33"/>
                      <a:pt x="22" y="33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6"/>
                      <a:pt x="9" y="28"/>
                      <a:pt x="8" y="29"/>
                    </a:cubicBezTo>
                    <a:close/>
                    <a:moveTo>
                      <a:pt x="15" y="28"/>
                    </a:moveTo>
                    <a:cubicBezTo>
                      <a:pt x="17" y="28"/>
                      <a:pt x="18" y="29"/>
                      <a:pt x="18" y="31"/>
                    </a:cubicBezTo>
                    <a:cubicBezTo>
                      <a:pt x="18" y="33"/>
                      <a:pt x="17" y="34"/>
                      <a:pt x="15" y="34"/>
                    </a:cubicBezTo>
                    <a:cubicBezTo>
                      <a:pt x="13" y="34"/>
                      <a:pt x="12" y="33"/>
                      <a:pt x="12" y="31"/>
                    </a:cubicBezTo>
                    <a:cubicBezTo>
                      <a:pt x="12" y="29"/>
                      <a:pt x="13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67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Oval 41"/>
              <p:cNvSpPr>
                <a:spLocks noChangeArrowheads="1"/>
              </p:cNvSpPr>
              <p:nvPr/>
            </p:nvSpPr>
            <p:spPr bwMode="auto">
              <a:xfrm>
                <a:off x="199663" y="197168"/>
                <a:ext cx="9983" cy="998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lIns="162560" tIns="81280" rIns="162560" bIns="81280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defTabSz="1218323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5" name="组合 163"/>
          <p:cNvGrpSpPr/>
          <p:nvPr/>
        </p:nvGrpSpPr>
        <p:grpSpPr>
          <a:xfrm>
            <a:off x="7119811" y="2672011"/>
            <a:ext cx="682124" cy="812053"/>
            <a:chOff x="7119811" y="2672010"/>
            <a:chExt cx="682124" cy="812053"/>
          </a:xfrm>
        </p:grpSpPr>
        <p:sp>
          <p:nvSpPr>
            <p:cNvPr id="12" name="Freeform 14"/>
            <p:cNvSpPr>
              <a:spLocks noChangeArrowheads="1"/>
            </p:cNvSpPr>
            <p:nvPr/>
          </p:nvSpPr>
          <p:spPr bwMode="auto">
            <a:xfrm rot="12944423">
              <a:off x="7119811" y="2672010"/>
              <a:ext cx="682124" cy="812053"/>
            </a:xfrm>
            <a:custGeom>
              <a:avLst/>
              <a:gdLst>
                <a:gd name="T0" fmla="*/ 717001806 w 596"/>
                <a:gd name="T1" fmla="*/ 243589448 h 709"/>
                <a:gd name="T2" fmla="*/ 1260568625 w 596"/>
                <a:gd name="T3" fmla="*/ 868451615 h 709"/>
                <a:gd name="T4" fmla="*/ 630285040 w 596"/>
                <a:gd name="T5" fmla="*/ 1501785636 h 709"/>
                <a:gd name="T6" fmla="*/ 0 w 596"/>
                <a:gd name="T7" fmla="*/ 868451615 h 709"/>
                <a:gd name="T8" fmla="*/ 539337655 w 596"/>
                <a:gd name="T9" fmla="*/ 243589448 h 709"/>
                <a:gd name="T10" fmla="*/ 626054422 w 596"/>
                <a:gd name="T11" fmla="*/ 0 h 709"/>
                <a:gd name="T12" fmla="*/ 717001806 w 596"/>
                <a:gd name="T13" fmla="*/ 243589448 h 7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6"/>
                <a:gd name="T22" fmla="*/ 0 h 709"/>
                <a:gd name="T23" fmla="*/ 596 w 596"/>
                <a:gd name="T24" fmla="*/ 709 h 7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6" h="709">
                  <a:moveTo>
                    <a:pt x="339" y="115"/>
                  </a:moveTo>
                  <a:cubicBezTo>
                    <a:pt x="484" y="135"/>
                    <a:pt x="596" y="259"/>
                    <a:pt x="596" y="410"/>
                  </a:cubicBezTo>
                  <a:cubicBezTo>
                    <a:pt x="596" y="575"/>
                    <a:pt x="463" y="709"/>
                    <a:pt x="298" y="709"/>
                  </a:cubicBezTo>
                  <a:cubicBezTo>
                    <a:pt x="133" y="709"/>
                    <a:pt x="0" y="575"/>
                    <a:pt x="0" y="410"/>
                  </a:cubicBezTo>
                  <a:cubicBezTo>
                    <a:pt x="0" y="260"/>
                    <a:pt x="111" y="136"/>
                    <a:pt x="255" y="115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339" y="1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162560" tIns="81280" rIns="162560" bIns="81280"/>
            <a:lstStyle/>
            <a:p>
              <a:pPr defTabSz="121832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67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" name="Oval 53"/>
            <p:cNvSpPr>
              <a:spLocks noChangeArrowheads="1"/>
            </p:cNvSpPr>
            <p:nvPr/>
          </p:nvSpPr>
          <p:spPr bwMode="auto">
            <a:xfrm>
              <a:off x="7343562" y="3168276"/>
              <a:ext cx="24173" cy="26598"/>
            </a:xfrm>
            <a:prstGeom prst="ellipse">
              <a:avLst/>
            </a:prstGeom>
            <a:solidFill>
              <a:schemeClr val="bg1"/>
            </a:solidFill>
            <a:ln w="9525" cmpd="sng">
              <a:noFill/>
              <a:bevel/>
            </a:ln>
          </p:spPr>
          <p:txBody>
            <a:bodyPr lIns="162560" tIns="81280" rIns="162560" bIns="81280"/>
            <a:lstStyle/>
            <a:p>
              <a:pPr defTabSz="12183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9" name="组合 144"/>
          <p:cNvGrpSpPr/>
          <p:nvPr/>
        </p:nvGrpSpPr>
        <p:grpSpPr>
          <a:xfrm>
            <a:off x="8941308" y="3231704"/>
            <a:ext cx="713357" cy="717105"/>
            <a:chOff x="8941308" y="3231702"/>
            <a:chExt cx="713357" cy="717105"/>
          </a:xfrm>
        </p:grpSpPr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8941308" y="3231702"/>
              <a:ext cx="713357" cy="7171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defTabSz="1218323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9600" dirty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Freeform 55"/>
            <p:cNvSpPr>
              <a:spLocks noEditPoints="1" noChangeArrowheads="1"/>
            </p:cNvSpPr>
            <p:nvPr/>
          </p:nvSpPr>
          <p:spPr bwMode="auto">
            <a:xfrm>
              <a:off x="9088741" y="3380143"/>
              <a:ext cx="427500" cy="447168"/>
            </a:xfrm>
            <a:custGeom>
              <a:avLst/>
              <a:gdLst>
                <a:gd name="T0" fmla="*/ 1812333541 w 129"/>
                <a:gd name="T1" fmla="*/ 2008849458 h 135"/>
                <a:gd name="T2" fmla="*/ 2147483647 w 129"/>
                <a:gd name="T3" fmla="*/ 567720763 h 135"/>
                <a:gd name="T4" fmla="*/ 2147483647 w 129"/>
                <a:gd name="T5" fmla="*/ 458540099 h 135"/>
                <a:gd name="T6" fmla="*/ 2147483647 w 129"/>
                <a:gd name="T7" fmla="*/ 218351983 h 135"/>
                <a:gd name="T8" fmla="*/ 2147483647 w 129"/>
                <a:gd name="T9" fmla="*/ 218351983 h 135"/>
                <a:gd name="T10" fmla="*/ 2147483647 w 129"/>
                <a:gd name="T11" fmla="*/ 349364107 h 135"/>
                <a:gd name="T12" fmla="*/ 2147483647 w 129"/>
                <a:gd name="T13" fmla="*/ 349364107 h 135"/>
                <a:gd name="T14" fmla="*/ 2147483647 w 129"/>
                <a:gd name="T15" fmla="*/ 0 h 135"/>
                <a:gd name="T16" fmla="*/ 589552201 w 129"/>
                <a:gd name="T17" fmla="*/ 0 h 135"/>
                <a:gd name="T18" fmla="*/ 589552201 w 129"/>
                <a:gd name="T19" fmla="*/ 349364107 h 135"/>
                <a:gd name="T20" fmla="*/ 480376214 w 129"/>
                <a:gd name="T21" fmla="*/ 349364107 h 135"/>
                <a:gd name="T22" fmla="*/ 371200226 w 129"/>
                <a:gd name="T23" fmla="*/ 218351983 h 135"/>
                <a:gd name="T24" fmla="*/ 262024239 w 129"/>
                <a:gd name="T25" fmla="*/ 218351983 h 135"/>
                <a:gd name="T26" fmla="*/ 21836132 w 129"/>
                <a:gd name="T27" fmla="*/ 458540099 h 135"/>
                <a:gd name="T28" fmla="*/ 21836132 w 129"/>
                <a:gd name="T29" fmla="*/ 567720763 h 135"/>
                <a:gd name="T30" fmla="*/ 1004424692 w 129"/>
                <a:gd name="T31" fmla="*/ 2008849458 h 135"/>
                <a:gd name="T32" fmla="*/ 1288285063 w 129"/>
                <a:gd name="T33" fmla="*/ 2139861582 h 135"/>
                <a:gd name="T34" fmla="*/ 1288285063 w 129"/>
                <a:gd name="T35" fmla="*/ 2147483647 h 135"/>
                <a:gd name="T36" fmla="*/ 1179109075 w 129"/>
                <a:gd name="T37" fmla="*/ 2147483647 h 135"/>
                <a:gd name="T38" fmla="*/ 1288285063 w 129"/>
                <a:gd name="T39" fmla="*/ 2147483647 h 135"/>
                <a:gd name="T40" fmla="*/ 1288285063 w 129"/>
                <a:gd name="T41" fmla="*/ 2147483647 h 135"/>
                <a:gd name="T42" fmla="*/ 1179109075 w 129"/>
                <a:gd name="T43" fmla="*/ 2147483647 h 135"/>
                <a:gd name="T44" fmla="*/ 1048096956 w 129"/>
                <a:gd name="T45" fmla="*/ 2147483647 h 135"/>
                <a:gd name="T46" fmla="*/ 938920969 w 129"/>
                <a:gd name="T47" fmla="*/ 2147483647 h 135"/>
                <a:gd name="T48" fmla="*/ 1069933088 w 129"/>
                <a:gd name="T49" fmla="*/ 2147483647 h 135"/>
                <a:gd name="T50" fmla="*/ 1746825145 w 129"/>
                <a:gd name="T51" fmla="*/ 2147483647 h 135"/>
                <a:gd name="T52" fmla="*/ 1856001132 w 129"/>
                <a:gd name="T53" fmla="*/ 2147483647 h 135"/>
                <a:gd name="T54" fmla="*/ 1746825145 w 129"/>
                <a:gd name="T55" fmla="*/ 2147483647 h 135"/>
                <a:gd name="T56" fmla="*/ 1615813025 w 129"/>
                <a:gd name="T57" fmla="*/ 2147483647 h 135"/>
                <a:gd name="T58" fmla="*/ 1506637038 w 129"/>
                <a:gd name="T59" fmla="*/ 2147483647 h 135"/>
                <a:gd name="T60" fmla="*/ 1506637038 w 129"/>
                <a:gd name="T61" fmla="*/ 2147483647 h 135"/>
                <a:gd name="T62" fmla="*/ 1637649157 w 129"/>
                <a:gd name="T63" fmla="*/ 2147483647 h 135"/>
                <a:gd name="T64" fmla="*/ 1506637038 w 129"/>
                <a:gd name="T65" fmla="*/ 2147483647 h 135"/>
                <a:gd name="T66" fmla="*/ 1506637038 w 129"/>
                <a:gd name="T67" fmla="*/ 2139861582 h 135"/>
                <a:gd name="T68" fmla="*/ 1812333541 w 129"/>
                <a:gd name="T69" fmla="*/ 2008849458 h 135"/>
                <a:gd name="T70" fmla="*/ 2147483647 w 129"/>
                <a:gd name="T71" fmla="*/ 458540099 h 135"/>
                <a:gd name="T72" fmla="*/ 2147483647 w 129"/>
                <a:gd name="T73" fmla="*/ 458540099 h 135"/>
                <a:gd name="T74" fmla="*/ 2147483647 w 129"/>
                <a:gd name="T75" fmla="*/ 349364107 h 135"/>
                <a:gd name="T76" fmla="*/ 2147483647 w 129"/>
                <a:gd name="T77" fmla="*/ 458540099 h 135"/>
                <a:gd name="T78" fmla="*/ 2147483647 w 129"/>
                <a:gd name="T79" fmla="*/ 567720763 h 135"/>
                <a:gd name="T80" fmla="*/ 1987013252 w 129"/>
                <a:gd name="T81" fmla="*/ 1550309359 h 135"/>
                <a:gd name="T82" fmla="*/ 2147483647 w 129"/>
                <a:gd name="T83" fmla="*/ 458540099 h 135"/>
                <a:gd name="T84" fmla="*/ 786072717 w 129"/>
                <a:gd name="T85" fmla="*/ 1572145492 h 135"/>
                <a:gd name="T86" fmla="*/ 218351975 w 129"/>
                <a:gd name="T87" fmla="*/ 589552223 h 135"/>
                <a:gd name="T88" fmla="*/ 218351975 w 129"/>
                <a:gd name="T89" fmla="*/ 480376232 h 135"/>
                <a:gd name="T90" fmla="*/ 327527962 w 129"/>
                <a:gd name="T91" fmla="*/ 371200240 h 135"/>
                <a:gd name="T92" fmla="*/ 436708623 w 129"/>
                <a:gd name="T93" fmla="*/ 480376232 h 135"/>
                <a:gd name="T94" fmla="*/ 567720742 w 129"/>
                <a:gd name="T95" fmla="*/ 480376232 h 135"/>
                <a:gd name="T96" fmla="*/ 786072717 w 129"/>
                <a:gd name="T97" fmla="*/ 1572145492 h 1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9"/>
                <a:gd name="T148" fmla="*/ 0 h 135"/>
                <a:gd name="T149" fmla="*/ 129 w 129"/>
                <a:gd name="T150" fmla="*/ 135 h 1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9" h="135">
                  <a:moveTo>
                    <a:pt x="83" y="92"/>
                  </a:moveTo>
                  <a:cubicBezTo>
                    <a:pt x="129" y="63"/>
                    <a:pt x="127" y="26"/>
                    <a:pt x="127" y="26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27" y="21"/>
                    <a:pt x="128" y="10"/>
                    <a:pt x="117" y="10"/>
                  </a:cubicBezTo>
                  <a:cubicBezTo>
                    <a:pt x="114" y="10"/>
                    <a:pt x="112" y="10"/>
                    <a:pt x="112" y="10"/>
                  </a:cubicBezTo>
                  <a:cubicBezTo>
                    <a:pt x="107" y="10"/>
                    <a:pt x="107" y="16"/>
                    <a:pt x="107" y="16"/>
                  </a:cubicBezTo>
                  <a:cubicBezTo>
                    <a:pt x="107" y="16"/>
                    <a:pt x="104" y="16"/>
                    <a:pt x="101" y="16"/>
                  </a:cubicBezTo>
                  <a:cubicBezTo>
                    <a:pt x="101" y="12"/>
                    <a:pt x="101" y="0"/>
                    <a:pt x="101" y="0"/>
                  </a:cubicBezTo>
                  <a:cubicBezTo>
                    <a:pt x="56" y="7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0"/>
                    <a:pt x="17" y="10"/>
                  </a:cubicBezTo>
                  <a:cubicBezTo>
                    <a:pt x="17" y="10"/>
                    <a:pt x="15" y="10"/>
                    <a:pt x="12" y="10"/>
                  </a:cubicBezTo>
                  <a:cubicBezTo>
                    <a:pt x="1" y="10"/>
                    <a:pt x="1" y="21"/>
                    <a:pt x="1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0" y="63"/>
                    <a:pt x="46" y="92"/>
                  </a:cubicBezTo>
                  <a:cubicBezTo>
                    <a:pt x="46" y="92"/>
                    <a:pt x="52" y="98"/>
                    <a:pt x="59" y="98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3"/>
                    <a:pt x="54" y="103"/>
                    <a:pt x="54" y="106"/>
                  </a:cubicBezTo>
                  <a:cubicBezTo>
                    <a:pt x="54" y="109"/>
                    <a:pt x="59" y="108"/>
                    <a:pt x="59" y="108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4"/>
                    <a:pt x="58" y="119"/>
                    <a:pt x="54" y="119"/>
                  </a:cubicBezTo>
                  <a:cubicBezTo>
                    <a:pt x="54" y="124"/>
                    <a:pt x="48" y="124"/>
                    <a:pt x="48" y="124"/>
                  </a:cubicBezTo>
                  <a:cubicBezTo>
                    <a:pt x="48" y="124"/>
                    <a:pt x="43" y="125"/>
                    <a:pt x="43" y="129"/>
                  </a:cubicBezTo>
                  <a:cubicBezTo>
                    <a:pt x="43" y="129"/>
                    <a:pt x="42" y="135"/>
                    <a:pt x="49" y="135"/>
                  </a:cubicBezTo>
                  <a:cubicBezTo>
                    <a:pt x="56" y="135"/>
                    <a:pt x="80" y="135"/>
                    <a:pt x="80" y="135"/>
                  </a:cubicBezTo>
                  <a:cubicBezTo>
                    <a:pt x="85" y="135"/>
                    <a:pt x="85" y="129"/>
                    <a:pt x="85" y="129"/>
                  </a:cubicBezTo>
                  <a:cubicBezTo>
                    <a:pt x="85" y="129"/>
                    <a:pt x="85" y="124"/>
                    <a:pt x="80" y="124"/>
                  </a:cubicBezTo>
                  <a:cubicBezTo>
                    <a:pt x="74" y="124"/>
                    <a:pt x="74" y="119"/>
                    <a:pt x="74" y="119"/>
                  </a:cubicBezTo>
                  <a:cubicBezTo>
                    <a:pt x="74" y="119"/>
                    <a:pt x="69" y="119"/>
                    <a:pt x="69" y="114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75" y="109"/>
                    <a:pt x="75" y="106"/>
                  </a:cubicBezTo>
                  <a:cubicBezTo>
                    <a:pt x="75" y="103"/>
                    <a:pt x="69" y="103"/>
                    <a:pt x="69" y="103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75" y="98"/>
                    <a:pt x="79" y="96"/>
                    <a:pt x="83" y="92"/>
                  </a:cubicBezTo>
                  <a:close/>
                  <a:moveTo>
                    <a:pt x="101" y="21"/>
                  </a:moveTo>
                  <a:cubicBezTo>
                    <a:pt x="103" y="21"/>
                    <a:pt x="107" y="21"/>
                    <a:pt x="107" y="21"/>
                  </a:cubicBezTo>
                  <a:cubicBezTo>
                    <a:pt x="112" y="21"/>
                    <a:pt x="112" y="16"/>
                    <a:pt x="112" y="16"/>
                  </a:cubicBezTo>
                  <a:cubicBezTo>
                    <a:pt x="117" y="16"/>
                    <a:pt x="117" y="21"/>
                    <a:pt x="117" y="21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6" y="47"/>
                    <a:pt x="91" y="71"/>
                  </a:cubicBezTo>
                  <a:cubicBezTo>
                    <a:pt x="96" y="61"/>
                    <a:pt x="101" y="38"/>
                    <a:pt x="101" y="21"/>
                  </a:cubicBezTo>
                  <a:close/>
                  <a:moveTo>
                    <a:pt x="36" y="72"/>
                  </a:moveTo>
                  <a:cubicBezTo>
                    <a:pt x="11" y="48"/>
                    <a:pt x="10" y="27"/>
                    <a:pt x="10" y="2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17"/>
                    <a:pt x="15" y="17"/>
                  </a:cubicBezTo>
                  <a:cubicBezTo>
                    <a:pt x="15" y="17"/>
                    <a:pt x="15" y="22"/>
                    <a:pt x="20" y="22"/>
                  </a:cubicBezTo>
                  <a:cubicBezTo>
                    <a:pt x="20" y="22"/>
                    <a:pt x="24" y="22"/>
                    <a:pt x="26" y="22"/>
                  </a:cubicBezTo>
                  <a:cubicBezTo>
                    <a:pt x="26" y="39"/>
                    <a:pt x="30" y="62"/>
                    <a:pt x="36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62560" tIns="81280" rIns="162560" bIns="81280"/>
            <a:lstStyle/>
            <a:p>
              <a:pPr defTabSz="121832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67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2537335" y="3560273"/>
            <a:ext cx="911999" cy="9182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defTabSz="1218323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9600" dirty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201715" y="3850112"/>
            <a:ext cx="988207" cy="9932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defTabSz="1218323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9600" dirty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6241546" y="1912429"/>
            <a:ext cx="988205" cy="9932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defTabSz="1218323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9600" dirty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9" name="组合 156"/>
          <p:cNvGrpSpPr/>
          <p:nvPr/>
        </p:nvGrpSpPr>
        <p:grpSpPr>
          <a:xfrm>
            <a:off x="4317606" y="2953108"/>
            <a:ext cx="699615" cy="588425"/>
            <a:chOff x="4317604" y="2953106"/>
            <a:chExt cx="699615" cy="588425"/>
          </a:xfrm>
        </p:grpSpPr>
        <p:sp>
          <p:nvSpPr>
            <p:cNvPr id="22" name="Freeform 15"/>
            <p:cNvSpPr>
              <a:spLocks noChangeArrowheads="1"/>
            </p:cNvSpPr>
            <p:nvPr/>
          </p:nvSpPr>
          <p:spPr bwMode="auto">
            <a:xfrm rot="8040980">
              <a:off x="4373199" y="2897511"/>
              <a:ext cx="588425" cy="699615"/>
            </a:xfrm>
            <a:custGeom>
              <a:avLst/>
              <a:gdLst>
                <a:gd name="T0" fmla="*/ 533551476 w 596"/>
                <a:gd name="T1" fmla="*/ 180804293 h 709"/>
                <a:gd name="T2" fmla="*/ 938042341 w 596"/>
                <a:gd name="T3" fmla="*/ 644606502 h 709"/>
                <a:gd name="T4" fmla="*/ 469021170 w 596"/>
                <a:gd name="T5" fmla="*/ 1114698166 h 709"/>
                <a:gd name="T6" fmla="*/ 0 w 596"/>
                <a:gd name="T7" fmla="*/ 644606502 h 709"/>
                <a:gd name="T8" fmla="*/ 401343198 w 596"/>
                <a:gd name="T9" fmla="*/ 180804293 h 709"/>
                <a:gd name="T10" fmla="*/ 465873503 w 596"/>
                <a:gd name="T11" fmla="*/ 0 h 709"/>
                <a:gd name="T12" fmla="*/ 533551476 w 596"/>
                <a:gd name="T13" fmla="*/ 180804293 h 7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6"/>
                <a:gd name="T22" fmla="*/ 0 h 709"/>
                <a:gd name="T23" fmla="*/ 596 w 596"/>
                <a:gd name="T24" fmla="*/ 709 h 7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6" h="709">
                  <a:moveTo>
                    <a:pt x="339" y="115"/>
                  </a:moveTo>
                  <a:cubicBezTo>
                    <a:pt x="484" y="135"/>
                    <a:pt x="596" y="259"/>
                    <a:pt x="596" y="410"/>
                  </a:cubicBezTo>
                  <a:cubicBezTo>
                    <a:pt x="596" y="575"/>
                    <a:pt x="463" y="709"/>
                    <a:pt x="298" y="709"/>
                  </a:cubicBezTo>
                  <a:cubicBezTo>
                    <a:pt x="133" y="709"/>
                    <a:pt x="0" y="575"/>
                    <a:pt x="0" y="410"/>
                  </a:cubicBezTo>
                  <a:cubicBezTo>
                    <a:pt x="0" y="260"/>
                    <a:pt x="111" y="136"/>
                    <a:pt x="255" y="115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339" y="1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62560" tIns="81280" rIns="162560" bIns="81280"/>
            <a:lstStyle/>
            <a:p>
              <a:pPr defTabSz="121832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67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1" name="Group 65"/>
            <p:cNvGrpSpPr/>
            <p:nvPr/>
          </p:nvGrpSpPr>
          <p:grpSpPr bwMode="auto">
            <a:xfrm>
              <a:off x="4466734" y="3036875"/>
              <a:ext cx="370054" cy="336160"/>
              <a:chOff x="0" y="0"/>
              <a:chExt cx="431771" cy="391838"/>
            </a:xfrm>
            <a:solidFill>
              <a:schemeClr val="bg1"/>
            </a:solidFill>
          </p:grpSpPr>
          <p:sp>
            <p:nvSpPr>
              <p:cNvPr id="109" name="Rectangle 72"/>
              <p:cNvSpPr>
                <a:spLocks noChangeArrowheads="1"/>
              </p:cNvSpPr>
              <p:nvPr/>
            </p:nvSpPr>
            <p:spPr bwMode="auto">
              <a:xfrm>
                <a:off x="97335" y="0"/>
                <a:ext cx="242092" cy="69882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0" name="Freeform 73"/>
              <p:cNvSpPr>
                <a:spLocks noEditPoints="1" noChangeArrowheads="1"/>
              </p:cNvSpPr>
              <p:nvPr/>
            </p:nvSpPr>
            <p:spPr bwMode="auto">
              <a:xfrm>
                <a:off x="0" y="92344"/>
                <a:ext cx="431771" cy="177201"/>
              </a:xfrm>
              <a:custGeom>
                <a:avLst/>
                <a:gdLst>
                  <a:gd name="T0" fmla="*/ 124 w 130"/>
                  <a:gd name="T1" fmla="*/ 0 h 53"/>
                  <a:gd name="T2" fmla="*/ 6 w 130"/>
                  <a:gd name="T3" fmla="*/ 0 h 53"/>
                  <a:gd name="T4" fmla="*/ 0 w 130"/>
                  <a:gd name="T5" fmla="*/ 7 h 53"/>
                  <a:gd name="T6" fmla="*/ 0 w 130"/>
                  <a:gd name="T7" fmla="*/ 53 h 53"/>
                  <a:gd name="T8" fmla="*/ 19 w 130"/>
                  <a:gd name="T9" fmla="*/ 53 h 53"/>
                  <a:gd name="T10" fmla="*/ 19 w 130"/>
                  <a:gd name="T11" fmla="*/ 25 h 53"/>
                  <a:gd name="T12" fmla="*/ 111 w 130"/>
                  <a:gd name="T13" fmla="*/ 25 h 53"/>
                  <a:gd name="T14" fmla="*/ 111 w 130"/>
                  <a:gd name="T15" fmla="*/ 53 h 53"/>
                  <a:gd name="T16" fmla="*/ 130 w 130"/>
                  <a:gd name="T17" fmla="*/ 53 h 53"/>
                  <a:gd name="T18" fmla="*/ 130 w 130"/>
                  <a:gd name="T19" fmla="*/ 7 h 53"/>
                  <a:gd name="T20" fmla="*/ 124 w 130"/>
                  <a:gd name="T21" fmla="*/ 0 h 53"/>
                  <a:gd name="T22" fmla="*/ 18 w 130"/>
                  <a:gd name="T23" fmla="*/ 16 h 53"/>
                  <a:gd name="T24" fmla="*/ 13 w 130"/>
                  <a:gd name="T25" fmla="*/ 11 h 53"/>
                  <a:gd name="T26" fmla="*/ 18 w 130"/>
                  <a:gd name="T27" fmla="*/ 6 h 53"/>
                  <a:gd name="T28" fmla="*/ 23 w 130"/>
                  <a:gd name="T29" fmla="*/ 11 h 53"/>
                  <a:gd name="T30" fmla="*/ 18 w 130"/>
                  <a:gd name="T31" fmla="*/ 16 h 53"/>
                  <a:gd name="T32" fmla="*/ 117 w 130"/>
                  <a:gd name="T33" fmla="*/ 13 h 53"/>
                  <a:gd name="T34" fmla="*/ 29 w 130"/>
                  <a:gd name="T35" fmla="*/ 13 h 53"/>
                  <a:gd name="T36" fmla="*/ 29 w 130"/>
                  <a:gd name="T37" fmla="*/ 7 h 53"/>
                  <a:gd name="T38" fmla="*/ 117 w 130"/>
                  <a:gd name="T39" fmla="*/ 7 h 53"/>
                  <a:gd name="T40" fmla="*/ 117 w 130"/>
                  <a:gd name="T41" fmla="*/ 13 h 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0"/>
                  <a:gd name="T64" fmla="*/ 0 h 53"/>
                  <a:gd name="T65" fmla="*/ 130 w 130"/>
                  <a:gd name="T66" fmla="*/ 53 h 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0" h="53">
                    <a:moveTo>
                      <a:pt x="12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130" y="7"/>
                      <a:pt x="130" y="7"/>
                      <a:pt x="130" y="7"/>
                    </a:cubicBezTo>
                    <a:cubicBezTo>
                      <a:pt x="130" y="3"/>
                      <a:pt x="127" y="0"/>
                      <a:pt x="124" y="0"/>
                    </a:cubicBezTo>
                    <a:close/>
                    <a:moveTo>
                      <a:pt x="18" y="16"/>
                    </a:moveTo>
                    <a:cubicBezTo>
                      <a:pt x="15" y="16"/>
                      <a:pt x="13" y="14"/>
                      <a:pt x="13" y="11"/>
                    </a:cubicBezTo>
                    <a:cubicBezTo>
                      <a:pt x="13" y="8"/>
                      <a:pt x="15" y="6"/>
                      <a:pt x="18" y="6"/>
                    </a:cubicBezTo>
                    <a:cubicBezTo>
                      <a:pt x="21" y="6"/>
                      <a:pt x="23" y="8"/>
                      <a:pt x="23" y="11"/>
                    </a:cubicBezTo>
                    <a:cubicBezTo>
                      <a:pt x="23" y="14"/>
                      <a:pt x="21" y="16"/>
                      <a:pt x="18" y="16"/>
                    </a:cubicBezTo>
                    <a:close/>
                    <a:moveTo>
                      <a:pt x="117" y="13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117" y="7"/>
                      <a:pt x="117" y="7"/>
                      <a:pt x="117" y="7"/>
                    </a:cubicBezTo>
                    <a:lnTo>
                      <a:pt x="117" y="13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1" name="Freeform 74"/>
              <p:cNvSpPr>
                <a:spLocks noChangeArrowheads="1"/>
              </p:cNvSpPr>
              <p:nvPr/>
            </p:nvSpPr>
            <p:spPr bwMode="auto">
              <a:xfrm>
                <a:off x="89848" y="202159"/>
                <a:ext cx="252075" cy="189679"/>
              </a:xfrm>
              <a:custGeom>
                <a:avLst/>
                <a:gdLst>
                  <a:gd name="T0" fmla="*/ 66 w 76"/>
                  <a:gd name="T1" fmla="*/ 49 h 57"/>
                  <a:gd name="T2" fmla="*/ 25 w 76"/>
                  <a:gd name="T3" fmla="*/ 49 h 57"/>
                  <a:gd name="T4" fmla="*/ 10 w 76"/>
                  <a:gd name="T5" fmla="*/ 49 h 57"/>
                  <a:gd name="T6" fmla="*/ 10 w 76"/>
                  <a:gd name="T7" fmla="*/ 0 h 57"/>
                  <a:gd name="T8" fmla="*/ 1 w 76"/>
                  <a:gd name="T9" fmla="*/ 0 h 57"/>
                  <a:gd name="T10" fmla="*/ 1 w 76"/>
                  <a:gd name="T11" fmla="*/ 50 h 57"/>
                  <a:gd name="T12" fmla="*/ 8 w 76"/>
                  <a:gd name="T13" fmla="*/ 57 h 57"/>
                  <a:gd name="T14" fmla="*/ 69 w 76"/>
                  <a:gd name="T15" fmla="*/ 57 h 57"/>
                  <a:gd name="T16" fmla="*/ 76 w 76"/>
                  <a:gd name="T17" fmla="*/ 48 h 57"/>
                  <a:gd name="T18" fmla="*/ 76 w 76"/>
                  <a:gd name="T19" fmla="*/ 0 h 57"/>
                  <a:gd name="T20" fmla="*/ 66 w 76"/>
                  <a:gd name="T21" fmla="*/ 0 h 57"/>
                  <a:gd name="T22" fmla="*/ 66 w 76"/>
                  <a:gd name="T23" fmla="*/ 49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6"/>
                  <a:gd name="T37" fmla="*/ 0 h 57"/>
                  <a:gd name="T38" fmla="*/ 76 w 76"/>
                  <a:gd name="T39" fmla="*/ 57 h 5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6" h="57">
                    <a:moveTo>
                      <a:pt x="66" y="49"/>
                    </a:moveTo>
                    <a:cubicBezTo>
                      <a:pt x="25" y="49"/>
                      <a:pt x="25" y="49"/>
                      <a:pt x="25" y="49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0" y="57"/>
                      <a:pt x="8" y="57"/>
                    </a:cubicBezTo>
                    <a:cubicBezTo>
                      <a:pt x="16" y="57"/>
                      <a:pt x="69" y="57"/>
                      <a:pt x="69" y="57"/>
                    </a:cubicBezTo>
                    <a:cubicBezTo>
                      <a:pt x="75" y="57"/>
                      <a:pt x="76" y="53"/>
                      <a:pt x="76" y="48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66" y="0"/>
                      <a:pt x="66" y="0"/>
                      <a:pt x="66" y="0"/>
                    </a:cubicBezTo>
                    <a:lnTo>
                      <a:pt x="66" y="49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2" name="Rectangle 75"/>
              <p:cNvSpPr>
                <a:spLocks noChangeArrowheads="1"/>
              </p:cNvSpPr>
              <p:nvPr/>
            </p:nvSpPr>
            <p:spPr bwMode="auto">
              <a:xfrm>
                <a:off x="134772" y="244586"/>
                <a:ext cx="157235" cy="27454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3" name="Rectangle 76"/>
              <p:cNvSpPr>
                <a:spLocks noChangeArrowheads="1"/>
              </p:cNvSpPr>
              <p:nvPr/>
            </p:nvSpPr>
            <p:spPr bwMode="auto">
              <a:xfrm>
                <a:off x="139764" y="304485"/>
                <a:ext cx="152243" cy="27454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sp>
        <p:nvSpPr>
          <p:cNvPr id="24" name="Freeform 5"/>
          <p:cNvSpPr>
            <a:spLocks noChangeArrowheads="1"/>
          </p:cNvSpPr>
          <p:nvPr/>
        </p:nvSpPr>
        <p:spPr bwMode="auto">
          <a:xfrm rot="6661043">
            <a:off x="3617990" y="3216710"/>
            <a:ext cx="777072" cy="926989"/>
          </a:xfrm>
          <a:custGeom>
            <a:avLst/>
            <a:gdLst>
              <a:gd name="T0" fmla="*/ 930497298 w 596"/>
              <a:gd name="T1" fmla="*/ 317425036 h 709"/>
              <a:gd name="T2" fmla="*/ 1635919682 w 596"/>
              <a:gd name="T3" fmla="*/ 1131688536 h 709"/>
              <a:gd name="T4" fmla="*/ 817959013 w 596"/>
              <a:gd name="T5" fmla="*/ 1956991968 h 709"/>
              <a:gd name="T6" fmla="*/ 0 w 596"/>
              <a:gd name="T7" fmla="*/ 1131688536 h 709"/>
              <a:gd name="T8" fmla="*/ 699931904 w 596"/>
              <a:gd name="T9" fmla="*/ 317425036 h 709"/>
              <a:gd name="T10" fmla="*/ 812470189 w 596"/>
              <a:gd name="T11" fmla="*/ 0 h 709"/>
              <a:gd name="T12" fmla="*/ 930497298 w 596"/>
              <a:gd name="T13" fmla="*/ 317425036 h 7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6"/>
              <a:gd name="T22" fmla="*/ 0 h 709"/>
              <a:gd name="T23" fmla="*/ 596 w 596"/>
              <a:gd name="T24" fmla="*/ 709 h 70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162560" tIns="81280" rIns="162560" bIns="81280"/>
          <a:lstStyle/>
          <a:p>
            <a:pPr defTabSz="1218323" fontAlgn="base">
              <a:spcBef>
                <a:spcPct val="0"/>
              </a:spcBef>
              <a:spcAft>
                <a:spcPct val="0"/>
              </a:spcAft>
            </a:pPr>
            <a:endParaRPr lang="zh-CN" altLang="en-US" sz="1467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0" name="组合 157"/>
          <p:cNvGrpSpPr/>
          <p:nvPr/>
        </p:nvGrpSpPr>
        <p:grpSpPr>
          <a:xfrm>
            <a:off x="4390066" y="1979893"/>
            <a:ext cx="877017" cy="882015"/>
            <a:chOff x="4390065" y="1979892"/>
            <a:chExt cx="877017" cy="882014"/>
          </a:xfrm>
        </p:grpSpPr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4390065" y="1979892"/>
              <a:ext cx="877017" cy="8820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defTabSz="1218323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9600" dirty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1" name="Group 76"/>
            <p:cNvGrpSpPr/>
            <p:nvPr/>
          </p:nvGrpSpPr>
          <p:grpSpPr bwMode="auto">
            <a:xfrm>
              <a:off x="4598080" y="2194949"/>
              <a:ext cx="511868" cy="450622"/>
              <a:chOff x="0" y="0"/>
              <a:chExt cx="521619" cy="459224"/>
            </a:xfrm>
            <a:solidFill>
              <a:schemeClr val="bg1"/>
            </a:solidFill>
          </p:grpSpPr>
          <p:sp>
            <p:nvSpPr>
              <p:cNvPr id="100" name="Freeform 84"/>
              <p:cNvSpPr>
                <a:spLocks noChangeArrowheads="1"/>
              </p:cNvSpPr>
              <p:nvPr/>
            </p:nvSpPr>
            <p:spPr bwMode="auto">
              <a:xfrm>
                <a:off x="47420" y="19966"/>
                <a:ext cx="194671" cy="419291"/>
              </a:xfrm>
              <a:custGeom>
                <a:avLst/>
                <a:gdLst>
                  <a:gd name="T0" fmla="*/ 566109867 w 59"/>
                  <a:gd name="T1" fmla="*/ 55369706 h 126"/>
                  <a:gd name="T2" fmla="*/ 97982204 w 59"/>
                  <a:gd name="T3" fmla="*/ 420798451 h 126"/>
                  <a:gd name="T4" fmla="*/ 0 w 59"/>
                  <a:gd name="T5" fmla="*/ 431873058 h 126"/>
                  <a:gd name="T6" fmla="*/ 0 w 59"/>
                  <a:gd name="T7" fmla="*/ 952332986 h 126"/>
                  <a:gd name="T8" fmla="*/ 97982204 w 59"/>
                  <a:gd name="T9" fmla="*/ 974478872 h 126"/>
                  <a:gd name="T10" fmla="*/ 555224789 w 59"/>
                  <a:gd name="T11" fmla="*/ 1317761731 h 126"/>
                  <a:gd name="T12" fmla="*/ 642318614 w 59"/>
                  <a:gd name="T13" fmla="*/ 1317761731 h 126"/>
                  <a:gd name="T14" fmla="*/ 642318614 w 59"/>
                  <a:gd name="T15" fmla="*/ 55369706 h 126"/>
                  <a:gd name="T16" fmla="*/ 566109867 w 59"/>
                  <a:gd name="T17" fmla="*/ 55369706 h 1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9"/>
                  <a:gd name="T28" fmla="*/ 0 h 126"/>
                  <a:gd name="T29" fmla="*/ 59 w 59"/>
                  <a:gd name="T30" fmla="*/ 126 h 1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9" h="126">
                    <a:moveTo>
                      <a:pt x="52" y="5"/>
                    </a:move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5" y="38"/>
                      <a:pt x="0" y="39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5" y="87"/>
                      <a:pt x="9" y="88"/>
                      <a:pt x="9" y="88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119"/>
                      <a:pt x="59" y="126"/>
                      <a:pt x="59" y="119"/>
                    </a:cubicBezTo>
                    <a:cubicBezTo>
                      <a:pt x="59" y="112"/>
                      <a:pt x="59" y="11"/>
                      <a:pt x="59" y="5"/>
                    </a:cubicBezTo>
                    <a:cubicBezTo>
                      <a:pt x="59" y="0"/>
                      <a:pt x="52" y="5"/>
                      <a:pt x="5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67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Freeform 85"/>
              <p:cNvSpPr>
                <a:spLocks noChangeArrowheads="1"/>
              </p:cNvSpPr>
              <p:nvPr/>
            </p:nvSpPr>
            <p:spPr bwMode="auto">
              <a:xfrm>
                <a:off x="0" y="157235"/>
                <a:ext cx="27454" cy="147252"/>
              </a:xfrm>
              <a:custGeom>
                <a:avLst/>
                <a:gdLst>
                  <a:gd name="T0" fmla="*/ 0 w 8"/>
                  <a:gd name="T1" fmla="*/ 89599495 h 44"/>
                  <a:gd name="T2" fmla="*/ 0 w 8"/>
                  <a:gd name="T3" fmla="*/ 425598440 h 44"/>
                  <a:gd name="T4" fmla="*/ 94215265 w 8"/>
                  <a:gd name="T5" fmla="*/ 492798898 h 44"/>
                  <a:gd name="T6" fmla="*/ 94215265 w 8"/>
                  <a:gd name="T7" fmla="*/ 0 h 44"/>
                  <a:gd name="T8" fmla="*/ 0 w 8"/>
                  <a:gd name="T9" fmla="*/ 89599495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4"/>
                  <a:gd name="T17" fmla="*/ 8 w 8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4">
                    <a:moveTo>
                      <a:pt x="0" y="8"/>
                    </a:moveTo>
                    <a:cubicBezTo>
                      <a:pt x="0" y="16"/>
                      <a:pt x="0" y="32"/>
                      <a:pt x="0" y="38"/>
                    </a:cubicBezTo>
                    <a:cubicBezTo>
                      <a:pt x="0" y="40"/>
                      <a:pt x="4" y="42"/>
                      <a:pt x="8" y="4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2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67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Freeform 86"/>
              <p:cNvSpPr>
                <a:spLocks noChangeArrowheads="1"/>
              </p:cNvSpPr>
              <p:nvPr/>
            </p:nvSpPr>
            <p:spPr bwMode="auto">
              <a:xfrm>
                <a:off x="289510" y="114806"/>
                <a:ext cx="77370" cy="229612"/>
              </a:xfrm>
              <a:custGeom>
                <a:avLst/>
                <a:gdLst>
                  <a:gd name="T0" fmla="*/ 113158671 w 23"/>
                  <a:gd name="T1" fmla="*/ 22145911 h 69"/>
                  <a:gd name="T2" fmla="*/ 22632407 w 23"/>
                  <a:gd name="T3" fmla="*/ 22145911 h 69"/>
                  <a:gd name="T4" fmla="*/ 22632407 w 23"/>
                  <a:gd name="T5" fmla="*/ 110736210 h 69"/>
                  <a:gd name="T6" fmla="*/ 135791078 w 23"/>
                  <a:gd name="T7" fmla="*/ 387578401 h 69"/>
                  <a:gd name="T8" fmla="*/ 22632407 w 23"/>
                  <a:gd name="T9" fmla="*/ 664420591 h 69"/>
                  <a:gd name="T10" fmla="*/ 22632407 w 23"/>
                  <a:gd name="T11" fmla="*/ 741936271 h 69"/>
                  <a:gd name="T12" fmla="*/ 67893857 w 23"/>
                  <a:gd name="T13" fmla="*/ 764082182 h 69"/>
                  <a:gd name="T14" fmla="*/ 113158671 w 23"/>
                  <a:gd name="T15" fmla="*/ 741936271 h 69"/>
                  <a:gd name="T16" fmla="*/ 260265952 w 23"/>
                  <a:gd name="T17" fmla="*/ 387578401 h 69"/>
                  <a:gd name="T18" fmla="*/ 113158671 w 23"/>
                  <a:gd name="T19" fmla="*/ 22145911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"/>
                  <a:gd name="T31" fmla="*/ 0 h 69"/>
                  <a:gd name="T32" fmla="*/ 23 w 23"/>
                  <a:gd name="T33" fmla="*/ 69 h 6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" h="69">
                    <a:moveTo>
                      <a:pt x="10" y="2"/>
                    </a:moveTo>
                    <a:cubicBezTo>
                      <a:pt x="7" y="0"/>
                      <a:pt x="4" y="0"/>
                      <a:pt x="2" y="2"/>
                    </a:cubicBezTo>
                    <a:cubicBezTo>
                      <a:pt x="0" y="4"/>
                      <a:pt x="0" y="8"/>
                      <a:pt x="2" y="10"/>
                    </a:cubicBezTo>
                    <a:cubicBezTo>
                      <a:pt x="9" y="17"/>
                      <a:pt x="12" y="26"/>
                      <a:pt x="12" y="35"/>
                    </a:cubicBezTo>
                    <a:cubicBezTo>
                      <a:pt x="12" y="44"/>
                      <a:pt x="9" y="53"/>
                      <a:pt x="2" y="60"/>
                    </a:cubicBezTo>
                    <a:cubicBezTo>
                      <a:pt x="0" y="62"/>
                      <a:pt x="0" y="65"/>
                      <a:pt x="2" y="67"/>
                    </a:cubicBezTo>
                    <a:cubicBezTo>
                      <a:pt x="3" y="68"/>
                      <a:pt x="4" y="69"/>
                      <a:pt x="6" y="69"/>
                    </a:cubicBezTo>
                    <a:cubicBezTo>
                      <a:pt x="7" y="69"/>
                      <a:pt x="9" y="68"/>
                      <a:pt x="10" y="67"/>
                    </a:cubicBezTo>
                    <a:cubicBezTo>
                      <a:pt x="19" y="58"/>
                      <a:pt x="23" y="47"/>
                      <a:pt x="23" y="35"/>
                    </a:cubicBezTo>
                    <a:cubicBezTo>
                      <a:pt x="23" y="23"/>
                      <a:pt x="19" y="11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67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Freeform 87"/>
              <p:cNvSpPr>
                <a:spLocks noChangeArrowheads="1"/>
              </p:cNvSpPr>
              <p:nvPr/>
            </p:nvSpPr>
            <p:spPr bwMode="auto">
              <a:xfrm>
                <a:off x="336931" y="57403"/>
                <a:ext cx="102328" cy="341923"/>
              </a:xfrm>
              <a:custGeom>
                <a:avLst/>
                <a:gdLst>
                  <a:gd name="T0" fmla="*/ 108959515 w 31"/>
                  <a:gd name="T1" fmla="*/ 22039095 h 103"/>
                  <a:gd name="T2" fmla="*/ 32688845 w 31"/>
                  <a:gd name="T3" fmla="*/ 22039095 h 103"/>
                  <a:gd name="T4" fmla="*/ 32688845 w 31"/>
                  <a:gd name="T5" fmla="*/ 110198795 h 103"/>
                  <a:gd name="T6" fmla="*/ 217919029 w 31"/>
                  <a:gd name="T7" fmla="*/ 573039711 h 103"/>
                  <a:gd name="T8" fmla="*/ 32688845 w 31"/>
                  <a:gd name="T9" fmla="*/ 1035880626 h 103"/>
                  <a:gd name="T10" fmla="*/ 32688845 w 31"/>
                  <a:gd name="T11" fmla="*/ 1124040326 h 103"/>
                  <a:gd name="T12" fmla="*/ 65374388 w 31"/>
                  <a:gd name="T13" fmla="*/ 1135061533 h 103"/>
                  <a:gd name="T14" fmla="*/ 108959515 w 31"/>
                  <a:gd name="T15" fmla="*/ 1124040326 h 103"/>
                  <a:gd name="T16" fmla="*/ 337774825 w 31"/>
                  <a:gd name="T17" fmla="*/ 573039711 h 103"/>
                  <a:gd name="T18" fmla="*/ 108959515 w 31"/>
                  <a:gd name="T19" fmla="*/ 22039095 h 10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1"/>
                  <a:gd name="T31" fmla="*/ 0 h 103"/>
                  <a:gd name="T32" fmla="*/ 31 w 31"/>
                  <a:gd name="T33" fmla="*/ 103 h 10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1" h="103">
                    <a:moveTo>
                      <a:pt x="10" y="2"/>
                    </a:moveTo>
                    <a:cubicBezTo>
                      <a:pt x="8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14" y="21"/>
                      <a:pt x="20" y="37"/>
                      <a:pt x="20" y="52"/>
                    </a:cubicBezTo>
                    <a:cubicBezTo>
                      <a:pt x="20" y="67"/>
                      <a:pt x="14" y="82"/>
                      <a:pt x="3" y="94"/>
                    </a:cubicBezTo>
                    <a:cubicBezTo>
                      <a:pt x="0" y="96"/>
                      <a:pt x="0" y="100"/>
                      <a:pt x="3" y="102"/>
                    </a:cubicBezTo>
                    <a:cubicBezTo>
                      <a:pt x="4" y="103"/>
                      <a:pt x="5" y="103"/>
                      <a:pt x="6" y="103"/>
                    </a:cubicBezTo>
                    <a:cubicBezTo>
                      <a:pt x="8" y="103"/>
                      <a:pt x="9" y="103"/>
                      <a:pt x="10" y="102"/>
                    </a:cubicBezTo>
                    <a:cubicBezTo>
                      <a:pt x="24" y="88"/>
                      <a:pt x="31" y="70"/>
                      <a:pt x="31" y="52"/>
                    </a:cubicBezTo>
                    <a:cubicBezTo>
                      <a:pt x="31" y="34"/>
                      <a:pt x="24" y="16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67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Freeform 88"/>
              <p:cNvSpPr>
                <a:spLocks noChangeArrowheads="1"/>
              </p:cNvSpPr>
              <p:nvPr/>
            </p:nvSpPr>
            <p:spPr bwMode="auto">
              <a:xfrm>
                <a:off x="396830" y="0"/>
                <a:ext cx="124789" cy="459224"/>
              </a:xfrm>
              <a:custGeom>
                <a:avLst/>
                <a:gdLst>
                  <a:gd name="T0" fmla="*/ 107840683 w 38"/>
                  <a:gd name="T1" fmla="*/ 22145911 h 138"/>
                  <a:gd name="T2" fmla="*/ 21568793 w 38"/>
                  <a:gd name="T3" fmla="*/ 22145911 h 138"/>
                  <a:gd name="T4" fmla="*/ 21568793 w 38"/>
                  <a:gd name="T5" fmla="*/ 99661591 h 138"/>
                  <a:gd name="T6" fmla="*/ 291172144 w 38"/>
                  <a:gd name="T7" fmla="*/ 764082182 h 138"/>
                  <a:gd name="T8" fmla="*/ 21568793 w 38"/>
                  <a:gd name="T9" fmla="*/ 1417428153 h 138"/>
                  <a:gd name="T10" fmla="*/ 21568793 w 38"/>
                  <a:gd name="T11" fmla="*/ 1506018453 h 138"/>
                  <a:gd name="T12" fmla="*/ 64706380 w 38"/>
                  <a:gd name="T13" fmla="*/ 1528164364 h 138"/>
                  <a:gd name="T14" fmla="*/ 107840683 w 38"/>
                  <a:gd name="T15" fmla="*/ 1506018453 h 138"/>
                  <a:gd name="T16" fmla="*/ 409797224 w 38"/>
                  <a:gd name="T17" fmla="*/ 764082182 h 138"/>
                  <a:gd name="T18" fmla="*/ 107840683 w 38"/>
                  <a:gd name="T19" fmla="*/ 22145911 h 1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"/>
                  <a:gd name="T31" fmla="*/ 0 h 138"/>
                  <a:gd name="T32" fmla="*/ 38 w 38"/>
                  <a:gd name="T33" fmla="*/ 138 h 13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" h="138">
                    <a:moveTo>
                      <a:pt x="10" y="2"/>
                    </a:moveTo>
                    <a:cubicBezTo>
                      <a:pt x="8" y="0"/>
                      <a:pt x="5" y="0"/>
                      <a:pt x="2" y="2"/>
                    </a:cubicBezTo>
                    <a:cubicBezTo>
                      <a:pt x="0" y="4"/>
                      <a:pt x="0" y="7"/>
                      <a:pt x="2" y="9"/>
                    </a:cubicBezTo>
                    <a:cubicBezTo>
                      <a:pt x="19" y="26"/>
                      <a:pt x="27" y="47"/>
                      <a:pt x="27" y="69"/>
                    </a:cubicBezTo>
                    <a:cubicBezTo>
                      <a:pt x="27" y="90"/>
                      <a:pt x="19" y="112"/>
                      <a:pt x="2" y="128"/>
                    </a:cubicBezTo>
                    <a:cubicBezTo>
                      <a:pt x="0" y="130"/>
                      <a:pt x="0" y="134"/>
                      <a:pt x="2" y="136"/>
                    </a:cubicBezTo>
                    <a:cubicBezTo>
                      <a:pt x="4" y="137"/>
                      <a:pt x="5" y="138"/>
                      <a:pt x="6" y="138"/>
                    </a:cubicBezTo>
                    <a:cubicBezTo>
                      <a:pt x="8" y="138"/>
                      <a:pt x="9" y="137"/>
                      <a:pt x="10" y="136"/>
                    </a:cubicBezTo>
                    <a:cubicBezTo>
                      <a:pt x="29" y="117"/>
                      <a:pt x="38" y="93"/>
                      <a:pt x="38" y="69"/>
                    </a:cubicBezTo>
                    <a:cubicBezTo>
                      <a:pt x="38" y="45"/>
                      <a:pt x="29" y="20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67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8" name="Freeform 5"/>
          <p:cNvSpPr>
            <a:spLocks noChangeArrowheads="1"/>
          </p:cNvSpPr>
          <p:nvPr/>
        </p:nvSpPr>
        <p:spPr bwMode="auto">
          <a:xfrm rot="14770904">
            <a:off x="7202890" y="4091853"/>
            <a:ext cx="778323" cy="926989"/>
          </a:xfrm>
          <a:custGeom>
            <a:avLst/>
            <a:gdLst>
              <a:gd name="T0" fmla="*/ 933493859 w 596"/>
              <a:gd name="T1" fmla="*/ 317425036 h 709"/>
              <a:gd name="T2" fmla="*/ 1641185762 w 596"/>
              <a:gd name="T3" fmla="*/ 1131688536 h 709"/>
              <a:gd name="T4" fmla="*/ 820593711 w 596"/>
              <a:gd name="T5" fmla="*/ 1956991968 h 709"/>
              <a:gd name="T6" fmla="*/ 0 w 596"/>
              <a:gd name="T7" fmla="*/ 1131688536 h 709"/>
              <a:gd name="T8" fmla="*/ 702184295 w 596"/>
              <a:gd name="T9" fmla="*/ 317425036 h 709"/>
              <a:gd name="T10" fmla="*/ 815086103 w 596"/>
              <a:gd name="T11" fmla="*/ 0 h 709"/>
              <a:gd name="T12" fmla="*/ 933493859 w 596"/>
              <a:gd name="T13" fmla="*/ 317425036 h 7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6"/>
              <a:gd name="T22" fmla="*/ 0 h 709"/>
              <a:gd name="T23" fmla="*/ 596 w 596"/>
              <a:gd name="T24" fmla="*/ 709 h 70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162560" tIns="81280" rIns="162560" bIns="81280"/>
          <a:lstStyle/>
          <a:p>
            <a:pPr defTabSz="1218323" fontAlgn="base">
              <a:spcBef>
                <a:spcPct val="0"/>
              </a:spcBef>
              <a:spcAft>
                <a:spcPct val="0"/>
              </a:spcAft>
            </a:pPr>
            <a:endParaRPr lang="zh-CN" altLang="en-US" sz="1467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4" name="组合 155"/>
          <p:cNvGrpSpPr/>
          <p:nvPr/>
        </p:nvGrpSpPr>
        <p:grpSpPr>
          <a:xfrm>
            <a:off x="3606747" y="2459627"/>
            <a:ext cx="707111" cy="712108"/>
            <a:chOff x="3606746" y="2459627"/>
            <a:chExt cx="707111" cy="712108"/>
          </a:xfrm>
        </p:grpSpPr>
        <p:sp>
          <p:nvSpPr>
            <p:cNvPr id="30" name="Oval 22"/>
            <p:cNvSpPr>
              <a:spLocks noChangeArrowheads="1"/>
            </p:cNvSpPr>
            <p:nvPr/>
          </p:nvSpPr>
          <p:spPr bwMode="auto">
            <a:xfrm>
              <a:off x="3606746" y="2459627"/>
              <a:ext cx="707111" cy="7121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defTabSz="1218323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9600" dirty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5" name="Group 86"/>
            <p:cNvGrpSpPr/>
            <p:nvPr/>
          </p:nvGrpSpPr>
          <p:grpSpPr bwMode="auto">
            <a:xfrm>
              <a:off x="3785860" y="2626452"/>
              <a:ext cx="350250" cy="395572"/>
              <a:chOff x="0" y="0"/>
              <a:chExt cx="429274" cy="484183"/>
            </a:xfrm>
            <a:solidFill>
              <a:schemeClr val="bg1"/>
            </a:solidFill>
          </p:grpSpPr>
          <p:sp>
            <p:nvSpPr>
              <p:cNvPr id="94" name="Freeform 14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274" cy="87353"/>
              </a:xfrm>
              <a:custGeom>
                <a:avLst/>
                <a:gdLst>
                  <a:gd name="T0" fmla="*/ 68 w 129"/>
                  <a:gd name="T1" fmla="*/ 8 h 26"/>
                  <a:gd name="T2" fmla="*/ 68 w 129"/>
                  <a:gd name="T3" fmla="*/ 4 h 26"/>
                  <a:gd name="T4" fmla="*/ 64 w 129"/>
                  <a:gd name="T5" fmla="*/ 0 h 26"/>
                  <a:gd name="T6" fmla="*/ 61 w 129"/>
                  <a:gd name="T7" fmla="*/ 4 h 26"/>
                  <a:gd name="T8" fmla="*/ 61 w 129"/>
                  <a:gd name="T9" fmla="*/ 8 h 26"/>
                  <a:gd name="T10" fmla="*/ 0 w 129"/>
                  <a:gd name="T11" fmla="*/ 8 h 26"/>
                  <a:gd name="T12" fmla="*/ 0 w 129"/>
                  <a:gd name="T13" fmla="*/ 26 h 26"/>
                  <a:gd name="T14" fmla="*/ 129 w 129"/>
                  <a:gd name="T15" fmla="*/ 26 h 26"/>
                  <a:gd name="T16" fmla="*/ 129 w 129"/>
                  <a:gd name="T17" fmla="*/ 8 h 26"/>
                  <a:gd name="T18" fmla="*/ 68 w 129"/>
                  <a:gd name="T19" fmla="*/ 8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9"/>
                  <a:gd name="T31" fmla="*/ 0 h 26"/>
                  <a:gd name="T32" fmla="*/ 129 w 129"/>
                  <a:gd name="T33" fmla="*/ 26 h 2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9" h="26">
                    <a:moveTo>
                      <a:pt x="68" y="8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8" y="2"/>
                      <a:pt x="66" y="0"/>
                      <a:pt x="64" y="0"/>
                    </a:cubicBezTo>
                    <a:cubicBezTo>
                      <a:pt x="63" y="0"/>
                      <a:pt x="61" y="2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29" y="26"/>
                      <a:pt x="129" y="26"/>
                      <a:pt x="129" y="26"/>
                    </a:cubicBezTo>
                    <a:cubicBezTo>
                      <a:pt x="129" y="8"/>
                      <a:pt x="129" y="8"/>
                      <a:pt x="129" y="8"/>
                    </a:cubicBezTo>
                    <a:lnTo>
                      <a:pt x="68" y="8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95" name="Freeform 148"/>
              <p:cNvSpPr>
                <a:spLocks noEditPoints="1" noChangeArrowheads="1"/>
              </p:cNvSpPr>
              <p:nvPr/>
            </p:nvSpPr>
            <p:spPr bwMode="auto">
              <a:xfrm>
                <a:off x="37436" y="107319"/>
                <a:ext cx="356897" cy="376864"/>
              </a:xfrm>
              <a:custGeom>
                <a:avLst/>
                <a:gdLst>
                  <a:gd name="T0" fmla="*/ 143 w 143"/>
                  <a:gd name="T1" fmla="*/ 95 h 151"/>
                  <a:gd name="T2" fmla="*/ 143 w 143"/>
                  <a:gd name="T3" fmla="*/ 0 h 151"/>
                  <a:gd name="T4" fmla="*/ 0 w 143"/>
                  <a:gd name="T5" fmla="*/ 0 h 151"/>
                  <a:gd name="T6" fmla="*/ 0 w 143"/>
                  <a:gd name="T7" fmla="*/ 95 h 151"/>
                  <a:gd name="T8" fmla="*/ 63 w 143"/>
                  <a:gd name="T9" fmla="*/ 95 h 151"/>
                  <a:gd name="T10" fmla="*/ 63 w 143"/>
                  <a:gd name="T11" fmla="*/ 125 h 151"/>
                  <a:gd name="T12" fmla="*/ 45 w 143"/>
                  <a:gd name="T13" fmla="*/ 125 h 151"/>
                  <a:gd name="T14" fmla="*/ 45 w 143"/>
                  <a:gd name="T15" fmla="*/ 121 h 151"/>
                  <a:gd name="T16" fmla="*/ 37 w 143"/>
                  <a:gd name="T17" fmla="*/ 121 h 151"/>
                  <a:gd name="T18" fmla="*/ 25 w 143"/>
                  <a:gd name="T19" fmla="*/ 151 h 151"/>
                  <a:gd name="T20" fmla="*/ 33 w 143"/>
                  <a:gd name="T21" fmla="*/ 151 h 151"/>
                  <a:gd name="T22" fmla="*/ 40 w 143"/>
                  <a:gd name="T23" fmla="*/ 137 h 151"/>
                  <a:gd name="T24" fmla="*/ 104 w 143"/>
                  <a:gd name="T25" fmla="*/ 137 h 151"/>
                  <a:gd name="T26" fmla="*/ 109 w 143"/>
                  <a:gd name="T27" fmla="*/ 151 h 151"/>
                  <a:gd name="T28" fmla="*/ 119 w 143"/>
                  <a:gd name="T29" fmla="*/ 151 h 151"/>
                  <a:gd name="T30" fmla="*/ 107 w 143"/>
                  <a:gd name="T31" fmla="*/ 121 h 151"/>
                  <a:gd name="T32" fmla="*/ 97 w 143"/>
                  <a:gd name="T33" fmla="*/ 121 h 151"/>
                  <a:gd name="T34" fmla="*/ 97 w 143"/>
                  <a:gd name="T35" fmla="*/ 125 h 151"/>
                  <a:gd name="T36" fmla="*/ 80 w 143"/>
                  <a:gd name="T37" fmla="*/ 125 h 151"/>
                  <a:gd name="T38" fmla="*/ 80 w 143"/>
                  <a:gd name="T39" fmla="*/ 95 h 151"/>
                  <a:gd name="T40" fmla="*/ 143 w 143"/>
                  <a:gd name="T41" fmla="*/ 95 h 151"/>
                  <a:gd name="T42" fmla="*/ 92 w 143"/>
                  <a:gd name="T43" fmla="*/ 28 h 151"/>
                  <a:gd name="T44" fmla="*/ 133 w 143"/>
                  <a:gd name="T45" fmla="*/ 28 h 151"/>
                  <a:gd name="T46" fmla="*/ 133 w 143"/>
                  <a:gd name="T47" fmla="*/ 37 h 151"/>
                  <a:gd name="T48" fmla="*/ 92 w 143"/>
                  <a:gd name="T49" fmla="*/ 37 h 151"/>
                  <a:gd name="T50" fmla="*/ 92 w 143"/>
                  <a:gd name="T51" fmla="*/ 28 h 151"/>
                  <a:gd name="T52" fmla="*/ 92 w 143"/>
                  <a:gd name="T53" fmla="*/ 46 h 151"/>
                  <a:gd name="T54" fmla="*/ 133 w 143"/>
                  <a:gd name="T55" fmla="*/ 46 h 151"/>
                  <a:gd name="T56" fmla="*/ 133 w 143"/>
                  <a:gd name="T57" fmla="*/ 56 h 151"/>
                  <a:gd name="T58" fmla="*/ 92 w 143"/>
                  <a:gd name="T59" fmla="*/ 56 h 151"/>
                  <a:gd name="T60" fmla="*/ 92 w 143"/>
                  <a:gd name="T61" fmla="*/ 46 h 151"/>
                  <a:gd name="T62" fmla="*/ 92 w 143"/>
                  <a:gd name="T63" fmla="*/ 63 h 151"/>
                  <a:gd name="T64" fmla="*/ 133 w 143"/>
                  <a:gd name="T65" fmla="*/ 63 h 151"/>
                  <a:gd name="T66" fmla="*/ 133 w 143"/>
                  <a:gd name="T67" fmla="*/ 74 h 151"/>
                  <a:gd name="T68" fmla="*/ 92 w 143"/>
                  <a:gd name="T69" fmla="*/ 74 h 151"/>
                  <a:gd name="T70" fmla="*/ 92 w 143"/>
                  <a:gd name="T71" fmla="*/ 63 h 151"/>
                  <a:gd name="T72" fmla="*/ 8 w 143"/>
                  <a:gd name="T73" fmla="*/ 75 h 151"/>
                  <a:gd name="T74" fmla="*/ 8 w 143"/>
                  <a:gd name="T75" fmla="*/ 24 h 151"/>
                  <a:gd name="T76" fmla="*/ 83 w 143"/>
                  <a:gd name="T77" fmla="*/ 24 h 151"/>
                  <a:gd name="T78" fmla="*/ 83 w 143"/>
                  <a:gd name="T79" fmla="*/ 75 h 151"/>
                  <a:gd name="T80" fmla="*/ 8 w 143"/>
                  <a:gd name="T81" fmla="*/ 75 h 1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3"/>
                  <a:gd name="T124" fmla="*/ 0 h 151"/>
                  <a:gd name="T125" fmla="*/ 143 w 143"/>
                  <a:gd name="T126" fmla="*/ 151 h 15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3" h="151">
                    <a:moveTo>
                      <a:pt x="143" y="95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63" y="95"/>
                    </a:lnTo>
                    <a:lnTo>
                      <a:pt x="63" y="125"/>
                    </a:lnTo>
                    <a:lnTo>
                      <a:pt x="45" y="125"/>
                    </a:lnTo>
                    <a:lnTo>
                      <a:pt x="45" y="121"/>
                    </a:lnTo>
                    <a:lnTo>
                      <a:pt x="37" y="121"/>
                    </a:lnTo>
                    <a:lnTo>
                      <a:pt x="25" y="151"/>
                    </a:lnTo>
                    <a:lnTo>
                      <a:pt x="33" y="151"/>
                    </a:lnTo>
                    <a:lnTo>
                      <a:pt x="40" y="137"/>
                    </a:lnTo>
                    <a:lnTo>
                      <a:pt x="104" y="137"/>
                    </a:lnTo>
                    <a:lnTo>
                      <a:pt x="109" y="151"/>
                    </a:lnTo>
                    <a:lnTo>
                      <a:pt x="119" y="151"/>
                    </a:lnTo>
                    <a:lnTo>
                      <a:pt x="107" y="121"/>
                    </a:lnTo>
                    <a:lnTo>
                      <a:pt x="97" y="121"/>
                    </a:lnTo>
                    <a:lnTo>
                      <a:pt x="97" y="125"/>
                    </a:lnTo>
                    <a:lnTo>
                      <a:pt x="80" y="125"/>
                    </a:lnTo>
                    <a:lnTo>
                      <a:pt x="80" y="95"/>
                    </a:lnTo>
                    <a:lnTo>
                      <a:pt x="143" y="95"/>
                    </a:lnTo>
                    <a:close/>
                    <a:moveTo>
                      <a:pt x="92" y="28"/>
                    </a:moveTo>
                    <a:lnTo>
                      <a:pt x="133" y="28"/>
                    </a:lnTo>
                    <a:lnTo>
                      <a:pt x="133" y="37"/>
                    </a:lnTo>
                    <a:lnTo>
                      <a:pt x="92" y="37"/>
                    </a:lnTo>
                    <a:lnTo>
                      <a:pt x="92" y="28"/>
                    </a:lnTo>
                    <a:close/>
                    <a:moveTo>
                      <a:pt x="92" y="46"/>
                    </a:moveTo>
                    <a:lnTo>
                      <a:pt x="133" y="46"/>
                    </a:lnTo>
                    <a:lnTo>
                      <a:pt x="133" y="56"/>
                    </a:lnTo>
                    <a:lnTo>
                      <a:pt x="92" y="56"/>
                    </a:lnTo>
                    <a:lnTo>
                      <a:pt x="92" y="46"/>
                    </a:lnTo>
                    <a:close/>
                    <a:moveTo>
                      <a:pt x="92" y="63"/>
                    </a:moveTo>
                    <a:lnTo>
                      <a:pt x="133" y="63"/>
                    </a:lnTo>
                    <a:lnTo>
                      <a:pt x="133" y="74"/>
                    </a:lnTo>
                    <a:lnTo>
                      <a:pt x="92" y="74"/>
                    </a:lnTo>
                    <a:lnTo>
                      <a:pt x="92" y="63"/>
                    </a:lnTo>
                    <a:close/>
                    <a:moveTo>
                      <a:pt x="8" y="75"/>
                    </a:moveTo>
                    <a:lnTo>
                      <a:pt x="8" y="24"/>
                    </a:lnTo>
                    <a:lnTo>
                      <a:pt x="83" y="24"/>
                    </a:lnTo>
                    <a:lnTo>
                      <a:pt x="83" y="75"/>
                    </a:lnTo>
                    <a:lnTo>
                      <a:pt x="8" y="75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96" name="Freeform 149"/>
              <p:cNvSpPr>
                <a:spLocks noChangeArrowheads="1"/>
              </p:cNvSpPr>
              <p:nvPr/>
            </p:nvSpPr>
            <p:spPr bwMode="auto">
              <a:xfrm>
                <a:off x="64890" y="179696"/>
                <a:ext cx="174705" cy="102328"/>
              </a:xfrm>
              <a:custGeom>
                <a:avLst/>
                <a:gdLst>
                  <a:gd name="T0" fmla="*/ 58 w 70"/>
                  <a:gd name="T1" fmla="*/ 12 h 41"/>
                  <a:gd name="T2" fmla="*/ 54 w 70"/>
                  <a:gd name="T3" fmla="*/ 20 h 41"/>
                  <a:gd name="T4" fmla="*/ 48 w 70"/>
                  <a:gd name="T5" fmla="*/ 16 h 41"/>
                  <a:gd name="T6" fmla="*/ 48 w 70"/>
                  <a:gd name="T7" fmla="*/ 16 h 41"/>
                  <a:gd name="T8" fmla="*/ 34 w 70"/>
                  <a:gd name="T9" fmla="*/ 8 h 41"/>
                  <a:gd name="T10" fmla="*/ 32 w 70"/>
                  <a:gd name="T11" fmla="*/ 12 h 41"/>
                  <a:gd name="T12" fmla="*/ 28 w 70"/>
                  <a:gd name="T13" fmla="*/ 20 h 41"/>
                  <a:gd name="T14" fmla="*/ 16 w 70"/>
                  <a:gd name="T15" fmla="*/ 12 h 41"/>
                  <a:gd name="T16" fmla="*/ 12 w 70"/>
                  <a:gd name="T17" fmla="*/ 17 h 41"/>
                  <a:gd name="T18" fmla="*/ 12 w 70"/>
                  <a:gd name="T19" fmla="*/ 17 h 41"/>
                  <a:gd name="T20" fmla="*/ 0 w 70"/>
                  <a:gd name="T21" fmla="*/ 37 h 41"/>
                  <a:gd name="T22" fmla="*/ 5 w 70"/>
                  <a:gd name="T23" fmla="*/ 41 h 41"/>
                  <a:gd name="T24" fmla="*/ 17 w 70"/>
                  <a:gd name="T25" fmla="*/ 21 h 41"/>
                  <a:gd name="T26" fmla="*/ 24 w 70"/>
                  <a:gd name="T27" fmla="*/ 25 h 41"/>
                  <a:gd name="T28" fmla="*/ 24 w 70"/>
                  <a:gd name="T29" fmla="*/ 25 h 41"/>
                  <a:gd name="T30" fmla="*/ 30 w 70"/>
                  <a:gd name="T31" fmla="*/ 29 h 41"/>
                  <a:gd name="T32" fmla="*/ 37 w 70"/>
                  <a:gd name="T33" fmla="*/ 17 h 41"/>
                  <a:gd name="T34" fmla="*/ 42 w 70"/>
                  <a:gd name="T35" fmla="*/ 21 h 41"/>
                  <a:gd name="T36" fmla="*/ 42 w 70"/>
                  <a:gd name="T37" fmla="*/ 21 h 41"/>
                  <a:gd name="T38" fmla="*/ 56 w 70"/>
                  <a:gd name="T39" fmla="*/ 28 h 41"/>
                  <a:gd name="T40" fmla="*/ 57 w 70"/>
                  <a:gd name="T41" fmla="*/ 28 h 41"/>
                  <a:gd name="T42" fmla="*/ 57 w 70"/>
                  <a:gd name="T43" fmla="*/ 28 h 41"/>
                  <a:gd name="T44" fmla="*/ 64 w 70"/>
                  <a:gd name="T45" fmla="*/ 17 h 41"/>
                  <a:gd name="T46" fmla="*/ 64 w 70"/>
                  <a:gd name="T47" fmla="*/ 17 h 41"/>
                  <a:gd name="T48" fmla="*/ 70 w 70"/>
                  <a:gd name="T49" fmla="*/ 4 h 41"/>
                  <a:gd name="T50" fmla="*/ 65 w 70"/>
                  <a:gd name="T51" fmla="*/ 0 h 41"/>
                  <a:gd name="T52" fmla="*/ 58 w 70"/>
                  <a:gd name="T53" fmla="*/ 12 h 4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70"/>
                  <a:gd name="T82" fmla="*/ 0 h 41"/>
                  <a:gd name="T83" fmla="*/ 70 w 70"/>
                  <a:gd name="T84" fmla="*/ 41 h 4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70" h="41">
                    <a:moveTo>
                      <a:pt x="58" y="12"/>
                    </a:moveTo>
                    <a:lnTo>
                      <a:pt x="54" y="20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34" y="8"/>
                    </a:lnTo>
                    <a:lnTo>
                      <a:pt x="32" y="12"/>
                    </a:lnTo>
                    <a:lnTo>
                      <a:pt x="28" y="20"/>
                    </a:lnTo>
                    <a:lnTo>
                      <a:pt x="16" y="12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0" y="37"/>
                    </a:lnTo>
                    <a:lnTo>
                      <a:pt x="5" y="41"/>
                    </a:lnTo>
                    <a:lnTo>
                      <a:pt x="17" y="21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30" y="29"/>
                    </a:lnTo>
                    <a:lnTo>
                      <a:pt x="37" y="17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56" y="28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70" y="4"/>
                    </a:lnTo>
                    <a:lnTo>
                      <a:pt x="65" y="0"/>
                    </a:lnTo>
                    <a:lnTo>
                      <a:pt x="58" y="12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146" name="组合 148"/>
          <p:cNvGrpSpPr/>
          <p:nvPr/>
        </p:nvGrpSpPr>
        <p:grpSpPr>
          <a:xfrm>
            <a:off x="7032360" y="3469071"/>
            <a:ext cx="748339" cy="629653"/>
            <a:chOff x="7032360" y="3469070"/>
            <a:chExt cx="748338" cy="629653"/>
          </a:xfrm>
        </p:grpSpPr>
        <p:sp>
          <p:nvSpPr>
            <p:cNvPr id="32" name="Freeform 13"/>
            <p:cNvSpPr>
              <a:spLocks noChangeArrowheads="1"/>
            </p:cNvSpPr>
            <p:nvPr/>
          </p:nvSpPr>
          <p:spPr bwMode="auto">
            <a:xfrm rot="13670634">
              <a:off x="7091702" y="3409728"/>
              <a:ext cx="629653" cy="748338"/>
            </a:xfrm>
            <a:custGeom>
              <a:avLst/>
              <a:gdLst>
                <a:gd name="T0" fmla="*/ 610935418 w 596"/>
                <a:gd name="T1" fmla="*/ 206864484 h 709"/>
                <a:gd name="T2" fmla="*/ 1074093977 w 596"/>
                <a:gd name="T3" fmla="*/ 737518198 h 709"/>
                <a:gd name="T4" fmla="*/ 537046988 w 596"/>
                <a:gd name="T5" fmla="*/ 1275367466 h 709"/>
                <a:gd name="T6" fmla="*/ 0 w 596"/>
                <a:gd name="T7" fmla="*/ 737518198 h 709"/>
                <a:gd name="T8" fmla="*/ 459554081 w 596"/>
                <a:gd name="T9" fmla="*/ 206864484 h 709"/>
                <a:gd name="T10" fmla="*/ 533442511 w 596"/>
                <a:gd name="T11" fmla="*/ 0 h 709"/>
                <a:gd name="T12" fmla="*/ 610935418 w 596"/>
                <a:gd name="T13" fmla="*/ 206864484 h 7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6"/>
                <a:gd name="T22" fmla="*/ 0 h 709"/>
                <a:gd name="T23" fmla="*/ 596 w 596"/>
                <a:gd name="T24" fmla="*/ 709 h 7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6" h="709">
                  <a:moveTo>
                    <a:pt x="339" y="115"/>
                  </a:moveTo>
                  <a:cubicBezTo>
                    <a:pt x="484" y="135"/>
                    <a:pt x="596" y="259"/>
                    <a:pt x="596" y="410"/>
                  </a:cubicBezTo>
                  <a:cubicBezTo>
                    <a:pt x="596" y="575"/>
                    <a:pt x="463" y="709"/>
                    <a:pt x="298" y="709"/>
                  </a:cubicBezTo>
                  <a:cubicBezTo>
                    <a:pt x="133" y="709"/>
                    <a:pt x="0" y="575"/>
                    <a:pt x="0" y="410"/>
                  </a:cubicBezTo>
                  <a:cubicBezTo>
                    <a:pt x="0" y="260"/>
                    <a:pt x="111" y="136"/>
                    <a:pt x="255" y="115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339" y="1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62560" tIns="81280" rIns="162560" bIns="81280"/>
            <a:lstStyle/>
            <a:p>
              <a:pPr defTabSz="121832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67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7" name="Group 90"/>
            <p:cNvGrpSpPr/>
            <p:nvPr/>
          </p:nvGrpSpPr>
          <p:grpSpPr bwMode="auto">
            <a:xfrm>
              <a:off x="7268029" y="3555310"/>
              <a:ext cx="373488" cy="371544"/>
              <a:chOff x="0" y="0"/>
              <a:chExt cx="379359" cy="376864"/>
            </a:xfrm>
            <a:solidFill>
              <a:schemeClr val="bg1"/>
            </a:solidFill>
          </p:grpSpPr>
          <p:sp>
            <p:nvSpPr>
              <p:cNvPr id="76" name="Freeform 150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79359" cy="376864"/>
              </a:xfrm>
              <a:custGeom>
                <a:avLst/>
                <a:gdLst>
                  <a:gd name="T0" fmla="*/ 57 w 114"/>
                  <a:gd name="T1" fmla="*/ 0 h 114"/>
                  <a:gd name="T2" fmla="*/ 0 w 114"/>
                  <a:gd name="T3" fmla="*/ 57 h 114"/>
                  <a:gd name="T4" fmla="*/ 57 w 114"/>
                  <a:gd name="T5" fmla="*/ 114 h 114"/>
                  <a:gd name="T6" fmla="*/ 114 w 114"/>
                  <a:gd name="T7" fmla="*/ 57 h 114"/>
                  <a:gd name="T8" fmla="*/ 57 w 114"/>
                  <a:gd name="T9" fmla="*/ 0 h 114"/>
                  <a:gd name="T10" fmla="*/ 57 w 114"/>
                  <a:gd name="T11" fmla="*/ 108 h 114"/>
                  <a:gd name="T12" fmla="*/ 6 w 114"/>
                  <a:gd name="T13" fmla="*/ 57 h 114"/>
                  <a:gd name="T14" fmla="*/ 57 w 114"/>
                  <a:gd name="T15" fmla="*/ 6 h 114"/>
                  <a:gd name="T16" fmla="*/ 108 w 114"/>
                  <a:gd name="T17" fmla="*/ 57 h 114"/>
                  <a:gd name="T18" fmla="*/ 57 w 114"/>
                  <a:gd name="T19" fmla="*/ 108 h 1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4"/>
                  <a:gd name="T31" fmla="*/ 0 h 114"/>
                  <a:gd name="T32" fmla="*/ 114 w 114"/>
                  <a:gd name="T33" fmla="*/ 114 h 11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4" h="114">
                    <a:moveTo>
                      <a:pt x="57" y="0"/>
                    </a:moveTo>
                    <a:cubicBezTo>
                      <a:pt x="25" y="0"/>
                      <a:pt x="0" y="25"/>
                      <a:pt x="0" y="57"/>
                    </a:cubicBezTo>
                    <a:cubicBezTo>
                      <a:pt x="0" y="89"/>
                      <a:pt x="25" y="114"/>
                      <a:pt x="57" y="114"/>
                    </a:cubicBezTo>
                    <a:cubicBezTo>
                      <a:pt x="89" y="114"/>
                      <a:pt x="114" y="89"/>
                      <a:pt x="114" y="57"/>
                    </a:cubicBezTo>
                    <a:cubicBezTo>
                      <a:pt x="114" y="25"/>
                      <a:pt x="89" y="0"/>
                      <a:pt x="57" y="0"/>
                    </a:cubicBezTo>
                    <a:close/>
                    <a:moveTo>
                      <a:pt x="57" y="108"/>
                    </a:moveTo>
                    <a:cubicBezTo>
                      <a:pt x="29" y="108"/>
                      <a:pt x="6" y="85"/>
                      <a:pt x="6" y="57"/>
                    </a:cubicBezTo>
                    <a:cubicBezTo>
                      <a:pt x="6" y="29"/>
                      <a:pt x="29" y="6"/>
                      <a:pt x="57" y="6"/>
                    </a:cubicBezTo>
                    <a:cubicBezTo>
                      <a:pt x="85" y="6"/>
                      <a:pt x="108" y="29"/>
                      <a:pt x="108" y="57"/>
                    </a:cubicBezTo>
                    <a:cubicBezTo>
                      <a:pt x="108" y="85"/>
                      <a:pt x="85" y="108"/>
                      <a:pt x="57" y="108"/>
                    </a:cubicBez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7" name="Rectangle 151"/>
              <p:cNvSpPr>
                <a:spLocks noChangeArrowheads="1"/>
              </p:cNvSpPr>
              <p:nvPr/>
            </p:nvSpPr>
            <p:spPr bwMode="auto">
              <a:xfrm>
                <a:off x="144756" y="272040"/>
                <a:ext cx="22463" cy="42429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8" name="Rectangle 152"/>
              <p:cNvSpPr>
                <a:spLocks noChangeArrowheads="1"/>
              </p:cNvSpPr>
              <p:nvPr/>
            </p:nvSpPr>
            <p:spPr bwMode="auto">
              <a:xfrm>
                <a:off x="179697" y="272040"/>
                <a:ext cx="19966" cy="42429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9" name="Rectangle 153"/>
              <p:cNvSpPr>
                <a:spLocks noChangeArrowheads="1"/>
              </p:cNvSpPr>
              <p:nvPr/>
            </p:nvSpPr>
            <p:spPr bwMode="auto">
              <a:xfrm>
                <a:off x="214638" y="272040"/>
                <a:ext cx="19966" cy="42429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0" name="Freeform 154"/>
              <p:cNvSpPr>
                <a:spLocks noChangeArrowheads="1"/>
              </p:cNvSpPr>
              <p:nvPr/>
            </p:nvSpPr>
            <p:spPr bwMode="auto">
              <a:xfrm>
                <a:off x="117303" y="107318"/>
                <a:ext cx="82362" cy="84857"/>
              </a:xfrm>
              <a:custGeom>
                <a:avLst/>
                <a:gdLst>
                  <a:gd name="T0" fmla="*/ 19 w 25"/>
                  <a:gd name="T1" fmla="*/ 22 h 25"/>
                  <a:gd name="T2" fmla="*/ 22 w 25"/>
                  <a:gd name="T3" fmla="*/ 25 h 25"/>
                  <a:gd name="T4" fmla="*/ 25 w 25"/>
                  <a:gd name="T5" fmla="*/ 22 h 25"/>
                  <a:gd name="T6" fmla="*/ 22 w 25"/>
                  <a:gd name="T7" fmla="*/ 19 h 25"/>
                  <a:gd name="T8" fmla="*/ 21 w 25"/>
                  <a:gd name="T9" fmla="*/ 19 h 25"/>
                  <a:gd name="T10" fmla="*/ 0 w 25"/>
                  <a:gd name="T11" fmla="*/ 0 h 25"/>
                  <a:gd name="T12" fmla="*/ 19 w 25"/>
                  <a:gd name="T13" fmla="*/ 22 h 25"/>
                  <a:gd name="T14" fmla="*/ 19 w 25"/>
                  <a:gd name="T15" fmla="*/ 22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"/>
                  <a:gd name="T25" fmla="*/ 0 h 25"/>
                  <a:gd name="T26" fmla="*/ 25 w 25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" h="25">
                    <a:moveTo>
                      <a:pt x="19" y="22"/>
                    </a:moveTo>
                    <a:cubicBezTo>
                      <a:pt x="19" y="24"/>
                      <a:pt x="20" y="25"/>
                      <a:pt x="22" y="25"/>
                    </a:cubicBezTo>
                    <a:cubicBezTo>
                      <a:pt x="24" y="25"/>
                      <a:pt x="25" y="24"/>
                      <a:pt x="25" y="22"/>
                    </a:cubicBezTo>
                    <a:cubicBezTo>
                      <a:pt x="25" y="21"/>
                      <a:pt x="24" y="19"/>
                      <a:pt x="22" y="19"/>
                    </a:cubicBezTo>
                    <a:cubicBezTo>
                      <a:pt x="22" y="19"/>
                      <a:pt x="22" y="19"/>
                      <a:pt x="21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2"/>
                      <a:pt x="19" y="22"/>
                    </a:cubicBez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1" name="Freeform 155"/>
              <p:cNvSpPr>
                <a:spLocks noChangeArrowheads="1"/>
              </p:cNvSpPr>
              <p:nvPr/>
            </p:nvSpPr>
            <p:spPr bwMode="auto">
              <a:xfrm>
                <a:off x="67387" y="272040"/>
                <a:ext cx="22463" cy="19966"/>
              </a:xfrm>
              <a:custGeom>
                <a:avLst/>
                <a:gdLst>
                  <a:gd name="T0" fmla="*/ 0 w 9"/>
                  <a:gd name="T1" fmla="*/ 6 h 8"/>
                  <a:gd name="T2" fmla="*/ 3 w 9"/>
                  <a:gd name="T3" fmla="*/ 8 h 8"/>
                  <a:gd name="T4" fmla="*/ 9 w 9"/>
                  <a:gd name="T5" fmla="*/ 1 h 8"/>
                  <a:gd name="T6" fmla="*/ 7 w 9"/>
                  <a:gd name="T7" fmla="*/ 0 h 8"/>
                  <a:gd name="T8" fmla="*/ 0 w 9"/>
                  <a:gd name="T9" fmla="*/ 6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8"/>
                  <a:gd name="T17" fmla="*/ 9 w 9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8">
                    <a:moveTo>
                      <a:pt x="0" y="6"/>
                    </a:moveTo>
                    <a:lnTo>
                      <a:pt x="3" y="8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2" name="Freeform 156"/>
              <p:cNvSpPr>
                <a:spLocks noChangeArrowheads="1"/>
              </p:cNvSpPr>
              <p:nvPr/>
            </p:nvSpPr>
            <p:spPr bwMode="auto">
              <a:xfrm>
                <a:off x="47421" y="227116"/>
                <a:ext cx="27454" cy="14975"/>
              </a:xfrm>
              <a:custGeom>
                <a:avLst/>
                <a:gdLst>
                  <a:gd name="T0" fmla="*/ 9 w 11"/>
                  <a:gd name="T1" fmla="*/ 0 h 6"/>
                  <a:gd name="T2" fmla="*/ 0 w 11"/>
                  <a:gd name="T3" fmla="*/ 3 h 6"/>
                  <a:gd name="T4" fmla="*/ 1 w 11"/>
                  <a:gd name="T5" fmla="*/ 6 h 6"/>
                  <a:gd name="T6" fmla="*/ 11 w 11"/>
                  <a:gd name="T7" fmla="*/ 3 h 6"/>
                  <a:gd name="T8" fmla="*/ 9 w 1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6"/>
                  <a:gd name="T17" fmla="*/ 11 w 11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6">
                    <a:moveTo>
                      <a:pt x="9" y="0"/>
                    </a:moveTo>
                    <a:lnTo>
                      <a:pt x="0" y="3"/>
                    </a:lnTo>
                    <a:lnTo>
                      <a:pt x="1" y="6"/>
                    </a:lnTo>
                    <a:lnTo>
                      <a:pt x="11" y="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3" name="Freeform 157"/>
              <p:cNvSpPr>
                <a:spLocks noChangeArrowheads="1"/>
              </p:cNvSpPr>
              <p:nvPr/>
            </p:nvSpPr>
            <p:spPr bwMode="auto">
              <a:xfrm>
                <a:off x="79865" y="74874"/>
                <a:ext cx="19966" cy="22463"/>
              </a:xfrm>
              <a:custGeom>
                <a:avLst/>
                <a:gdLst>
                  <a:gd name="T0" fmla="*/ 0 w 8"/>
                  <a:gd name="T1" fmla="*/ 3 h 9"/>
                  <a:gd name="T2" fmla="*/ 7 w 8"/>
                  <a:gd name="T3" fmla="*/ 9 h 9"/>
                  <a:gd name="T4" fmla="*/ 8 w 8"/>
                  <a:gd name="T5" fmla="*/ 7 h 9"/>
                  <a:gd name="T6" fmla="*/ 2 w 8"/>
                  <a:gd name="T7" fmla="*/ 0 h 9"/>
                  <a:gd name="T8" fmla="*/ 0 w 8"/>
                  <a:gd name="T9" fmla="*/ 3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9"/>
                  <a:gd name="T17" fmla="*/ 8 w 8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9">
                    <a:moveTo>
                      <a:pt x="0" y="3"/>
                    </a:moveTo>
                    <a:lnTo>
                      <a:pt x="7" y="9"/>
                    </a:lnTo>
                    <a:lnTo>
                      <a:pt x="8" y="7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4" name="Freeform 158"/>
              <p:cNvSpPr>
                <a:spLocks noChangeArrowheads="1"/>
              </p:cNvSpPr>
              <p:nvPr/>
            </p:nvSpPr>
            <p:spPr bwMode="auto">
              <a:xfrm>
                <a:off x="49916" y="124789"/>
                <a:ext cx="27454" cy="12480"/>
              </a:xfrm>
              <a:custGeom>
                <a:avLst/>
                <a:gdLst>
                  <a:gd name="T0" fmla="*/ 11 w 11"/>
                  <a:gd name="T1" fmla="*/ 3 h 5"/>
                  <a:gd name="T2" fmla="*/ 2 w 11"/>
                  <a:gd name="T3" fmla="*/ 0 h 5"/>
                  <a:gd name="T4" fmla="*/ 0 w 11"/>
                  <a:gd name="T5" fmla="*/ 3 h 5"/>
                  <a:gd name="T6" fmla="*/ 10 w 11"/>
                  <a:gd name="T7" fmla="*/ 5 h 5"/>
                  <a:gd name="T8" fmla="*/ 11 w 11"/>
                  <a:gd name="T9" fmla="*/ 3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5"/>
                  <a:gd name="T17" fmla="*/ 11 w 1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5">
                    <a:moveTo>
                      <a:pt x="11" y="3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10" y="5"/>
                    </a:lnTo>
                    <a:lnTo>
                      <a:pt x="11" y="3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5" name="Rectangle 159"/>
              <p:cNvSpPr>
                <a:spLocks noChangeArrowheads="1"/>
              </p:cNvSpPr>
              <p:nvPr/>
            </p:nvSpPr>
            <p:spPr bwMode="auto">
              <a:xfrm>
                <a:off x="187185" y="34941"/>
                <a:ext cx="7488" cy="22463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6" name="Freeform 160"/>
              <p:cNvSpPr>
                <a:spLocks noChangeArrowheads="1"/>
              </p:cNvSpPr>
              <p:nvPr/>
            </p:nvSpPr>
            <p:spPr bwMode="auto">
              <a:xfrm>
                <a:off x="119798" y="44924"/>
                <a:ext cx="17471" cy="22463"/>
              </a:xfrm>
              <a:custGeom>
                <a:avLst/>
                <a:gdLst>
                  <a:gd name="T0" fmla="*/ 7 w 7"/>
                  <a:gd name="T1" fmla="*/ 8 h 9"/>
                  <a:gd name="T2" fmla="*/ 3 w 7"/>
                  <a:gd name="T3" fmla="*/ 0 h 9"/>
                  <a:gd name="T4" fmla="*/ 0 w 7"/>
                  <a:gd name="T5" fmla="*/ 2 h 9"/>
                  <a:gd name="T6" fmla="*/ 4 w 7"/>
                  <a:gd name="T7" fmla="*/ 9 h 9"/>
                  <a:gd name="T8" fmla="*/ 7 w 7"/>
                  <a:gd name="T9" fmla="*/ 8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9"/>
                  <a:gd name="T17" fmla="*/ 7 w 7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9">
                    <a:moveTo>
                      <a:pt x="7" y="8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4" y="9"/>
                    </a:lnTo>
                    <a:lnTo>
                      <a:pt x="7" y="8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7" name="Freeform 161"/>
              <p:cNvSpPr>
                <a:spLocks noChangeArrowheads="1"/>
              </p:cNvSpPr>
              <p:nvPr/>
            </p:nvSpPr>
            <p:spPr bwMode="auto">
              <a:xfrm>
                <a:off x="234604" y="44924"/>
                <a:ext cx="12480" cy="27454"/>
              </a:xfrm>
              <a:custGeom>
                <a:avLst/>
                <a:gdLst>
                  <a:gd name="T0" fmla="*/ 0 w 5"/>
                  <a:gd name="T1" fmla="*/ 9 h 11"/>
                  <a:gd name="T2" fmla="*/ 2 w 5"/>
                  <a:gd name="T3" fmla="*/ 11 h 11"/>
                  <a:gd name="T4" fmla="*/ 5 w 5"/>
                  <a:gd name="T5" fmla="*/ 2 h 11"/>
                  <a:gd name="T6" fmla="*/ 2 w 5"/>
                  <a:gd name="T7" fmla="*/ 0 h 11"/>
                  <a:gd name="T8" fmla="*/ 0 w 5"/>
                  <a:gd name="T9" fmla="*/ 9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11"/>
                  <a:gd name="T17" fmla="*/ 5 w 5"/>
                  <a:gd name="T18" fmla="*/ 11 h 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11">
                    <a:moveTo>
                      <a:pt x="0" y="9"/>
                    </a:moveTo>
                    <a:lnTo>
                      <a:pt x="2" y="11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8" name="Freeform 162"/>
              <p:cNvSpPr>
                <a:spLocks noChangeArrowheads="1"/>
              </p:cNvSpPr>
              <p:nvPr/>
            </p:nvSpPr>
            <p:spPr bwMode="auto">
              <a:xfrm>
                <a:off x="277033" y="272040"/>
                <a:ext cx="22463" cy="19966"/>
              </a:xfrm>
              <a:custGeom>
                <a:avLst/>
                <a:gdLst>
                  <a:gd name="T0" fmla="*/ 0 w 9"/>
                  <a:gd name="T1" fmla="*/ 1 h 8"/>
                  <a:gd name="T2" fmla="*/ 8 w 9"/>
                  <a:gd name="T3" fmla="*/ 8 h 8"/>
                  <a:gd name="T4" fmla="*/ 9 w 9"/>
                  <a:gd name="T5" fmla="*/ 6 h 8"/>
                  <a:gd name="T6" fmla="*/ 3 w 9"/>
                  <a:gd name="T7" fmla="*/ 0 h 8"/>
                  <a:gd name="T8" fmla="*/ 0 w 9"/>
                  <a:gd name="T9" fmla="*/ 1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8"/>
                  <a:gd name="T17" fmla="*/ 9 w 9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8">
                    <a:moveTo>
                      <a:pt x="0" y="1"/>
                    </a:moveTo>
                    <a:lnTo>
                      <a:pt x="8" y="8"/>
                    </a:lnTo>
                    <a:lnTo>
                      <a:pt x="9" y="6"/>
                    </a:lnTo>
                    <a:lnTo>
                      <a:pt x="3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9" name="Freeform 163"/>
              <p:cNvSpPr>
                <a:spLocks noChangeArrowheads="1"/>
              </p:cNvSpPr>
              <p:nvPr/>
            </p:nvSpPr>
            <p:spPr bwMode="auto">
              <a:xfrm>
                <a:off x="304486" y="227116"/>
                <a:ext cx="24958" cy="14975"/>
              </a:xfrm>
              <a:custGeom>
                <a:avLst/>
                <a:gdLst>
                  <a:gd name="T0" fmla="*/ 0 w 10"/>
                  <a:gd name="T1" fmla="*/ 3 h 6"/>
                  <a:gd name="T2" fmla="*/ 9 w 10"/>
                  <a:gd name="T3" fmla="*/ 6 h 6"/>
                  <a:gd name="T4" fmla="*/ 10 w 10"/>
                  <a:gd name="T5" fmla="*/ 3 h 6"/>
                  <a:gd name="T6" fmla="*/ 1 w 10"/>
                  <a:gd name="T7" fmla="*/ 0 h 6"/>
                  <a:gd name="T8" fmla="*/ 0 w 10"/>
                  <a:gd name="T9" fmla="*/ 3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6"/>
                  <a:gd name="T17" fmla="*/ 10 w 10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6">
                    <a:moveTo>
                      <a:pt x="0" y="3"/>
                    </a:moveTo>
                    <a:lnTo>
                      <a:pt x="9" y="6"/>
                    </a:lnTo>
                    <a:lnTo>
                      <a:pt x="10" y="3"/>
                    </a:lnTo>
                    <a:lnTo>
                      <a:pt x="1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90" name="Freeform 164"/>
              <p:cNvSpPr>
                <a:spLocks noChangeArrowheads="1"/>
              </p:cNvSpPr>
              <p:nvPr/>
            </p:nvSpPr>
            <p:spPr bwMode="auto">
              <a:xfrm>
                <a:off x="274536" y="74874"/>
                <a:ext cx="22463" cy="22463"/>
              </a:xfrm>
              <a:custGeom>
                <a:avLst/>
                <a:gdLst>
                  <a:gd name="T0" fmla="*/ 9 w 9"/>
                  <a:gd name="T1" fmla="*/ 3 h 9"/>
                  <a:gd name="T2" fmla="*/ 8 w 9"/>
                  <a:gd name="T3" fmla="*/ 0 h 9"/>
                  <a:gd name="T4" fmla="*/ 0 w 9"/>
                  <a:gd name="T5" fmla="*/ 7 h 9"/>
                  <a:gd name="T6" fmla="*/ 2 w 9"/>
                  <a:gd name="T7" fmla="*/ 9 h 9"/>
                  <a:gd name="T8" fmla="*/ 9 w 9"/>
                  <a:gd name="T9" fmla="*/ 3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9"/>
                  <a:gd name="T17" fmla="*/ 9 w 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9">
                    <a:moveTo>
                      <a:pt x="9" y="3"/>
                    </a:moveTo>
                    <a:lnTo>
                      <a:pt x="8" y="0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91" name="Freeform 165"/>
              <p:cNvSpPr>
                <a:spLocks noChangeArrowheads="1"/>
              </p:cNvSpPr>
              <p:nvPr/>
            </p:nvSpPr>
            <p:spPr bwMode="auto">
              <a:xfrm>
                <a:off x="299494" y="124789"/>
                <a:ext cx="27454" cy="12480"/>
              </a:xfrm>
              <a:custGeom>
                <a:avLst/>
                <a:gdLst>
                  <a:gd name="T0" fmla="*/ 10 w 11"/>
                  <a:gd name="T1" fmla="*/ 0 h 5"/>
                  <a:gd name="T2" fmla="*/ 0 w 11"/>
                  <a:gd name="T3" fmla="*/ 3 h 5"/>
                  <a:gd name="T4" fmla="*/ 2 w 11"/>
                  <a:gd name="T5" fmla="*/ 5 h 5"/>
                  <a:gd name="T6" fmla="*/ 11 w 11"/>
                  <a:gd name="T7" fmla="*/ 3 h 5"/>
                  <a:gd name="T8" fmla="*/ 10 w 11"/>
                  <a:gd name="T9" fmla="*/ 0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5"/>
                  <a:gd name="T17" fmla="*/ 11 w 1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5">
                    <a:moveTo>
                      <a:pt x="10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11" y="3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92" name="Rectangle 166"/>
              <p:cNvSpPr>
                <a:spLocks noChangeArrowheads="1"/>
              </p:cNvSpPr>
              <p:nvPr/>
            </p:nvSpPr>
            <p:spPr bwMode="auto">
              <a:xfrm>
                <a:off x="39933" y="174705"/>
                <a:ext cx="24958" cy="7488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93" name="Rectangle 167"/>
              <p:cNvSpPr>
                <a:spLocks noChangeArrowheads="1"/>
              </p:cNvSpPr>
              <p:nvPr/>
            </p:nvSpPr>
            <p:spPr bwMode="auto">
              <a:xfrm>
                <a:off x="316965" y="177200"/>
                <a:ext cx="27454" cy="7488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sp>
        <p:nvSpPr>
          <p:cNvPr id="34" name="Oval 21"/>
          <p:cNvSpPr>
            <a:spLocks noChangeArrowheads="1"/>
          </p:cNvSpPr>
          <p:nvPr/>
        </p:nvSpPr>
        <p:spPr bwMode="auto">
          <a:xfrm>
            <a:off x="3389367" y="4203667"/>
            <a:ext cx="792064" cy="7958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defTabSz="1218323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9600" dirty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0" name="组合 164"/>
          <p:cNvGrpSpPr/>
          <p:nvPr/>
        </p:nvGrpSpPr>
        <p:grpSpPr>
          <a:xfrm>
            <a:off x="8721430" y="2660767"/>
            <a:ext cx="562191" cy="567188"/>
            <a:chOff x="8721429" y="2660767"/>
            <a:chExt cx="562190" cy="567188"/>
          </a:xfrm>
        </p:grpSpPr>
        <p:sp>
          <p:nvSpPr>
            <p:cNvPr id="36" name="Oval 30"/>
            <p:cNvSpPr>
              <a:spLocks noChangeArrowheads="1"/>
            </p:cNvSpPr>
            <p:nvPr/>
          </p:nvSpPr>
          <p:spPr bwMode="auto">
            <a:xfrm>
              <a:off x="8721429" y="2660767"/>
              <a:ext cx="562190" cy="567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defTabSz="1218323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9600" dirty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1" name="Group 112"/>
            <p:cNvGrpSpPr/>
            <p:nvPr/>
          </p:nvGrpSpPr>
          <p:grpSpPr bwMode="auto">
            <a:xfrm>
              <a:off x="8793132" y="2772457"/>
              <a:ext cx="421185" cy="343804"/>
              <a:chOff x="0" y="0"/>
              <a:chExt cx="509139" cy="414300"/>
            </a:xfrm>
            <a:solidFill>
              <a:schemeClr val="bg1"/>
            </a:solidFill>
          </p:grpSpPr>
          <p:sp>
            <p:nvSpPr>
              <p:cNvPr id="71" name="Freeform 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509139" cy="414300"/>
              </a:xfrm>
              <a:custGeom>
                <a:avLst/>
                <a:gdLst>
                  <a:gd name="T0" fmla="*/ 78 w 153"/>
                  <a:gd name="T1" fmla="*/ 0 h 125"/>
                  <a:gd name="T2" fmla="*/ 0 w 153"/>
                  <a:gd name="T3" fmla="*/ 69 h 125"/>
                  <a:gd name="T4" fmla="*/ 15 w 153"/>
                  <a:gd name="T5" fmla="*/ 69 h 125"/>
                  <a:gd name="T6" fmla="*/ 21 w 153"/>
                  <a:gd name="T7" fmla="*/ 64 h 125"/>
                  <a:gd name="T8" fmla="*/ 21 w 153"/>
                  <a:gd name="T9" fmla="*/ 121 h 125"/>
                  <a:gd name="T10" fmla="*/ 24 w 153"/>
                  <a:gd name="T11" fmla="*/ 125 h 125"/>
                  <a:gd name="T12" fmla="*/ 62 w 153"/>
                  <a:gd name="T13" fmla="*/ 125 h 125"/>
                  <a:gd name="T14" fmla="*/ 63 w 153"/>
                  <a:gd name="T15" fmla="*/ 93 h 125"/>
                  <a:gd name="T16" fmla="*/ 67 w 153"/>
                  <a:gd name="T17" fmla="*/ 88 h 125"/>
                  <a:gd name="T18" fmla="*/ 83 w 153"/>
                  <a:gd name="T19" fmla="*/ 88 h 125"/>
                  <a:gd name="T20" fmla="*/ 89 w 153"/>
                  <a:gd name="T21" fmla="*/ 93 h 125"/>
                  <a:gd name="T22" fmla="*/ 89 w 153"/>
                  <a:gd name="T23" fmla="*/ 125 h 125"/>
                  <a:gd name="T24" fmla="*/ 126 w 153"/>
                  <a:gd name="T25" fmla="*/ 125 h 125"/>
                  <a:gd name="T26" fmla="*/ 130 w 153"/>
                  <a:gd name="T27" fmla="*/ 120 h 125"/>
                  <a:gd name="T28" fmla="*/ 130 w 153"/>
                  <a:gd name="T29" fmla="*/ 63 h 125"/>
                  <a:gd name="T30" fmla="*/ 136 w 153"/>
                  <a:gd name="T31" fmla="*/ 69 h 125"/>
                  <a:gd name="T32" fmla="*/ 153 w 153"/>
                  <a:gd name="T33" fmla="*/ 69 h 125"/>
                  <a:gd name="T34" fmla="*/ 78 w 153"/>
                  <a:gd name="T35" fmla="*/ 0 h 125"/>
                  <a:gd name="T36" fmla="*/ 76 w 153"/>
                  <a:gd name="T37" fmla="*/ 76 h 125"/>
                  <a:gd name="T38" fmla="*/ 60 w 153"/>
                  <a:gd name="T39" fmla="*/ 60 h 125"/>
                  <a:gd name="T40" fmla="*/ 76 w 153"/>
                  <a:gd name="T41" fmla="*/ 43 h 125"/>
                  <a:gd name="T42" fmla="*/ 92 w 153"/>
                  <a:gd name="T43" fmla="*/ 60 h 125"/>
                  <a:gd name="T44" fmla="*/ 76 w 153"/>
                  <a:gd name="T45" fmla="*/ 76 h 12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53"/>
                  <a:gd name="T70" fmla="*/ 0 h 125"/>
                  <a:gd name="T71" fmla="*/ 153 w 153"/>
                  <a:gd name="T72" fmla="*/ 125 h 12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53" h="125">
                    <a:moveTo>
                      <a:pt x="78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5" y="78"/>
                      <a:pt x="15" y="69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1" y="121"/>
                      <a:pt x="21" y="125"/>
                      <a:pt x="24" y="125"/>
                    </a:cubicBezTo>
                    <a:cubicBezTo>
                      <a:pt x="28" y="125"/>
                      <a:pt x="62" y="125"/>
                      <a:pt x="62" y="125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93"/>
                      <a:pt x="62" y="88"/>
                      <a:pt x="67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9" y="88"/>
                      <a:pt x="89" y="93"/>
                      <a:pt x="89" y="93"/>
                    </a:cubicBezTo>
                    <a:cubicBezTo>
                      <a:pt x="89" y="125"/>
                      <a:pt x="89" y="125"/>
                      <a:pt x="89" y="125"/>
                    </a:cubicBezTo>
                    <a:cubicBezTo>
                      <a:pt x="89" y="125"/>
                      <a:pt x="121" y="125"/>
                      <a:pt x="126" y="125"/>
                    </a:cubicBezTo>
                    <a:cubicBezTo>
                      <a:pt x="131" y="125"/>
                      <a:pt x="130" y="120"/>
                      <a:pt x="130" y="120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6" y="69"/>
                      <a:pt x="136" y="69"/>
                      <a:pt x="136" y="69"/>
                    </a:cubicBezTo>
                    <a:cubicBezTo>
                      <a:pt x="148" y="77"/>
                      <a:pt x="153" y="69"/>
                      <a:pt x="153" y="69"/>
                    </a:cubicBezTo>
                    <a:lnTo>
                      <a:pt x="78" y="0"/>
                    </a:lnTo>
                    <a:close/>
                    <a:moveTo>
                      <a:pt x="76" y="76"/>
                    </a:moveTo>
                    <a:cubicBezTo>
                      <a:pt x="67" y="76"/>
                      <a:pt x="60" y="69"/>
                      <a:pt x="60" y="60"/>
                    </a:cubicBezTo>
                    <a:cubicBezTo>
                      <a:pt x="60" y="50"/>
                      <a:pt x="67" y="43"/>
                      <a:pt x="76" y="43"/>
                    </a:cubicBezTo>
                    <a:cubicBezTo>
                      <a:pt x="85" y="43"/>
                      <a:pt x="92" y="50"/>
                      <a:pt x="92" y="60"/>
                    </a:cubicBezTo>
                    <a:cubicBezTo>
                      <a:pt x="92" y="69"/>
                      <a:pt x="85" y="76"/>
                      <a:pt x="76" y="76"/>
                    </a:cubicBez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2" name="Freeform 6"/>
              <p:cNvSpPr>
                <a:spLocks noChangeArrowheads="1"/>
              </p:cNvSpPr>
              <p:nvPr/>
            </p:nvSpPr>
            <p:spPr bwMode="auto">
              <a:xfrm>
                <a:off x="399325" y="52411"/>
                <a:ext cx="49916" cy="102328"/>
              </a:xfrm>
              <a:custGeom>
                <a:avLst/>
                <a:gdLst>
                  <a:gd name="T0" fmla="*/ 20 w 20"/>
                  <a:gd name="T1" fmla="*/ 41 h 41"/>
                  <a:gd name="T2" fmla="*/ 20 w 20"/>
                  <a:gd name="T3" fmla="*/ 0 h 41"/>
                  <a:gd name="T4" fmla="*/ 0 w 20"/>
                  <a:gd name="T5" fmla="*/ 0 h 41"/>
                  <a:gd name="T6" fmla="*/ 0 w 20"/>
                  <a:gd name="T7" fmla="*/ 24 h 41"/>
                  <a:gd name="T8" fmla="*/ 20 w 20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41"/>
                  <a:gd name="T17" fmla="*/ 20 w 2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41">
                    <a:moveTo>
                      <a:pt x="20" y="41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3" name="Oval 7"/>
              <p:cNvSpPr>
                <a:spLocks noChangeArrowheads="1"/>
              </p:cNvSpPr>
              <p:nvPr/>
            </p:nvSpPr>
            <p:spPr bwMode="auto">
              <a:xfrm>
                <a:off x="227116" y="169713"/>
                <a:ext cx="52412" cy="54907"/>
              </a:xfrm>
              <a:prstGeom prst="ellipse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152" name="组合 166"/>
          <p:cNvGrpSpPr/>
          <p:nvPr/>
        </p:nvGrpSpPr>
        <p:grpSpPr>
          <a:xfrm>
            <a:off x="8041803" y="2440889"/>
            <a:ext cx="563440" cy="567188"/>
            <a:chOff x="8041803" y="2440888"/>
            <a:chExt cx="563440" cy="567188"/>
          </a:xfrm>
        </p:grpSpPr>
        <p:sp>
          <p:nvSpPr>
            <p:cNvPr id="38" name="Oval 29"/>
            <p:cNvSpPr>
              <a:spLocks noChangeArrowheads="1"/>
            </p:cNvSpPr>
            <p:nvPr/>
          </p:nvSpPr>
          <p:spPr bwMode="auto">
            <a:xfrm>
              <a:off x="8041803" y="2440888"/>
              <a:ext cx="563440" cy="567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defTabSz="1218323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9600" dirty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3" name="Group 116"/>
            <p:cNvGrpSpPr/>
            <p:nvPr/>
          </p:nvGrpSpPr>
          <p:grpSpPr bwMode="auto">
            <a:xfrm>
              <a:off x="8178906" y="2579029"/>
              <a:ext cx="311765" cy="310253"/>
              <a:chOff x="0" y="0"/>
              <a:chExt cx="434268" cy="431771"/>
            </a:xfrm>
            <a:solidFill>
              <a:schemeClr val="bg1"/>
            </a:solidFill>
          </p:grpSpPr>
          <p:sp>
            <p:nvSpPr>
              <p:cNvPr id="67" name="Freeform 8"/>
              <p:cNvSpPr>
                <a:spLocks noChangeArrowheads="1"/>
              </p:cNvSpPr>
              <p:nvPr/>
            </p:nvSpPr>
            <p:spPr bwMode="auto">
              <a:xfrm>
                <a:off x="0" y="316965"/>
                <a:ext cx="114806" cy="114806"/>
              </a:xfrm>
              <a:custGeom>
                <a:avLst/>
                <a:gdLst>
                  <a:gd name="T0" fmla="*/ 21 w 46"/>
                  <a:gd name="T1" fmla="*/ 0 h 46"/>
                  <a:gd name="T2" fmla="*/ 0 w 46"/>
                  <a:gd name="T3" fmla="*/ 46 h 46"/>
                  <a:gd name="T4" fmla="*/ 46 w 46"/>
                  <a:gd name="T5" fmla="*/ 25 h 46"/>
                  <a:gd name="T6" fmla="*/ 46 w 46"/>
                  <a:gd name="T7" fmla="*/ 26 h 46"/>
                  <a:gd name="T8" fmla="*/ 21 w 46"/>
                  <a:gd name="T9" fmla="*/ 0 h 46"/>
                  <a:gd name="T10" fmla="*/ 21 w 46"/>
                  <a:gd name="T11" fmla="*/ 0 h 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46"/>
                  <a:gd name="T20" fmla="*/ 46 w 46"/>
                  <a:gd name="T21" fmla="*/ 46 h 4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46">
                    <a:moveTo>
                      <a:pt x="21" y="0"/>
                    </a:moveTo>
                    <a:lnTo>
                      <a:pt x="0" y="46"/>
                    </a:lnTo>
                    <a:lnTo>
                      <a:pt x="46" y="25"/>
                    </a:lnTo>
                    <a:lnTo>
                      <a:pt x="46" y="26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68" name="Freeform 9"/>
              <p:cNvSpPr>
                <a:spLocks noChangeArrowheads="1"/>
              </p:cNvSpPr>
              <p:nvPr/>
            </p:nvSpPr>
            <p:spPr bwMode="auto">
              <a:xfrm>
                <a:off x="64891" y="37437"/>
                <a:ext cx="289511" cy="292007"/>
              </a:xfrm>
              <a:custGeom>
                <a:avLst/>
                <a:gdLst>
                  <a:gd name="T0" fmla="*/ 105 w 116"/>
                  <a:gd name="T1" fmla="*/ 0 h 117"/>
                  <a:gd name="T2" fmla="*/ 0 w 116"/>
                  <a:gd name="T3" fmla="*/ 106 h 117"/>
                  <a:gd name="T4" fmla="*/ 11 w 116"/>
                  <a:gd name="T5" fmla="*/ 117 h 117"/>
                  <a:gd name="T6" fmla="*/ 116 w 116"/>
                  <a:gd name="T7" fmla="*/ 10 h 117"/>
                  <a:gd name="T8" fmla="*/ 105 w 116"/>
                  <a:gd name="T9" fmla="*/ 0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117"/>
                  <a:gd name="T17" fmla="*/ 116 w 116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117">
                    <a:moveTo>
                      <a:pt x="105" y="0"/>
                    </a:moveTo>
                    <a:lnTo>
                      <a:pt x="0" y="106"/>
                    </a:lnTo>
                    <a:lnTo>
                      <a:pt x="11" y="117"/>
                    </a:lnTo>
                    <a:lnTo>
                      <a:pt x="116" y="10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69" name="Freeform 10"/>
              <p:cNvSpPr>
                <a:spLocks noChangeArrowheads="1"/>
              </p:cNvSpPr>
              <p:nvPr/>
            </p:nvSpPr>
            <p:spPr bwMode="auto">
              <a:xfrm>
                <a:off x="104823" y="77370"/>
                <a:ext cx="289511" cy="292007"/>
              </a:xfrm>
              <a:custGeom>
                <a:avLst/>
                <a:gdLst>
                  <a:gd name="T0" fmla="*/ 107 w 116"/>
                  <a:gd name="T1" fmla="*/ 0 h 117"/>
                  <a:gd name="T2" fmla="*/ 0 w 116"/>
                  <a:gd name="T3" fmla="*/ 106 h 117"/>
                  <a:gd name="T4" fmla="*/ 11 w 116"/>
                  <a:gd name="T5" fmla="*/ 117 h 117"/>
                  <a:gd name="T6" fmla="*/ 116 w 116"/>
                  <a:gd name="T7" fmla="*/ 10 h 117"/>
                  <a:gd name="T8" fmla="*/ 107 w 116"/>
                  <a:gd name="T9" fmla="*/ 0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117"/>
                  <a:gd name="T17" fmla="*/ 116 w 116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117">
                    <a:moveTo>
                      <a:pt x="107" y="0"/>
                    </a:moveTo>
                    <a:lnTo>
                      <a:pt x="0" y="106"/>
                    </a:lnTo>
                    <a:lnTo>
                      <a:pt x="11" y="117"/>
                    </a:lnTo>
                    <a:lnTo>
                      <a:pt x="116" y="10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0" name="Freeform 11"/>
              <p:cNvSpPr>
                <a:spLocks noChangeArrowheads="1"/>
              </p:cNvSpPr>
              <p:nvPr/>
            </p:nvSpPr>
            <p:spPr bwMode="auto">
              <a:xfrm>
                <a:off x="346915" y="0"/>
                <a:ext cx="87353" cy="87353"/>
              </a:xfrm>
              <a:custGeom>
                <a:avLst/>
                <a:gdLst>
                  <a:gd name="T0" fmla="*/ 17 w 26"/>
                  <a:gd name="T1" fmla="*/ 8 h 26"/>
                  <a:gd name="T2" fmla="*/ 0 w 26"/>
                  <a:gd name="T3" fmla="*/ 7 h 26"/>
                  <a:gd name="T4" fmla="*/ 19 w 26"/>
                  <a:gd name="T5" fmla="*/ 26 h 26"/>
                  <a:gd name="T6" fmla="*/ 17 w 26"/>
                  <a:gd name="T7" fmla="*/ 8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"/>
                  <a:gd name="T13" fmla="*/ 0 h 26"/>
                  <a:gd name="T14" fmla="*/ 26 w 26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" h="26">
                    <a:moveTo>
                      <a:pt x="17" y="8"/>
                    </a:moveTo>
                    <a:cubicBezTo>
                      <a:pt x="9" y="0"/>
                      <a:pt x="0" y="7"/>
                      <a:pt x="0" y="7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6" y="17"/>
                      <a:pt x="17" y="8"/>
                    </a:cubicBez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154" name="组合 161"/>
          <p:cNvGrpSpPr/>
          <p:nvPr/>
        </p:nvGrpSpPr>
        <p:grpSpPr>
          <a:xfrm>
            <a:off x="5085932" y="2790695"/>
            <a:ext cx="467243" cy="470991"/>
            <a:chOff x="5085931" y="2790695"/>
            <a:chExt cx="467243" cy="470990"/>
          </a:xfrm>
        </p:grpSpPr>
        <p:sp>
          <p:nvSpPr>
            <p:cNvPr id="40" name="Oval 25"/>
            <p:cNvSpPr>
              <a:spLocks noChangeArrowheads="1"/>
            </p:cNvSpPr>
            <p:nvPr/>
          </p:nvSpPr>
          <p:spPr bwMode="auto">
            <a:xfrm>
              <a:off x="5085931" y="2790695"/>
              <a:ext cx="467243" cy="47099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defTabSz="1218323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9600" dirty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5" name="Group 121"/>
            <p:cNvGrpSpPr/>
            <p:nvPr/>
          </p:nvGrpSpPr>
          <p:grpSpPr bwMode="auto">
            <a:xfrm>
              <a:off x="5212616" y="2922885"/>
              <a:ext cx="231691" cy="197209"/>
              <a:chOff x="0" y="0"/>
              <a:chExt cx="496661" cy="421788"/>
            </a:xfrm>
            <a:solidFill>
              <a:schemeClr val="bg1"/>
            </a:solidFill>
          </p:grpSpPr>
          <p:sp>
            <p:nvSpPr>
              <p:cNvPr id="61" name="Freeform 12"/>
              <p:cNvSpPr>
                <a:spLocks noChangeArrowheads="1"/>
              </p:cNvSpPr>
              <p:nvPr/>
            </p:nvSpPr>
            <p:spPr bwMode="auto">
              <a:xfrm>
                <a:off x="157235" y="244586"/>
                <a:ext cx="89848" cy="89848"/>
              </a:xfrm>
              <a:custGeom>
                <a:avLst/>
                <a:gdLst>
                  <a:gd name="T0" fmla="*/ 36 w 36"/>
                  <a:gd name="T1" fmla="*/ 20 h 36"/>
                  <a:gd name="T2" fmla="*/ 16 w 36"/>
                  <a:gd name="T3" fmla="*/ 0 h 36"/>
                  <a:gd name="T4" fmla="*/ 16 w 36"/>
                  <a:gd name="T5" fmla="*/ 0 h 36"/>
                  <a:gd name="T6" fmla="*/ 0 w 36"/>
                  <a:gd name="T7" fmla="*/ 36 h 36"/>
                  <a:gd name="T8" fmla="*/ 36 w 36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36"/>
                  <a:gd name="T17" fmla="*/ 36 w 36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36">
                    <a:moveTo>
                      <a:pt x="36" y="2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0" y="36"/>
                    </a:lnTo>
                    <a:lnTo>
                      <a:pt x="36" y="20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62" name="Rectangle 13"/>
              <p:cNvSpPr>
                <a:spLocks noChangeArrowheads="1"/>
              </p:cNvSpPr>
              <p:nvPr/>
            </p:nvSpPr>
            <p:spPr bwMode="auto">
              <a:xfrm>
                <a:off x="247083" y="294502"/>
                <a:ext cx="2497" cy="2497"/>
              </a:xfrm>
              <a:prstGeom prst="rect">
                <a:avLst/>
              </a:pr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63" name="Freeform 14"/>
              <p:cNvSpPr>
                <a:spLocks noChangeArrowheads="1"/>
              </p:cNvSpPr>
              <p:nvPr/>
            </p:nvSpPr>
            <p:spPr bwMode="auto">
              <a:xfrm>
                <a:off x="209645" y="29949"/>
                <a:ext cx="227117" cy="222125"/>
              </a:xfrm>
              <a:custGeom>
                <a:avLst/>
                <a:gdLst>
                  <a:gd name="T0" fmla="*/ 81 w 91"/>
                  <a:gd name="T1" fmla="*/ 0 h 89"/>
                  <a:gd name="T2" fmla="*/ 0 w 91"/>
                  <a:gd name="T3" fmla="*/ 81 h 89"/>
                  <a:gd name="T4" fmla="*/ 8 w 91"/>
                  <a:gd name="T5" fmla="*/ 89 h 89"/>
                  <a:gd name="T6" fmla="*/ 91 w 91"/>
                  <a:gd name="T7" fmla="*/ 8 h 89"/>
                  <a:gd name="T8" fmla="*/ 81 w 91"/>
                  <a:gd name="T9" fmla="*/ 0 h 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89"/>
                  <a:gd name="T17" fmla="*/ 91 w 91"/>
                  <a:gd name="T18" fmla="*/ 89 h 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89">
                    <a:moveTo>
                      <a:pt x="81" y="0"/>
                    </a:moveTo>
                    <a:lnTo>
                      <a:pt x="0" y="81"/>
                    </a:lnTo>
                    <a:lnTo>
                      <a:pt x="8" y="89"/>
                    </a:lnTo>
                    <a:lnTo>
                      <a:pt x="91" y="8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64" name="Freeform 15"/>
              <p:cNvSpPr>
                <a:spLocks noChangeArrowheads="1"/>
              </p:cNvSpPr>
              <p:nvPr/>
            </p:nvSpPr>
            <p:spPr bwMode="auto">
              <a:xfrm>
                <a:off x="239595" y="59899"/>
                <a:ext cx="227117" cy="224620"/>
              </a:xfrm>
              <a:custGeom>
                <a:avLst/>
                <a:gdLst>
                  <a:gd name="T0" fmla="*/ 0 w 91"/>
                  <a:gd name="T1" fmla="*/ 82 h 90"/>
                  <a:gd name="T2" fmla="*/ 8 w 91"/>
                  <a:gd name="T3" fmla="*/ 90 h 90"/>
                  <a:gd name="T4" fmla="*/ 91 w 91"/>
                  <a:gd name="T5" fmla="*/ 8 h 90"/>
                  <a:gd name="T6" fmla="*/ 83 w 91"/>
                  <a:gd name="T7" fmla="*/ 0 h 90"/>
                  <a:gd name="T8" fmla="*/ 0 w 91"/>
                  <a:gd name="T9" fmla="*/ 82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90"/>
                  <a:gd name="T17" fmla="*/ 91 w 91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90">
                    <a:moveTo>
                      <a:pt x="0" y="82"/>
                    </a:moveTo>
                    <a:lnTo>
                      <a:pt x="8" y="90"/>
                    </a:lnTo>
                    <a:lnTo>
                      <a:pt x="91" y="8"/>
                    </a:lnTo>
                    <a:lnTo>
                      <a:pt x="83" y="0"/>
                    </a:lnTo>
                    <a:lnTo>
                      <a:pt x="0" y="82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65" name="Freeform 16"/>
              <p:cNvSpPr>
                <a:spLocks noChangeArrowheads="1"/>
              </p:cNvSpPr>
              <p:nvPr/>
            </p:nvSpPr>
            <p:spPr bwMode="auto">
              <a:xfrm>
                <a:off x="426779" y="0"/>
                <a:ext cx="69882" cy="64890"/>
              </a:xfrm>
              <a:custGeom>
                <a:avLst/>
                <a:gdLst>
                  <a:gd name="T0" fmla="*/ 14 w 21"/>
                  <a:gd name="T1" fmla="*/ 6 h 20"/>
                  <a:gd name="T2" fmla="*/ 0 w 21"/>
                  <a:gd name="T3" fmla="*/ 6 h 20"/>
                  <a:gd name="T4" fmla="*/ 15 w 21"/>
                  <a:gd name="T5" fmla="*/ 20 h 20"/>
                  <a:gd name="T6" fmla="*/ 14 w 21"/>
                  <a:gd name="T7" fmla="*/ 6 h 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"/>
                  <a:gd name="T13" fmla="*/ 0 h 20"/>
                  <a:gd name="T14" fmla="*/ 21 w 21"/>
                  <a:gd name="T15" fmla="*/ 20 h 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" h="20">
                    <a:moveTo>
                      <a:pt x="14" y="6"/>
                    </a:moveTo>
                    <a:cubicBezTo>
                      <a:pt x="8" y="0"/>
                      <a:pt x="0" y="6"/>
                      <a:pt x="0" y="6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21" y="13"/>
                      <a:pt x="14" y="6"/>
                    </a:cubicBez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66" name="Freeform 17"/>
              <p:cNvSpPr>
                <a:spLocks noChangeArrowheads="1"/>
              </p:cNvSpPr>
              <p:nvPr/>
            </p:nvSpPr>
            <p:spPr bwMode="auto">
              <a:xfrm>
                <a:off x="0" y="9983"/>
                <a:ext cx="416796" cy="411805"/>
              </a:xfrm>
              <a:custGeom>
                <a:avLst/>
                <a:gdLst>
                  <a:gd name="T0" fmla="*/ 147 w 167"/>
                  <a:gd name="T1" fmla="*/ 145 h 165"/>
                  <a:gd name="T2" fmla="*/ 20 w 167"/>
                  <a:gd name="T3" fmla="*/ 145 h 165"/>
                  <a:gd name="T4" fmla="*/ 20 w 167"/>
                  <a:gd name="T5" fmla="*/ 20 h 165"/>
                  <a:gd name="T6" fmla="*/ 139 w 167"/>
                  <a:gd name="T7" fmla="*/ 20 h 165"/>
                  <a:gd name="T8" fmla="*/ 160 w 167"/>
                  <a:gd name="T9" fmla="*/ 0 h 165"/>
                  <a:gd name="T10" fmla="*/ 0 w 167"/>
                  <a:gd name="T11" fmla="*/ 0 h 165"/>
                  <a:gd name="T12" fmla="*/ 0 w 167"/>
                  <a:gd name="T13" fmla="*/ 165 h 165"/>
                  <a:gd name="T14" fmla="*/ 167 w 167"/>
                  <a:gd name="T15" fmla="*/ 165 h 165"/>
                  <a:gd name="T16" fmla="*/ 167 w 167"/>
                  <a:gd name="T17" fmla="*/ 61 h 165"/>
                  <a:gd name="T18" fmla="*/ 147 w 167"/>
                  <a:gd name="T19" fmla="*/ 81 h 165"/>
                  <a:gd name="T20" fmla="*/ 147 w 167"/>
                  <a:gd name="T21" fmla="*/ 145 h 1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7"/>
                  <a:gd name="T34" fmla="*/ 0 h 165"/>
                  <a:gd name="T35" fmla="*/ 167 w 167"/>
                  <a:gd name="T36" fmla="*/ 165 h 1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7" h="165">
                    <a:moveTo>
                      <a:pt x="147" y="145"/>
                    </a:moveTo>
                    <a:lnTo>
                      <a:pt x="20" y="145"/>
                    </a:lnTo>
                    <a:lnTo>
                      <a:pt x="20" y="20"/>
                    </a:lnTo>
                    <a:lnTo>
                      <a:pt x="139" y="20"/>
                    </a:lnTo>
                    <a:lnTo>
                      <a:pt x="160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167" y="165"/>
                    </a:lnTo>
                    <a:lnTo>
                      <a:pt x="167" y="61"/>
                    </a:lnTo>
                    <a:lnTo>
                      <a:pt x="147" y="81"/>
                    </a:lnTo>
                    <a:lnTo>
                      <a:pt x="147" y="145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156" name="组合 150"/>
          <p:cNvGrpSpPr/>
          <p:nvPr/>
        </p:nvGrpSpPr>
        <p:grpSpPr>
          <a:xfrm>
            <a:off x="5369526" y="3192973"/>
            <a:ext cx="592175" cy="703363"/>
            <a:chOff x="5369525" y="3192974"/>
            <a:chExt cx="592174" cy="703362"/>
          </a:xfrm>
        </p:grpSpPr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 rot="8673252">
              <a:off x="5369525" y="3192974"/>
              <a:ext cx="592174" cy="703362"/>
            </a:xfrm>
            <a:custGeom>
              <a:avLst/>
              <a:gdLst>
                <a:gd name="T0" fmla="*/ 540370478 w 596"/>
                <a:gd name="T1" fmla="*/ 182745966 h 709"/>
                <a:gd name="T2" fmla="*/ 950031251 w 596"/>
                <a:gd name="T3" fmla="*/ 651531068 h 709"/>
                <a:gd name="T4" fmla="*/ 475016257 w 596"/>
                <a:gd name="T5" fmla="*/ 1126672091 h 709"/>
                <a:gd name="T6" fmla="*/ 0 w 596"/>
                <a:gd name="T7" fmla="*/ 651531068 h 709"/>
                <a:gd name="T8" fmla="*/ 406472855 w 596"/>
                <a:gd name="T9" fmla="*/ 182745966 h 709"/>
                <a:gd name="T10" fmla="*/ 471827076 w 596"/>
                <a:gd name="T11" fmla="*/ 0 h 709"/>
                <a:gd name="T12" fmla="*/ 540370478 w 596"/>
                <a:gd name="T13" fmla="*/ 182745966 h 7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6"/>
                <a:gd name="T22" fmla="*/ 0 h 709"/>
                <a:gd name="T23" fmla="*/ 596 w 596"/>
                <a:gd name="T24" fmla="*/ 709 h 7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6" h="709">
                  <a:moveTo>
                    <a:pt x="339" y="115"/>
                  </a:moveTo>
                  <a:cubicBezTo>
                    <a:pt x="484" y="135"/>
                    <a:pt x="596" y="259"/>
                    <a:pt x="596" y="410"/>
                  </a:cubicBezTo>
                  <a:cubicBezTo>
                    <a:pt x="596" y="575"/>
                    <a:pt x="463" y="709"/>
                    <a:pt x="298" y="709"/>
                  </a:cubicBezTo>
                  <a:cubicBezTo>
                    <a:pt x="133" y="709"/>
                    <a:pt x="0" y="575"/>
                    <a:pt x="0" y="410"/>
                  </a:cubicBezTo>
                  <a:cubicBezTo>
                    <a:pt x="0" y="260"/>
                    <a:pt x="111" y="136"/>
                    <a:pt x="255" y="115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339" y="1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162560" tIns="81280" rIns="162560" bIns="81280"/>
            <a:lstStyle/>
            <a:p>
              <a:pPr defTabSz="121832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67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Freeform 45"/>
            <p:cNvSpPr>
              <a:spLocks noEditPoints="1" noChangeArrowheads="1"/>
            </p:cNvSpPr>
            <p:nvPr/>
          </p:nvSpPr>
          <p:spPr bwMode="auto">
            <a:xfrm>
              <a:off x="5506923" y="3325697"/>
              <a:ext cx="265612" cy="341867"/>
            </a:xfrm>
            <a:custGeom>
              <a:avLst/>
              <a:gdLst>
                <a:gd name="T0" fmla="*/ 997152742 w 109"/>
                <a:gd name="T1" fmla="*/ 635970078 h 141"/>
                <a:gd name="T2" fmla="*/ 920447494 w 109"/>
                <a:gd name="T3" fmla="*/ 635970078 h 141"/>
                <a:gd name="T4" fmla="*/ 920447494 w 109"/>
                <a:gd name="T5" fmla="*/ 417652865 h 141"/>
                <a:gd name="T6" fmla="*/ 805392719 w 109"/>
                <a:gd name="T7" fmla="*/ 123397087 h 141"/>
                <a:gd name="T8" fmla="*/ 527340839 w 109"/>
                <a:gd name="T9" fmla="*/ 0 h 141"/>
                <a:gd name="T10" fmla="*/ 239699255 w 109"/>
                <a:gd name="T11" fmla="*/ 123397087 h 141"/>
                <a:gd name="T12" fmla="*/ 124644480 w 109"/>
                <a:gd name="T13" fmla="*/ 417652865 h 141"/>
                <a:gd name="T14" fmla="*/ 124644480 w 109"/>
                <a:gd name="T15" fmla="*/ 635970078 h 141"/>
                <a:gd name="T16" fmla="*/ 57528936 w 109"/>
                <a:gd name="T17" fmla="*/ 635970078 h 141"/>
                <a:gd name="T18" fmla="*/ 0 w 109"/>
                <a:gd name="T19" fmla="*/ 692920921 h 141"/>
                <a:gd name="T20" fmla="*/ 0 w 109"/>
                <a:gd name="T21" fmla="*/ 1290921717 h 141"/>
                <a:gd name="T22" fmla="*/ 57528936 w 109"/>
                <a:gd name="T23" fmla="*/ 1338383320 h 141"/>
                <a:gd name="T24" fmla="*/ 997152742 w 109"/>
                <a:gd name="T25" fmla="*/ 1338383320 h 141"/>
                <a:gd name="T26" fmla="*/ 1045091974 w 109"/>
                <a:gd name="T27" fmla="*/ 1290921717 h 141"/>
                <a:gd name="T28" fmla="*/ 1045091974 w 109"/>
                <a:gd name="T29" fmla="*/ 692920921 h 141"/>
                <a:gd name="T30" fmla="*/ 997152742 w 109"/>
                <a:gd name="T31" fmla="*/ 635970078 h 141"/>
                <a:gd name="T32" fmla="*/ 642395615 w 109"/>
                <a:gd name="T33" fmla="*/ 1177016950 h 141"/>
                <a:gd name="T34" fmla="*/ 527340839 w 109"/>
                <a:gd name="T35" fmla="*/ 1290921717 h 141"/>
                <a:gd name="T36" fmla="*/ 412282967 w 109"/>
                <a:gd name="T37" fmla="*/ 1177016950 h 141"/>
                <a:gd name="T38" fmla="*/ 412282967 w 109"/>
                <a:gd name="T39" fmla="*/ 968192058 h 141"/>
                <a:gd name="T40" fmla="*/ 527340839 w 109"/>
                <a:gd name="T41" fmla="*/ 854287291 h 141"/>
                <a:gd name="T42" fmla="*/ 642395615 w 109"/>
                <a:gd name="T43" fmla="*/ 968192058 h 141"/>
                <a:gd name="T44" fmla="*/ 642395615 w 109"/>
                <a:gd name="T45" fmla="*/ 1177016950 h 141"/>
                <a:gd name="T46" fmla="*/ 738277175 w 109"/>
                <a:gd name="T47" fmla="*/ 635970078 h 141"/>
                <a:gd name="T48" fmla="*/ 316404503 w 109"/>
                <a:gd name="T49" fmla="*/ 635970078 h 141"/>
                <a:gd name="T50" fmla="*/ 316404503 w 109"/>
                <a:gd name="T51" fmla="*/ 417652865 h 141"/>
                <a:gd name="T52" fmla="*/ 373933440 w 109"/>
                <a:gd name="T53" fmla="*/ 246794175 h 141"/>
                <a:gd name="T54" fmla="*/ 527340839 w 109"/>
                <a:gd name="T55" fmla="*/ 180351011 h 141"/>
                <a:gd name="T56" fmla="*/ 671161631 w 109"/>
                <a:gd name="T57" fmla="*/ 246794175 h 141"/>
                <a:gd name="T58" fmla="*/ 738277175 w 109"/>
                <a:gd name="T59" fmla="*/ 417652865 h 141"/>
                <a:gd name="T60" fmla="*/ 738277175 w 109"/>
                <a:gd name="T61" fmla="*/ 635970078 h 14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9"/>
                <a:gd name="T94" fmla="*/ 0 h 141"/>
                <a:gd name="T95" fmla="*/ 109 w 109"/>
                <a:gd name="T96" fmla="*/ 141 h 14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9" h="141">
                  <a:moveTo>
                    <a:pt x="104" y="67"/>
                  </a:moveTo>
                  <a:cubicBezTo>
                    <a:pt x="96" y="67"/>
                    <a:pt x="96" y="67"/>
                    <a:pt x="96" y="67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32"/>
                    <a:pt x="92" y="21"/>
                    <a:pt x="84" y="13"/>
                  </a:cubicBezTo>
                  <a:cubicBezTo>
                    <a:pt x="77" y="5"/>
                    <a:pt x="66" y="0"/>
                    <a:pt x="55" y="0"/>
                  </a:cubicBezTo>
                  <a:cubicBezTo>
                    <a:pt x="43" y="0"/>
                    <a:pt x="32" y="5"/>
                    <a:pt x="25" y="13"/>
                  </a:cubicBezTo>
                  <a:cubicBezTo>
                    <a:pt x="18" y="21"/>
                    <a:pt x="13" y="32"/>
                    <a:pt x="13" y="44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3" y="67"/>
                    <a:pt x="0" y="70"/>
                    <a:pt x="0" y="73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3" y="141"/>
                    <a:pt x="6" y="141"/>
                  </a:cubicBezTo>
                  <a:cubicBezTo>
                    <a:pt x="104" y="141"/>
                    <a:pt x="104" y="141"/>
                    <a:pt x="104" y="141"/>
                  </a:cubicBezTo>
                  <a:cubicBezTo>
                    <a:pt x="107" y="141"/>
                    <a:pt x="109" y="139"/>
                    <a:pt x="109" y="136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09" y="70"/>
                    <a:pt x="107" y="67"/>
                    <a:pt x="104" y="67"/>
                  </a:cubicBezTo>
                  <a:close/>
                  <a:moveTo>
                    <a:pt x="67" y="124"/>
                  </a:moveTo>
                  <a:cubicBezTo>
                    <a:pt x="67" y="130"/>
                    <a:pt x="61" y="136"/>
                    <a:pt x="55" y="136"/>
                  </a:cubicBezTo>
                  <a:cubicBezTo>
                    <a:pt x="48" y="136"/>
                    <a:pt x="43" y="130"/>
                    <a:pt x="43" y="124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95"/>
                    <a:pt x="48" y="90"/>
                    <a:pt x="55" y="90"/>
                  </a:cubicBezTo>
                  <a:cubicBezTo>
                    <a:pt x="61" y="90"/>
                    <a:pt x="67" y="95"/>
                    <a:pt x="67" y="102"/>
                  </a:cubicBezTo>
                  <a:lnTo>
                    <a:pt x="67" y="124"/>
                  </a:lnTo>
                  <a:close/>
                  <a:moveTo>
                    <a:pt x="77" y="67"/>
                  </a:moveTo>
                  <a:cubicBezTo>
                    <a:pt x="33" y="67"/>
                    <a:pt x="33" y="67"/>
                    <a:pt x="33" y="67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37"/>
                    <a:pt x="35" y="31"/>
                    <a:pt x="39" y="26"/>
                  </a:cubicBezTo>
                  <a:cubicBezTo>
                    <a:pt x="44" y="22"/>
                    <a:pt x="49" y="19"/>
                    <a:pt x="55" y="19"/>
                  </a:cubicBezTo>
                  <a:cubicBezTo>
                    <a:pt x="61" y="19"/>
                    <a:pt x="66" y="22"/>
                    <a:pt x="70" y="26"/>
                  </a:cubicBezTo>
                  <a:cubicBezTo>
                    <a:pt x="74" y="31"/>
                    <a:pt x="77" y="37"/>
                    <a:pt x="77" y="44"/>
                  </a:cubicBezTo>
                  <a:lnTo>
                    <a:pt x="77" y="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62560" tIns="81280" rIns="162560" bIns="81280"/>
            <a:lstStyle/>
            <a:p>
              <a:pPr defTabSz="121832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67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7" name="组合 154"/>
          <p:cNvGrpSpPr/>
          <p:nvPr/>
        </p:nvGrpSpPr>
        <p:grpSpPr>
          <a:xfrm>
            <a:off x="2915878" y="2934367"/>
            <a:ext cx="563439" cy="565939"/>
            <a:chOff x="2915877" y="2934366"/>
            <a:chExt cx="563439" cy="565939"/>
          </a:xfrm>
        </p:grpSpPr>
        <p:sp>
          <p:nvSpPr>
            <p:cNvPr id="44" name="Oval 28"/>
            <p:cNvSpPr>
              <a:spLocks noChangeArrowheads="1"/>
            </p:cNvSpPr>
            <p:nvPr/>
          </p:nvSpPr>
          <p:spPr bwMode="auto">
            <a:xfrm>
              <a:off x="2915877" y="2934366"/>
              <a:ext cx="563439" cy="56593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defTabSz="1218323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9600" dirty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8" name="Group 130"/>
            <p:cNvGrpSpPr/>
            <p:nvPr/>
          </p:nvGrpSpPr>
          <p:grpSpPr bwMode="auto">
            <a:xfrm>
              <a:off x="3021969" y="3041521"/>
              <a:ext cx="356765" cy="350649"/>
              <a:chOff x="0" y="0"/>
              <a:chExt cx="314468" cy="309477"/>
            </a:xfrm>
            <a:solidFill>
              <a:schemeClr val="bg1"/>
            </a:solidFill>
          </p:grpSpPr>
          <p:sp>
            <p:nvSpPr>
              <p:cNvPr id="59" name="Freeform 59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14468" cy="309477"/>
              </a:xfrm>
              <a:custGeom>
                <a:avLst/>
                <a:gdLst>
                  <a:gd name="T0" fmla="*/ 898504590 w 95"/>
                  <a:gd name="T1" fmla="*/ 631196644 h 93"/>
                  <a:gd name="T2" fmla="*/ 1040948663 w 95"/>
                  <a:gd name="T3" fmla="*/ 564755592 h 93"/>
                  <a:gd name="T4" fmla="*/ 1040948663 w 95"/>
                  <a:gd name="T5" fmla="*/ 454019398 h 93"/>
                  <a:gd name="T6" fmla="*/ 898504590 w 95"/>
                  <a:gd name="T7" fmla="*/ 398652964 h 93"/>
                  <a:gd name="T8" fmla="*/ 876587825 w 95"/>
                  <a:gd name="T9" fmla="*/ 332208585 h 93"/>
                  <a:gd name="T10" fmla="*/ 931374771 w 95"/>
                  <a:gd name="T11" fmla="*/ 188251864 h 93"/>
                  <a:gd name="T12" fmla="*/ 843717644 w 95"/>
                  <a:gd name="T13" fmla="*/ 110736195 h 93"/>
                  <a:gd name="T14" fmla="*/ 701270260 w 95"/>
                  <a:gd name="T15" fmla="*/ 166105956 h 93"/>
                  <a:gd name="T16" fmla="*/ 646483314 w 95"/>
                  <a:gd name="T17" fmla="*/ 143956721 h 93"/>
                  <a:gd name="T18" fmla="*/ 580739641 w 95"/>
                  <a:gd name="T19" fmla="*/ 0 h 93"/>
                  <a:gd name="T20" fmla="*/ 460209022 w 95"/>
                  <a:gd name="T21" fmla="*/ 0 h 93"/>
                  <a:gd name="T22" fmla="*/ 405422076 w 95"/>
                  <a:gd name="T23" fmla="*/ 143956721 h 93"/>
                  <a:gd name="T24" fmla="*/ 339678403 w 95"/>
                  <a:gd name="T25" fmla="*/ 166105956 h 93"/>
                  <a:gd name="T26" fmla="*/ 197231019 w 95"/>
                  <a:gd name="T27" fmla="*/ 110736195 h 93"/>
                  <a:gd name="T28" fmla="*/ 109573892 w 95"/>
                  <a:gd name="T29" fmla="*/ 188251864 h 93"/>
                  <a:gd name="T30" fmla="*/ 175317565 w 95"/>
                  <a:gd name="T31" fmla="*/ 332208585 h 93"/>
                  <a:gd name="T32" fmla="*/ 142444073 w 95"/>
                  <a:gd name="T33" fmla="*/ 398652964 h 93"/>
                  <a:gd name="T34" fmla="*/ 0 w 95"/>
                  <a:gd name="T35" fmla="*/ 454019398 h 93"/>
                  <a:gd name="T36" fmla="*/ 0 w 95"/>
                  <a:gd name="T37" fmla="*/ 575830210 h 93"/>
                  <a:gd name="T38" fmla="*/ 142444073 w 95"/>
                  <a:gd name="T39" fmla="*/ 631196644 h 93"/>
                  <a:gd name="T40" fmla="*/ 175317565 w 95"/>
                  <a:gd name="T41" fmla="*/ 697641023 h 93"/>
                  <a:gd name="T42" fmla="*/ 120530619 w 95"/>
                  <a:gd name="T43" fmla="*/ 841597744 h 93"/>
                  <a:gd name="T44" fmla="*/ 197231019 w 95"/>
                  <a:gd name="T45" fmla="*/ 919113413 h 93"/>
                  <a:gd name="T46" fmla="*/ 339678403 w 95"/>
                  <a:gd name="T47" fmla="*/ 863743652 h 93"/>
                  <a:gd name="T48" fmla="*/ 405422076 w 95"/>
                  <a:gd name="T49" fmla="*/ 885892887 h 93"/>
                  <a:gd name="T50" fmla="*/ 471165749 w 95"/>
                  <a:gd name="T51" fmla="*/ 1029849608 h 93"/>
                  <a:gd name="T52" fmla="*/ 580739641 w 95"/>
                  <a:gd name="T53" fmla="*/ 1029849608 h 93"/>
                  <a:gd name="T54" fmla="*/ 646483314 w 95"/>
                  <a:gd name="T55" fmla="*/ 885892887 h 93"/>
                  <a:gd name="T56" fmla="*/ 701270260 w 95"/>
                  <a:gd name="T57" fmla="*/ 863743652 h 93"/>
                  <a:gd name="T58" fmla="*/ 854674371 w 95"/>
                  <a:gd name="T59" fmla="*/ 919113413 h 93"/>
                  <a:gd name="T60" fmla="*/ 931374771 w 95"/>
                  <a:gd name="T61" fmla="*/ 830523126 h 93"/>
                  <a:gd name="T62" fmla="*/ 876587825 w 95"/>
                  <a:gd name="T63" fmla="*/ 697641023 h 93"/>
                  <a:gd name="T64" fmla="*/ 898504590 w 95"/>
                  <a:gd name="T65" fmla="*/ 631196644 h 93"/>
                  <a:gd name="T66" fmla="*/ 525952695 w 95"/>
                  <a:gd name="T67" fmla="*/ 675491787 h 93"/>
                  <a:gd name="T68" fmla="*/ 361591857 w 95"/>
                  <a:gd name="T69" fmla="*/ 509389159 h 93"/>
                  <a:gd name="T70" fmla="*/ 525952695 w 95"/>
                  <a:gd name="T71" fmla="*/ 354357820 h 93"/>
                  <a:gd name="T72" fmla="*/ 690313533 w 95"/>
                  <a:gd name="T73" fmla="*/ 509389159 h 93"/>
                  <a:gd name="T74" fmla="*/ 525952695 w 95"/>
                  <a:gd name="T75" fmla="*/ 675491787 h 9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95"/>
                  <a:gd name="T115" fmla="*/ 0 h 93"/>
                  <a:gd name="T116" fmla="*/ 95 w 95"/>
                  <a:gd name="T117" fmla="*/ 93 h 9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67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Oval 60"/>
              <p:cNvSpPr>
                <a:spLocks noChangeArrowheads="1"/>
              </p:cNvSpPr>
              <p:nvPr/>
            </p:nvSpPr>
            <p:spPr bwMode="auto">
              <a:xfrm>
                <a:off x="124789" y="122294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lIns="162560" tIns="81280" rIns="162560" bIns="81280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defTabSz="1218323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59" name="组合 165"/>
          <p:cNvGrpSpPr/>
          <p:nvPr/>
        </p:nvGrpSpPr>
        <p:grpSpPr>
          <a:xfrm>
            <a:off x="7372172" y="2054851"/>
            <a:ext cx="563440" cy="565939"/>
            <a:chOff x="7372172" y="2054850"/>
            <a:chExt cx="563440" cy="565939"/>
          </a:xfrm>
        </p:grpSpPr>
        <p:sp>
          <p:nvSpPr>
            <p:cNvPr id="46" name="Oval 27"/>
            <p:cNvSpPr>
              <a:spLocks noChangeArrowheads="1"/>
            </p:cNvSpPr>
            <p:nvPr/>
          </p:nvSpPr>
          <p:spPr bwMode="auto">
            <a:xfrm>
              <a:off x="7372172" y="2054850"/>
              <a:ext cx="563440" cy="5659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defTabSz="1218323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9600" dirty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Freeform 70"/>
            <p:cNvSpPr>
              <a:spLocks noChangeArrowheads="1"/>
            </p:cNvSpPr>
            <p:nvPr/>
          </p:nvSpPr>
          <p:spPr bwMode="auto">
            <a:xfrm>
              <a:off x="7653038" y="2216070"/>
              <a:ext cx="68221" cy="56211"/>
            </a:xfrm>
            <a:custGeom>
              <a:avLst/>
              <a:gdLst>
                <a:gd name="T0" fmla="*/ 32 w 40"/>
                <a:gd name="T1" fmla="*/ 33 h 33"/>
                <a:gd name="T2" fmla="*/ 40 w 40"/>
                <a:gd name="T3" fmla="*/ 33 h 33"/>
                <a:gd name="T4" fmla="*/ 40 w 40"/>
                <a:gd name="T5" fmla="*/ 8 h 33"/>
                <a:gd name="T6" fmla="*/ 40 w 40"/>
                <a:gd name="T7" fmla="*/ 0 h 33"/>
                <a:gd name="T8" fmla="*/ 32 w 40"/>
                <a:gd name="T9" fmla="*/ 0 h 33"/>
                <a:gd name="T10" fmla="*/ 0 w 40"/>
                <a:gd name="T11" fmla="*/ 0 h 33"/>
                <a:gd name="T12" fmla="*/ 0 w 40"/>
                <a:gd name="T13" fmla="*/ 8 h 33"/>
                <a:gd name="T14" fmla="*/ 32 w 40"/>
                <a:gd name="T15" fmla="*/ 8 h 33"/>
                <a:gd name="T16" fmla="*/ 32 w 40"/>
                <a:gd name="T17" fmla="*/ 33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3"/>
                <a:gd name="T29" fmla="*/ 40 w 40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rgbClr val="FFD860"/>
            </a:solidFill>
            <a:ln w="9525" cmpd="sng">
              <a:noFill/>
              <a:bevel/>
            </a:ln>
          </p:spPr>
          <p:txBody>
            <a:bodyPr lIns="162560" tIns="81280" rIns="162560" bIns="81280"/>
            <a:lstStyle/>
            <a:p>
              <a:pPr defTabSz="12183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0" name="Freeform 71"/>
            <p:cNvSpPr>
              <a:spLocks noChangeArrowheads="1"/>
            </p:cNvSpPr>
            <p:nvPr/>
          </p:nvSpPr>
          <p:spPr bwMode="auto">
            <a:xfrm>
              <a:off x="7591638" y="2420471"/>
              <a:ext cx="56284" cy="56211"/>
            </a:xfrm>
            <a:custGeom>
              <a:avLst/>
              <a:gdLst>
                <a:gd name="T0" fmla="*/ 8 w 33"/>
                <a:gd name="T1" fmla="*/ 0 h 33"/>
                <a:gd name="T2" fmla="*/ 0 w 33"/>
                <a:gd name="T3" fmla="*/ 0 h 33"/>
                <a:gd name="T4" fmla="*/ 0 w 33"/>
                <a:gd name="T5" fmla="*/ 25 h 33"/>
                <a:gd name="T6" fmla="*/ 0 w 33"/>
                <a:gd name="T7" fmla="*/ 33 h 33"/>
                <a:gd name="T8" fmla="*/ 8 w 33"/>
                <a:gd name="T9" fmla="*/ 33 h 33"/>
                <a:gd name="T10" fmla="*/ 33 w 33"/>
                <a:gd name="T11" fmla="*/ 33 h 33"/>
                <a:gd name="T12" fmla="*/ 33 w 33"/>
                <a:gd name="T13" fmla="*/ 25 h 33"/>
                <a:gd name="T14" fmla="*/ 8 w 33"/>
                <a:gd name="T15" fmla="*/ 25 h 33"/>
                <a:gd name="T16" fmla="*/ 8 w 33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33"/>
                <a:gd name="T29" fmla="*/ 33 w 33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D860"/>
            </a:solidFill>
            <a:ln w="9525" cmpd="sng">
              <a:noFill/>
              <a:bevel/>
            </a:ln>
          </p:spPr>
          <p:txBody>
            <a:bodyPr lIns="162560" tIns="81280" rIns="162560" bIns="81280"/>
            <a:lstStyle/>
            <a:p>
              <a:pPr defTabSz="12183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61" name="组合 152"/>
          <p:cNvGrpSpPr/>
          <p:nvPr/>
        </p:nvGrpSpPr>
        <p:grpSpPr>
          <a:xfrm>
            <a:off x="4290121" y="4232402"/>
            <a:ext cx="763329" cy="640897"/>
            <a:chOff x="4290120" y="4232401"/>
            <a:chExt cx="763329" cy="640897"/>
          </a:xfrm>
        </p:grpSpPr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 rot="5400000">
              <a:off x="4351336" y="4171185"/>
              <a:ext cx="640897" cy="763329"/>
            </a:xfrm>
            <a:custGeom>
              <a:avLst/>
              <a:gdLst>
                <a:gd name="T0" fmla="*/ 632949502 w 596"/>
                <a:gd name="T1" fmla="*/ 215235799 h 709"/>
                <a:gd name="T2" fmla="*/ 1112795614 w 596"/>
                <a:gd name="T3" fmla="*/ 767363068 h 709"/>
                <a:gd name="T4" fmla="*/ 556398490 w 596"/>
                <a:gd name="T5" fmla="*/ 1326976420 h 709"/>
                <a:gd name="T6" fmla="*/ 0 w 596"/>
                <a:gd name="T7" fmla="*/ 767363068 h 709"/>
                <a:gd name="T8" fmla="*/ 476111683 w 596"/>
                <a:gd name="T9" fmla="*/ 215235799 h 709"/>
                <a:gd name="T10" fmla="*/ 552664061 w 596"/>
                <a:gd name="T11" fmla="*/ 0 h 709"/>
                <a:gd name="T12" fmla="*/ 632949502 w 596"/>
                <a:gd name="T13" fmla="*/ 215235799 h 7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6"/>
                <a:gd name="T22" fmla="*/ 0 h 709"/>
                <a:gd name="T23" fmla="*/ 596 w 596"/>
                <a:gd name="T24" fmla="*/ 709 h 7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6" h="709">
                  <a:moveTo>
                    <a:pt x="339" y="115"/>
                  </a:moveTo>
                  <a:cubicBezTo>
                    <a:pt x="484" y="135"/>
                    <a:pt x="596" y="259"/>
                    <a:pt x="596" y="410"/>
                  </a:cubicBezTo>
                  <a:cubicBezTo>
                    <a:pt x="596" y="575"/>
                    <a:pt x="463" y="709"/>
                    <a:pt x="298" y="709"/>
                  </a:cubicBezTo>
                  <a:cubicBezTo>
                    <a:pt x="133" y="709"/>
                    <a:pt x="0" y="575"/>
                    <a:pt x="0" y="410"/>
                  </a:cubicBezTo>
                  <a:cubicBezTo>
                    <a:pt x="0" y="260"/>
                    <a:pt x="111" y="136"/>
                    <a:pt x="255" y="115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339" y="1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162560" tIns="81280" rIns="162560" bIns="81280"/>
            <a:lstStyle/>
            <a:p>
              <a:pPr defTabSz="121832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67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62" name="Group 138"/>
            <p:cNvGrpSpPr/>
            <p:nvPr/>
          </p:nvGrpSpPr>
          <p:grpSpPr bwMode="auto">
            <a:xfrm>
              <a:off x="4401241" y="4376970"/>
              <a:ext cx="430092" cy="317442"/>
              <a:chOff x="0" y="0"/>
              <a:chExt cx="439257" cy="324452"/>
            </a:xfrm>
            <a:solidFill>
              <a:schemeClr val="bg1"/>
            </a:solidFill>
          </p:grpSpPr>
          <p:sp>
            <p:nvSpPr>
              <p:cNvPr id="56" name="Freeform 92"/>
              <p:cNvSpPr>
                <a:spLocks noChangeArrowheads="1"/>
              </p:cNvSpPr>
              <p:nvPr/>
            </p:nvSpPr>
            <p:spPr bwMode="auto">
              <a:xfrm>
                <a:off x="157233" y="224621"/>
                <a:ext cx="127286" cy="99831"/>
              </a:xfrm>
              <a:custGeom>
                <a:avLst/>
                <a:gdLst>
                  <a:gd name="T0" fmla="*/ 37 w 38"/>
                  <a:gd name="T1" fmla="*/ 10 h 30"/>
                  <a:gd name="T2" fmla="*/ 1 w 38"/>
                  <a:gd name="T3" fmla="*/ 11 h 30"/>
                  <a:gd name="T4" fmla="*/ 1 w 38"/>
                  <a:gd name="T5" fmla="*/ 13 h 30"/>
                  <a:gd name="T6" fmla="*/ 19 w 38"/>
                  <a:gd name="T7" fmla="*/ 30 h 30"/>
                  <a:gd name="T8" fmla="*/ 36 w 38"/>
                  <a:gd name="T9" fmla="*/ 13 h 30"/>
                  <a:gd name="T10" fmla="*/ 37 w 38"/>
                  <a:gd name="T11" fmla="*/ 10 h 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"/>
                  <a:gd name="T19" fmla="*/ 0 h 30"/>
                  <a:gd name="T20" fmla="*/ 38 w 38"/>
                  <a:gd name="T21" fmla="*/ 30 h 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" h="30">
                    <a:moveTo>
                      <a:pt x="37" y="10"/>
                    </a:moveTo>
                    <a:cubicBezTo>
                      <a:pt x="26" y="1"/>
                      <a:pt x="12" y="0"/>
                      <a:pt x="1" y="11"/>
                    </a:cubicBezTo>
                    <a:cubicBezTo>
                      <a:pt x="1" y="11"/>
                      <a:pt x="0" y="12"/>
                      <a:pt x="1" y="13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8" y="11"/>
                      <a:pt x="37" y="11"/>
                      <a:pt x="37" y="10"/>
                    </a:cubicBez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57" name="Freeform 93"/>
              <p:cNvSpPr>
                <a:spLocks noChangeArrowheads="1"/>
              </p:cNvSpPr>
              <p:nvPr/>
            </p:nvSpPr>
            <p:spPr bwMode="auto">
              <a:xfrm>
                <a:off x="74873" y="112311"/>
                <a:ext cx="292007" cy="129781"/>
              </a:xfrm>
              <a:custGeom>
                <a:avLst/>
                <a:gdLst>
                  <a:gd name="T0" fmla="*/ 87 w 88"/>
                  <a:gd name="T1" fmla="*/ 23 h 39"/>
                  <a:gd name="T2" fmla="*/ 0 w 88"/>
                  <a:gd name="T3" fmla="*/ 24 h 39"/>
                  <a:gd name="T4" fmla="*/ 0 w 88"/>
                  <a:gd name="T5" fmla="*/ 26 h 39"/>
                  <a:gd name="T6" fmla="*/ 13 w 88"/>
                  <a:gd name="T7" fmla="*/ 38 h 39"/>
                  <a:gd name="T8" fmla="*/ 15 w 88"/>
                  <a:gd name="T9" fmla="*/ 38 h 39"/>
                  <a:gd name="T10" fmla="*/ 73 w 88"/>
                  <a:gd name="T11" fmla="*/ 38 h 39"/>
                  <a:gd name="T12" fmla="*/ 75 w 88"/>
                  <a:gd name="T13" fmla="*/ 38 h 39"/>
                  <a:gd name="T14" fmla="*/ 88 w 88"/>
                  <a:gd name="T15" fmla="*/ 26 h 39"/>
                  <a:gd name="T16" fmla="*/ 88 w 88"/>
                  <a:gd name="T17" fmla="*/ 26 h 39"/>
                  <a:gd name="T18" fmla="*/ 88 w 88"/>
                  <a:gd name="T19" fmla="*/ 24 h 39"/>
                  <a:gd name="T20" fmla="*/ 87 w 88"/>
                  <a:gd name="T21" fmla="*/ 23 h 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8"/>
                  <a:gd name="T34" fmla="*/ 0 h 39"/>
                  <a:gd name="T35" fmla="*/ 88 w 88"/>
                  <a:gd name="T36" fmla="*/ 39 h 3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8" h="39">
                    <a:moveTo>
                      <a:pt x="87" y="23"/>
                    </a:moveTo>
                    <a:cubicBezTo>
                      <a:pt x="63" y="0"/>
                      <a:pt x="24" y="0"/>
                      <a:pt x="0" y="24"/>
                    </a:cubicBezTo>
                    <a:cubicBezTo>
                      <a:pt x="0" y="24"/>
                      <a:pt x="0" y="25"/>
                      <a:pt x="0" y="26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9"/>
                      <a:pt x="14" y="39"/>
                      <a:pt x="15" y="38"/>
                    </a:cubicBezTo>
                    <a:cubicBezTo>
                      <a:pt x="31" y="22"/>
                      <a:pt x="57" y="22"/>
                      <a:pt x="73" y="38"/>
                    </a:cubicBezTo>
                    <a:cubicBezTo>
                      <a:pt x="74" y="39"/>
                      <a:pt x="75" y="39"/>
                      <a:pt x="75" y="38"/>
                    </a:cubicBezTo>
                    <a:cubicBezTo>
                      <a:pt x="88" y="26"/>
                      <a:pt x="88" y="26"/>
                      <a:pt x="88" y="26"/>
                    </a:cubicBezTo>
                    <a:cubicBezTo>
                      <a:pt x="88" y="26"/>
                      <a:pt x="88" y="26"/>
                      <a:pt x="88" y="26"/>
                    </a:cubicBezTo>
                    <a:cubicBezTo>
                      <a:pt x="88" y="25"/>
                      <a:pt x="88" y="24"/>
                      <a:pt x="88" y="24"/>
                    </a:cubicBezTo>
                    <a:lnTo>
                      <a:pt x="87" y="23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9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9257" cy="169713"/>
              </a:xfrm>
              <a:custGeom>
                <a:avLst/>
                <a:gdLst>
                  <a:gd name="T0" fmla="*/ 131 w 132"/>
                  <a:gd name="T1" fmla="*/ 36 h 51"/>
                  <a:gd name="T2" fmla="*/ 131 w 132"/>
                  <a:gd name="T3" fmla="*/ 36 h 51"/>
                  <a:gd name="T4" fmla="*/ 1 w 132"/>
                  <a:gd name="T5" fmla="*/ 36 h 51"/>
                  <a:gd name="T6" fmla="*/ 1 w 132"/>
                  <a:gd name="T7" fmla="*/ 38 h 51"/>
                  <a:gd name="T8" fmla="*/ 14 w 132"/>
                  <a:gd name="T9" fmla="*/ 51 h 51"/>
                  <a:gd name="T10" fmla="*/ 16 w 132"/>
                  <a:gd name="T11" fmla="*/ 51 h 51"/>
                  <a:gd name="T12" fmla="*/ 116 w 132"/>
                  <a:gd name="T13" fmla="*/ 51 h 51"/>
                  <a:gd name="T14" fmla="*/ 118 w 132"/>
                  <a:gd name="T15" fmla="*/ 51 h 51"/>
                  <a:gd name="T16" fmla="*/ 131 w 132"/>
                  <a:gd name="T17" fmla="*/ 38 h 51"/>
                  <a:gd name="T18" fmla="*/ 131 w 132"/>
                  <a:gd name="T19" fmla="*/ 38 h 51"/>
                  <a:gd name="T20" fmla="*/ 131 w 132"/>
                  <a:gd name="T21" fmla="*/ 36 h 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2"/>
                  <a:gd name="T34" fmla="*/ 0 h 51"/>
                  <a:gd name="T35" fmla="*/ 132 w 132"/>
                  <a:gd name="T36" fmla="*/ 51 h 5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2" h="51">
                    <a:moveTo>
                      <a:pt x="131" y="36"/>
                    </a:moveTo>
                    <a:cubicBezTo>
                      <a:pt x="131" y="36"/>
                      <a:pt x="131" y="36"/>
                      <a:pt x="131" y="36"/>
                    </a:cubicBezTo>
                    <a:cubicBezTo>
                      <a:pt x="95" y="0"/>
                      <a:pt x="37" y="0"/>
                      <a:pt x="1" y="36"/>
                    </a:cubicBezTo>
                    <a:cubicBezTo>
                      <a:pt x="0" y="37"/>
                      <a:pt x="0" y="37"/>
                      <a:pt x="1" y="38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4" y="51"/>
                      <a:pt x="15" y="51"/>
                      <a:pt x="16" y="51"/>
                    </a:cubicBezTo>
                    <a:cubicBezTo>
                      <a:pt x="43" y="23"/>
                      <a:pt x="89" y="23"/>
                      <a:pt x="116" y="51"/>
                    </a:cubicBezTo>
                    <a:cubicBezTo>
                      <a:pt x="117" y="51"/>
                      <a:pt x="118" y="51"/>
                      <a:pt x="118" y="51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2" y="37"/>
                      <a:pt x="132" y="36"/>
                      <a:pt x="131" y="36"/>
                    </a:cubicBez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163" name="组合 151"/>
          <p:cNvGrpSpPr/>
          <p:nvPr/>
        </p:nvGrpSpPr>
        <p:grpSpPr>
          <a:xfrm>
            <a:off x="4485012" y="3589006"/>
            <a:ext cx="675877" cy="567188"/>
            <a:chOff x="4485012" y="3589005"/>
            <a:chExt cx="675877" cy="567188"/>
          </a:xfrm>
        </p:grpSpPr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 rot="7869690">
              <a:off x="4539357" y="3534660"/>
              <a:ext cx="567188" cy="675877"/>
            </a:xfrm>
            <a:custGeom>
              <a:avLst/>
              <a:gdLst>
                <a:gd name="T0" fmla="*/ 495731827 w 596"/>
                <a:gd name="T1" fmla="*/ 168743906 h 709"/>
                <a:gd name="T2" fmla="*/ 871551217 w 596"/>
                <a:gd name="T3" fmla="*/ 601607445 h 709"/>
                <a:gd name="T4" fmla="*/ 435775004 w 596"/>
                <a:gd name="T5" fmla="*/ 1040339905 h 709"/>
                <a:gd name="T6" fmla="*/ 0 w 596"/>
                <a:gd name="T7" fmla="*/ 601607445 h 709"/>
                <a:gd name="T8" fmla="*/ 372895376 w 596"/>
                <a:gd name="T9" fmla="*/ 168743906 h 709"/>
                <a:gd name="T10" fmla="*/ 432850989 w 596"/>
                <a:gd name="T11" fmla="*/ 0 h 709"/>
                <a:gd name="T12" fmla="*/ 495731827 w 596"/>
                <a:gd name="T13" fmla="*/ 168743906 h 7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6"/>
                <a:gd name="T22" fmla="*/ 0 h 709"/>
                <a:gd name="T23" fmla="*/ 596 w 596"/>
                <a:gd name="T24" fmla="*/ 709 h 7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6" h="709">
                  <a:moveTo>
                    <a:pt x="339" y="115"/>
                  </a:moveTo>
                  <a:cubicBezTo>
                    <a:pt x="484" y="135"/>
                    <a:pt x="596" y="259"/>
                    <a:pt x="596" y="410"/>
                  </a:cubicBezTo>
                  <a:cubicBezTo>
                    <a:pt x="596" y="575"/>
                    <a:pt x="463" y="709"/>
                    <a:pt x="298" y="709"/>
                  </a:cubicBezTo>
                  <a:cubicBezTo>
                    <a:pt x="133" y="709"/>
                    <a:pt x="0" y="575"/>
                    <a:pt x="0" y="410"/>
                  </a:cubicBezTo>
                  <a:cubicBezTo>
                    <a:pt x="0" y="260"/>
                    <a:pt x="111" y="136"/>
                    <a:pt x="255" y="115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339" y="1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162560" tIns="81280" rIns="162560" bIns="81280"/>
            <a:lstStyle/>
            <a:p>
              <a:pPr defTabSz="121832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67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Freeform 145"/>
            <p:cNvSpPr>
              <a:spLocks noChangeArrowheads="1"/>
            </p:cNvSpPr>
            <p:nvPr/>
          </p:nvSpPr>
          <p:spPr bwMode="auto">
            <a:xfrm>
              <a:off x="4637691" y="3699204"/>
              <a:ext cx="328355" cy="257670"/>
            </a:xfrm>
            <a:custGeom>
              <a:avLst/>
              <a:gdLst>
                <a:gd name="T0" fmla="*/ 1168172619 w 147"/>
                <a:gd name="T1" fmla="*/ 374451075 h 116"/>
                <a:gd name="T2" fmla="*/ 950650977 w 147"/>
                <a:gd name="T3" fmla="*/ 239011685 h 116"/>
                <a:gd name="T4" fmla="*/ 918426915 w 147"/>
                <a:gd name="T5" fmla="*/ 246977047 h 116"/>
                <a:gd name="T6" fmla="*/ 918426915 w 147"/>
                <a:gd name="T7" fmla="*/ 302748699 h 116"/>
                <a:gd name="T8" fmla="*/ 886200015 w 147"/>
                <a:gd name="T9" fmla="*/ 302748699 h 116"/>
                <a:gd name="T10" fmla="*/ 652564924 w 147"/>
                <a:gd name="T11" fmla="*/ 302748699 h 116"/>
                <a:gd name="T12" fmla="*/ 652564924 w 147"/>
                <a:gd name="T13" fmla="*/ 87638747 h 116"/>
                <a:gd name="T14" fmla="*/ 676733680 w 147"/>
                <a:gd name="T15" fmla="*/ 47803466 h 116"/>
                <a:gd name="T16" fmla="*/ 636454312 w 147"/>
                <a:gd name="T17" fmla="*/ 0 h 116"/>
                <a:gd name="T18" fmla="*/ 563945206 w 147"/>
                <a:gd name="T19" fmla="*/ 0 h 116"/>
                <a:gd name="T20" fmla="*/ 523663000 w 147"/>
                <a:gd name="T21" fmla="*/ 47803466 h 116"/>
                <a:gd name="T22" fmla="*/ 547831756 w 147"/>
                <a:gd name="T23" fmla="*/ 87638747 h 116"/>
                <a:gd name="T24" fmla="*/ 547831756 w 147"/>
                <a:gd name="T25" fmla="*/ 135439390 h 116"/>
                <a:gd name="T26" fmla="*/ 298086053 w 147"/>
                <a:gd name="T27" fmla="*/ 135439390 h 116"/>
                <a:gd name="T28" fmla="*/ 257803847 w 147"/>
                <a:gd name="T29" fmla="*/ 135439390 h 116"/>
                <a:gd name="T30" fmla="*/ 257803847 w 147"/>
                <a:gd name="T31" fmla="*/ 71702376 h 116"/>
                <a:gd name="T32" fmla="*/ 225576947 w 147"/>
                <a:gd name="T33" fmla="*/ 71702376 h 116"/>
                <a:gd name="T34" fmla="*/ 16113450 w 147"/>
                <a:gd name="T35" fmla="*/ 215109952 h 116"/>
                <a:gd name="T36" fmla="*/ 8055306 w 147"/>
                <a:gd name="T37" fmla="*/ 231043500 h 116"/>
                <a:gd name="T38" fmla="*/ 233635091 w 147"/>
                <a:gd name="T39" fmla="*/ 374451075 h 116"/>
                <a:gd name="T40" fmla="*/ 257803847 w 147"/>
                <a:gd name="T41" fmla="*/ 366482890 h 116"/>
                <a:gd name="T42" fmla="*/ 257803847 w 147"/>
                <a:gd name="T43" fmla="*/ 310714061 h 116"/>
                <a:gd name="T44" fmla="*/ 298086053 w 147"/>
                <a:gd name="T45" fmla="*/ 310714061 h 116"/>
                <a:gd name="T46" fmla="*/ 547831756 w 147"/>
                <a:gd name="T47" fmla="*/ 310714061 h 116"/>
                <a:gd name="T48" fmla="*/ 547831756 w 147"/>
                <a:gd name="T49" fmla="*/ 868407992 h 116"/>
                <a:gd name="T50" fmla="*/ 523663000 w 147"/>
                <a:gd name="T51" fmla="*/ 860439807 h 116"/>
                <a:gd name="T52" fmla="*/ 547831756 w 147"/>
                <a:gd name="T53" fmla="*/ 916208636 h 116"/>
                <a:gd name="T54" fmla="*/ 507552389 w 147"/>
                <a:gd name="T55" fmla="*/ 884341540 h 116"/>
                <a:gd name="T56" fmla="*/ 523663000 w 147"/>
                <a:gd name="T57" fmla="*/ 924176821 h 116"/>
                <a:gd name="T58" fmla="*/ 547831756 w 147"/>
                <a:gd name="T59" fmla="*/ 924176821 h 116"/>
                <a:gd name="T60" fmla="*/ 547831756 w 147"/>
                <a:gd name="T61" fmla="*/ 924176821 h 116"/>
                <a:gd name="T62" fmla="*/ 547831756 w 147"/>
                <a:gd name="T63" fmla="*/ 924176821 h 116"/>
                <a:gd name="T64" fmla="*/ 588113962 w 147"/>
                <a:gd name="T65" fmla="*/ 924176821 h 116"/>
                <a:gd name="T66" fmla="*/ 628396168 w 147"/>
                <a:gd name="T67" fmla="*/ 924176821 h 116"/>
                <a:gd name="T68" fmla="*/ 652564924 w 147"/>
                <a:gd name="T69" fmla="*/ 924176821 h 116"/>
                <a:gd name="T70" fmla="*/ 668678374 w 147"/>
                <a:gd name="T71" fmla="*/ 924176821 h 116"/>
                <a:gd name="T72" fmla="*/ 668678374 w 147"/>
                <a:gd name="T73" fmla="*/ 924176821 h 116"/>
                <a:gd name="T74" fmla="*/ 692847130 w 147"/>
                <a:gd name="T75" fmla="*/ 924176821 h 116"/>
                <a:gd name="T76" fmla="*/ 708960580 w 147"/>
                <a:gd name="T77" fmla="*/ 884341540 h 116"/>
                <a:gd name="T78" fmla="*/ 668678374 w 147"/>
                <a:gd name="T79" fmla="*/ 916208636 h 116"/>
                <a:gd name="T80" fmla="*/ 700905274 w 147"/>
                <a:gd name="T81" fmla="*/ 860439807 h 116"/>
                <a:gd name="T82" fmla="*/ 652564924 w 147"/>
                <a:gd name="T83" fmla="*/ 884341540 h 116"/>
                <a:gd name="T84" fmla="*/ 652564924 w 147"/>
                <a:gd name="T85" fmla="*/ 470055184 h 116"/>
                <a:gd name="T86" fmla="*/ 886200015 w 147"/>
                <a:gd name="T87" fmla="*/ 470055184 h 116"/>
                <a:gd name="T88" fmla="*/ 926482221 w 147"/>
                <a:gd name="T89" fmla="*/ 470055184 h 116"/>
                <a:gd name="T90" fmla="*/ 926482221 w 147"/>
                <a:gd name="T91" fmla="*/ 541757561 h 116"/>
                <a:gd name="T92" fmla="*/ 950650977 w 147"/>
                <a:gd name="T93" fmla="*/ 541757561 h 116"/>
                <a:gd name="T94" fmla="*/ 1168172619 w 147"/>
                <a:gd name="T95" fmla="*/ 398352808 h 116"/>
                <a:gd name="T96" fmla="*/ 1168172619 w 147"/>
                <a:gd name="T97" fmla="*/ 374451075 h 1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7"/>
                <a:gd name="T148" fmla="*/ 0 h 116"/>
                <a:gd name="T149" fmla="*/ 147 w 147"/>
                <a:gd name="T150" fmla="*/ 116 h 11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7" h="116">
                  <a:moveTo>
                    <a:pt x="145" y="47"/>
                  </a:moveTo>
                  <a:cubicBezTo>
                    <a:pt x="143" y="46"/>
                    <a:pt x="118" y="30"/>
                    <a:pt x="118" y="30"/>
                  </a:cubicBezTo>
                  <a:cubicBezTo>
                    <a:pt x="118" y="30"/>
                    <a:pt x="114" y="28"/>
                    <a:pt x="114" y="31"/>
                  </a:cubicBezTo>
                  <a:cubicBezTo>
                    <a:pt x="114" y="33"/>
                    <a:pt x="114" y="38"/>
                    <a:pt x="114" y="38"/>
                  </a:cubicBezTo>
                  <a:cubicBezTo>
                    <a:pt x="114" y="38"/>
                    <a:pt x="112" y="38"/>
                    <a:pt x="110" y="38"/>
                  </a:cubicBezTo>
                  <a:cubicBezTo>
                    <a:pt x="102" y="38"/>
                    <a:pt x="89" y="38"/>
                    <a:pt x="81" y="3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3" y="10"/>
                    <a:pt x="84" y="8"/>
                    <a:pt x="84" y="6"/>
                  </a:cubicBezTo>
                  <a:cubicBezTo>
                    <a:pt x="84" y="3"/>
                    <a:pt x="82" y="0"/>
                    <a:pt x="79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0"/>
                    <a:pt x="65" y="3"/>
                    <a:pt x="65" y="6"/>
                  </a:cubicBezTo>
                  <a:cubicBezTo>
                    <a:pt x="65" y="8"/>
                    <a:pt x="66" y="10"/>
                    <a:pt x="68" y="11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0" y="17"/>
                    <a:pt x="45" y="17"/>
                    <a:pt x="37" y="17"/>
                  </a:cubicBezTo>
                  <a:cubicBezTo>
                    <a:pt x="34" y="17"/>
                    <a:pt x="32" y="17"/>
                    <a:pt x="32" y="17"/>
                  </a:cubicBezTo>
                  <a:cubicBezTo>
                    <a:pt x="32" y="17"/>
                    <a:pt x="32" y="12"/>
                    <a:pt x="32" y="9"/>
                  </a:cubicBezTo>
                  <a:cubicBezTo>
                    <a:pt x="32" y="7"/>
                    <a:pt x="28" y="9"/>
                    <a:pt x="28" y="9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0" y="28"/>
                    <a:pt x="1" y="29"/>
                  </a:cubicBezTo>
                  <a:cubicBezTo>
                    <a:pt x="4" y="31"/>
                    <a:pt x="29" y="47"/>
                    <a:pt x="29" y="47"/>
                  </a:cubicBezTo>
                  <a:cubicBezTo>
                    <a:pt x="29" y="47"/>
                    <a:pt x="32" y="49"/>
                    <a:pt x="32" y="46"/>
                  </a:cubicBezTo>
                  <a:cubicBezTo>
                    <a:pt x="32" y="43"/>
                    <a:pt x="32" y="39"/>
                    <a:pt x="32" y="39"/>
                  </a:cubicBezTo>
                  <a:cubicBezTo>
                    <a:pt x="32" y="39"/>
                    <a:pt x="34" y="39"/>
                    <a:pt x="37" y="39"/>
                  </a:cubicBezTo>
                  <a:cubicBezTo>
                    <a:pt x="45" y="39"/>
                    <a:pt x="60" y="39"/>
                    <a:pt x="68" y="39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8" y="110"/>
                    <a:pt x="68" y="114"/>
                    <a:pt x="68" y="115"/>
                  </a:cubicBezTo>
                  <a:cubicBezTo>
                    <a:pt x="66" y="111"/>
                    <a:pt x="63" y="111"/>
                    <a:pt x="63" y="111"/>
                  </a:cubicBezTo>
                  <a:cubicBezTo>
                    <a:pt x="65" y="113"/>
                    <a:pt x="65" y="116"/>
                    <a:pt x="65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6"/>
                    <a:pt x="83" y="116"/>
                    <a:pt x="83" y="116"/>
                  </a:cubicBezTo>
                  <a:cubicBezTo>
                    <a:pt x="83" y="116"/>
                    <a:pt x="83" y="116"/>
                    <a:pt x="83" y="116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6"/>
                    <a:pt x="86" y="113"/>
                    <a:pt x="88" y="111"/>
                  </a:cubicBezTo>
                  <a:cubicBezTo>
                    <a:pt x="88" y="111"/>
                    <a:pt x="85" y="111"/>
                    <a:pt x="83" y="115"/>
                  </a:cubicBezTo>
                  <a:cubicBezTo>
                    <a:pt x="83" y="114"/>
                    <a:pt x="84" y="110"/>
                    <a:pt x="87" y="108"/>
                  </a:cubicBezTo>
                  <a:cubicBezTo>
                    <a:pt x="87" y="108"/>
                    <a:pt x="84" y="107"/>
                    <a:pt x="81" y="11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9" y="59"/>
                    <a:pt x="102" y="59"/>
                    <a:pt x="110" y="59"/>
                  </a:cubicBezTo>
                  <a:cubicBezTo>
                    <a:pt x="113" y="59"/>
                    <a:pt x="115" y="59"/>
                    <a:pt x="115" y="59"/>
                  </a:cubicBezTo>
                  <a:cubicBezTo>
                    <a:pt x="115" y="59"/>
                    <a:pt x="115" y="65"/>
                    <a:pt x="115" y="68"/>
                  </a:cubicBezTo>
                  <a:cubicBezTo>
                    <a:pt x="115" y="70"/>
                    <a:pt x="118" y="68"/>
                    <a:pt x="118" y="68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5" y="50"/>
                    <a:pt x="147" y="49"/>
                    <a:pt x="145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62560" tIns="81280" rIns="162560" bIns="81280"/>
            <a:lstStyle/>
            <a:p>
              <a:pPr defTabSz="121832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67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803" y="3756413"/>
            <a:ext cx="2541100" cy="153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Box 148"/>
          <p:cNvSpPr txBox="1"/>
          <p:nvPr/>
        </p:nvSpPr>
        <p:spPr>
          <a:xfrm>
            <a:off x="114300" y="415596"/>
            <a:ext cx="11988800" cy="825373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44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系统的优势和价值</a:t>
            </a:r>
            <a:endParaRPr lang="en-US" altLang="zh-CN" sz="4400" b="1" cap="all" spc="284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139" y="4002935"/>
            <a:ext cx="1385364" cy="105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" name="TextBox 1023"/>
          <p:cNvSpPr txBox="1"/>
          <p:nvPr/>
        </p:nvSpPr>
        <p:spPr>
          <a:xfrm>
            <a:off x="6390703" y="2099936"/>
            <a:ext cx="65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提质增效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196595" y="2850602"/>
            <a:ext cx="6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快捷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363312" y="4044483"/>
            <a:ext cx="65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辅助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决策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564133" y="3828691"/>
            <a:ext cx="88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自动化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446229" y="4434213"/>
            <a:ext cx="6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预警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615162" y="3501600"/>
            <a:ext cx="6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精细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335400" y="4346713"/>
            <a:ext cx="6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1683435398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0640" y="2014619"/>
            <a:ext cx="10295525" cy="2287555"/>
            <a:chOff x="910639" y="2592158"/>
            <a:chExt cx="10295525" cy="1934821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1127760" y="3998729"/>
              <a:ext cx="10078404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127760" y="3782642"/>
              <a:ext cx="10078404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1127760" y="3566555"/>
              <a:ext cx="10078404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127760" y="3350468"/>
              <a:ext cx="10078404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127760" y="3134381"/>
              <a:ext cx="10078404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1127760" y="2918294"/>
              <a:ext cx="10078404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1127760" y="2702207"/>
              <a:ext cx="10078404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同侧圆角矩形 39"/>
            <p:cNvSpPr/>
            <p:nvPr/>
          </p:nvSpPr>
          <p:spPr>
            <a:xfrm>
              <a:off x="8617816" y="3993692"/>
              <a:ext cx="165456" cy="2211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1127760" y="4214813"/>
              <a:ext cx="10078404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同侧圆角矩形 41"/>
            <p:cNvSpPr/>
            <p:nvPr/>
          </p:nvSpPr>
          <p:spPr>
            <a:xfrm>
              <a:off x="9178423" y="3808212"/>
              <a:ext cx="165456" cy="4066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同侧圆角矩形 42"/>
            <p:cNvSpPr/>
            <p:nvPr/>
          </p:nvSpPr>
          <p:spPr>
            <a:xfrm>
              <a:off x="9739030" y="3429000"/>
              <a:ext cx="165456" cy="7858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同侧圆角矩形 43"/>
            <p:cNvSpPr/>
            <p:nvPr/>
          </p:nvSpPr>
          <p:spPr>
            <a:xfrm>
              <a:off x="10299637" y="3660216"/>
              <a:ext cx="165456" cy="5545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同侧圆角矩形 44"/>
            <p:cNvSpPr/>
            <p:nvPr/>
          </p:nvSpPr>
          <p:spPr>
            <a:xfrm>
              <a:off x="10860244" y="3225705"/>
              <a:ext cx="165456" cy="989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同侧圆角矩形 45"/>
            <p:cNvSpPr/>
            <p:nvPr/>
          </p:nvSpPr>
          <p:spPr>
            <a:xfrm>
              <a:off x="5814781" y="3336266"/>
              <a:ext cx="165456" cy="8785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同侧圆角矩形 46"/>
            <p:cNvSpPr/>
            <p:nvPr/>
          </p:nvSpPr>
          <p:spPr>
            <a:xfrm>
              <a:off x="6375388" y="3666773"/>
              <a:ext cx="165456" cy="5480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同侧圆角矩形 51"/>
            <p:cNvSpPr/>
            <p:nvPr/>
          </p:nvSpPr>
          <p:spPr>
            <a:xfrm>
              <a:off x="6935995" y="2884498"/>
              <a:ext cx="165456" cy="13303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同侧圆角矩形 52"/>
            <p:cNvSpPr/>
            <p:nvPr/>
          </p:nvSpPr>
          <p:spPr>
            <a:xfrm>
              <a:off x="7496602" y="3671535"/>
              <a:ext cx="165456" cy="54327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同侧圆角矩形 53"/>
            <p:cNvSpPr/>
            <p:nvPr/>
          </p:nvSpPr>
          <p:spPr>
            <a:xfrm>
              <a:off x="8057209" y="3660216"/>
              <a:ext cx="165456" cy="5545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同侧圆角矩形 54"/>
            <p:cNvSpPr/>
            <p:nvPr/>
          </p:nvSpPr>
          <p:spPr>
            <a:xfrm>
              <a:off x="3011746" y="3225705"/>
              <a:ext cx="165456" cy="989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同侧圆角矩形 55"/>
            <p:cNvSpPr/>
            <p:nvPr/>
          </p:nvSpPr>
          <p:spPr>
            <a:xfrm>
              <a:off x="3572353" y="3446826"/>
              <a:ext cx="165456" cy="7679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同侧圆角矩形 56"/>
            <p:cNvSpPr/>
            <p:nvPr/>
          </p:nvSpPr>
          <p:spPr>
            <a:xfrm>
              <a:off x="4132960" y="3105619"/>
              <a:ext cx="165456" cy="11091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同侧圆角矩形 57"/>
            <p:cNvSpPr/>
            <p:nvPr/>
          </p:nvSpPr>
          <p:spPr>
            <a:xfrm>
              <a:off x="4693567" y="3782096"/>
              <a:ext cx="165456" cy="4327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同侧圆角矩形 58"/>
            <p:cNvSpPr/>
            <p:nvPr/>
          </p:nvSpPr>
          <p:spPr>
            <a:xfrm>
              <a:off x="5254174" y="3560975"/>
              <a:ext cx="165456" cy="6538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同侧圆角矩形 59"/>
            <p:cNvSpPr/>
            <p:nvPr/>
          </p:nvSpPr>
          <p:spPr>
            <a:xfrm>
              <a:off x="1329925" y="3276142"/>
              <a:ext cx="165456" cy="9386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同侧圆角矩形 60"/>
            <p:cNvSpPr/>
            <p:nvPr/>
          </p:nvSpPr>
          <p:spPr>
            <a:xfrm>
              <a:off x="1890532" y="3663492"/>
              <a:ext cx="165456" cy="5513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同侧圆角矩形 61"/>
            <p:cNvSpPr/>
            <p:nvPr/>
          </p:nvSpPr>
          <p:spPr>
            <a:xfrm>
              <a:off x="2451139" y="3446826"/>
              <a:ext cx="165456" cy="7679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240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10639" y="2592158"/>
              <a:ext cx="103775" cy="194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6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zh-CN" altLang="en-US" sz="6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10639" y="2809801"/>
              <a:ext cx="103775" cy="194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6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lang="zh-CN" altLang="en-US" sz="6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10639" y="3027442"/>
              <a:ext cx="103775" cy="194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6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zh-CN" altLang="en-US" sz="6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10639" y="3245084"/>
              <a:ext cx="103775" cy="194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6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6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10639" y="3462726"/>
              <a:ext cx="103775" cy="194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6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6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10639" y="3680368"/>
              <a:ext cx="103775" cy="194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6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6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10639" y="3898009"/>
              <a:ext cx="103775" cy="194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6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6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10639" y="4115652"/>
              <a:ext cx="103775" cy="194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6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sz="6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205202" y="4270434"/>
              <a:ext cx="416431" cy="256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10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JH</a:t>
              </a:r>
              <a:endParaRPr lang="zh-CN" altLang="en-US" sz="10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65763" y="4270432"/>
              <a:ext cx="416431" cy="256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10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KL</a:t>
              </a:r>
              <a:endParaRPr lang="zh-CN" altLang="en-US" sz="10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26326" y="4270432"/>
              <a:ext cx="416431" cy="256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10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OP</a:t>
              </a:r>
              <a:endParaRPr lang="zh-CN" altLang="en-US" sz="10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886887" y="4270432"/>
              <a:ext cx="416431" cy="256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10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TG</a:t>
              </a:r>
              <a:endParaRPr lang="zh-CN" altLang="en-US" sz="10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447450" y="4270432"/>
              <a:ext cx="416431" cy="256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10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HG</a:t>
              </a:r>
              <a:endParaRPr lang="zh-CN" altLang="en-US" sz="10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008011" y="4270432"/>
              <a:ext cx="416431" cy="256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10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OP</a:t>
              </a:r>
              <a:endParaRPr lang="zh-CN" altLang="en-US" sz="10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568574" y="4270432"/>
              <a:ext cx="416431" cy="256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10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IT</a:t>
              </a:r>
              <a:endParaRPr lang="zh-CN" altLang="en-US" sz="10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29135" y="4270432"/>
              <a:ext cx="416431" cy="256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10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KJ</a:t>
              </a:r>
              <a:endParaRPr lang="zh-CN" altLang="en-US" sz="10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689698" y="4270432"/>
              <a:ext cx="416431" cy="256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10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UH</a:t>
              </a:r>
              <a:endParaRPr lang="zh-CN" altLang="en-US" sz="10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250259" y="4270432"/>
              <a:ext cx="416431" cy="256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10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PO</a:t>
              </a:r>
              <a:endParaRPr lang="zh-CN" altLang="en-US" sz="10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810821" y="4270432"/>
              <a:ext cx="416431" cy="256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10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MN</a:t>
              </a:r>
              <a:endParaRPr lang="zh-CN" altLang="en-US" sz="10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371383" y="4270432"/>
              <a:ext cx="416431" cy="256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10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KR</a:t>
              </a:r>
              <a:endParaRPr lang="zh-CN" altLang="en-US" sz="10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931945" y="4270432"/>
              <a:ext cx="416431" cy="256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10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OL</a:t>
              </a:r>
              <a:endParaRPr lang="zh-CN" altLang="en-US" sz="10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492507" y="4270432"/>
              <a:ext cx="416431" cy="256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10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HG</a:t>
              </a:r>
              <a:endParaRPr lang="zh-CN" altLang="en-US" sz="10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053069" y="4270432"/>
              <a:ext cx="416431" cy="256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10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AD</a:t>
              </a:r>
              <a:endParaRPr lang="zh-CN" altLang="en-US" sz="10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613631" y="4270432"/>
              <a:ext cx="416431" cy="256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10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FT</a:t>
              </a:r>
              <a:endParaRPr lang="zh-CN" altLang="en-US" sz="10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0174193" y="4270432"/>
              <a:ext cx="416431" cy="256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10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VB</a:t>
              </a:r>
              <a:endParaRPr lang="zh-CN" altLang="en-US" sz="10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0734757" y="4270432"/>
              <a:ext cx="416431" cy="256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323"/>
              <a:r>
                <a:rPr lang="en-US" altLang="zh-CN" sz="1067" dirty="0">
                  <a:solidFill>
                    <a:srgbClr val="308BC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VM</a:t>
              </a:r>
              <a:endParaRPr lang="zh-CN" altLang="en-US" sz="1067" dirty="0">
                <a:solidFill>
                  <a:srgbClr val="308BC4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5" name="组合 70"/>
          <p:cNvGrpSpPr/>
          <p:nvPr/>
        </p:nvGrpSpPr>
        <p:grpSpPr bwMode="auto">
          <a:xfrm>
            <a:off x="1014415" y="4537771"/>
            <a:ext cx="10191749" cy="1353850"/>
            <a:chOff x="5004842" y="1600880"/>
            <a:chExt cx="6377930" cy="1015134"/>
          </a:xfrm>
        </p:grpSpPr>
        <p:sp>
          <p:nvSpPr>
            <p:cNvPr id="72" name="TextBox 45"/>
            <p:cNvSpPr txBox="1">
              <a:spLocks noChangeArrowheads="1"/>
            </p:cNvSpPr>
            <p:nvPr/>
          </p:nvSpPr>
          <p:spPr bwMode="auto">
            <a:xfrm>
              <a:off x="5017479" y="1931904"/>
              <a:ext cx="6365293" cy="684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9040" tIns="64520" rIns="129040" bIns="64520">
              <a:spAutoFit/>
            </a:bodyPr>
            <a:lstStyle/>
            <a:p>
              <a:pPr defTabSz="1219170">
                <a:lnSpc>
                  <a:spcPct val="150000"/>
                </a:lnSpc>
              </a:pPr>
              <a:r>
                <a:rPr lang="zh-CN" altLang="en-US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高效收集检修过程中产生的结构化和非结构化数据，重组数据帮助系统提供设备检修状态分析，设备检修工作量预测，设备整件、部件库存预警，设备质量评估，为检修基地安全生产提供智能辅助。</a:t>
              </a:r>
              <a:endParaRPr lang="en-US" altLang="zh-CN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Box 53"/>
            <p:cNvSpPr txBox="1">
              <a:spLocks noChangeArrowheads="1"/>
            </p:cNvSpPr>
            <p:nvPr/>
          </p:nvSpPr>
          <p:spPr bwMode="auto">
            <a:xfrm>
              <a:off x="5004842" y="1600880"/>
              <a:ext cx="2756755" cy="3284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129040" tIns="64520" rIns="129040" bIns="64520">
              <a:spAutoFit/>
            </a:bodyPr>
            <a:lstStyle/>
            <a:p>
              <a:pPr defTabSz="1219170"/>
              <a:r>
                <a:rPr lang="zh-CN" altLang="en-US" sz="2000" b="1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结合大数据战略，具备数据挖掘潜力</a:t>
              </a:r>
            </a:p>
          </p:txBody>
        </p:sp>
      </p:grpSp>
      <p:sp>
        <p:nvSpPr>
          <p:cNvPr id="58" name="TextBox 148"/>
          <p:cNvSpPr txBox="1"/>
          <p:nvPr/>
        </p:nvSpPr>
        <p:spPr>
          <a:xfrm>
            <a:off x="114300" y="415596"/>
            <a:ext cx="11988800" cy="830054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44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便捷全面深入的数据查询统计分析</a:t>
            </a:r>
            <a:endParaRPr lang="en-US" altLang="zh-CN" sz="4400" b="1" cap="all" spc="284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62637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 rot="12976378">
            <a:off x="1822919" y="1940820"/>
            <a:ext cx="1337865" cy="1653043"/>
            <a:chOff x="9138598" y="1926397"/>
            <a:chExt cx="1750437" cy="2045208"/>
          </a:xfrm>
        </p:grpSpPr>
        <p:sp>
          <p:nvSpPr>
            <p:cNvPr id="5" name="Freeform 17"/>
            <p:cNvSpPr/>
            <p:nvPr/>
          </p:nvSpPr>
          <p:spPr bwMode="auto">
            <a:xfrm>
              <a:off x="9138598" y="1926397"/>
              <a:ext cx="1750437" cy="2045208"/>
            </a:xfrm>
            <a:custGeom>
              <a:avLst/>
              <a:gdLst>
                <a:gd name="T0" fmla="*/ 526 w 586"/>
                <a:gd name="T1" fmla="*/ 0 h 685"/>
                <a:gd name="T2" fmla="*/ 467 w 586"/>
                <a:gd name="T3" fmla="*/ 119 h 685"/>
                <a:gd name="T4" fmla="*/ 490 w 586"/>
                <a:gd name="T5" fmla="*/ 119 h 685"/>
                <a:gd name="T6" fmla="*/ 490 w 586"/>
                <a:gd name="T7" fmla="*/ 403 h 685"/>
                <a:gd name="T8" fmla="*/ 281 w 586"/>
                <a:gd name="T9" fmla="*/ 613 h 685"/>
                <a:gd name="T10" fmla="*/ 72 w 586"/>
                <a:gd name="T11" fmla="*/ 403 h 685"/>
                <a:gd name="T12" fmla="*/ 0 w 586"/>
                <a:gd name="T13" fmla="*/ 403 h 685"/>
                <a:gd name="T14" fmla="*/ 281 w 586"/>
                <a:gd name="T15" fmla="*/ 685 h 685"/>
                <a:gd name="T16" fmla="*/ 562 w 586"/>
                <a:gd name="T17" fmla="*/ 403 h 685"/>
                <a:gd name="T18" fmla="*/ 562 w 586"/>
                <a:gd name="T19" fmla="*/ 119 h 685"/>
                <a:gd name="T20" fmla="*/ 586 w 586"/>
                <a:gd name="T21" fmla="*/ 119 h 685"/>
                <a:gd name="T22" fmla="*/ 526 w 586"/>
                <a:gd name="T23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685">
                  <a:moveTo>
                    <a:pt x="526" y="0"/>
                  </a:moveTo>
                  <a:cubicBezTo>
                    <a:pt x="467" y="119"/>
                    <a:pt x="467" y="119"/>
                    <a:pt x="467" y="119"/>
                  </a:cubicBezTo>
                  <a:cubicBezTo>
                    <a:pt x="490" y="119"/>
                    <a:pt x="490" y="119"/>
                    <a:pt x="490" y="119"/>
                  </a:cubicBezTo>
                  <a:cubicBezTo>
                    <a:pt x="490" y="403"/>
                    <a:pt x="490" y="403"/>
                    <a:pt x="490" y="403"/>
                  </a:cubicBezTo>
                  <a:cubicBezTo>
                    <a:pt x="490" y="519"/>
                    <a:pt x="397" y="613"/>
                    <a:pt x="281" y="613"/>
                  </a:cubicBezTo>
                  <a:cubicBezTo>
                    <a:pt x="165" y="613"/>
                    <a:pt x="72" y="519"/>
                    <a:pt x="72" y="403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559"/>
                    <a:pt x="126" y="685"/>
                    <a:pt x="281" y="685"/>
                  </a:cubicBezTo>
                  <a:cubicBezTo>
                    <a:pt x="436" y="685"/>
                    <a:pt x="562" y="559"/>
                    <a:pt x="562" y="403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86" y="119"/>
                    <a:pt x="586" y="119"/>
                    <a:pt x="586" y="119"/>
                  </a:cubicBezTo>
                  <a:lnTo>
                    <a:pt x="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91440" tIns="45720" rIns="91440" bIns="45720"/>
            <a:lstStyle/>
            <a:p>
              <a:pPr defTabSz="1218323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2" name="组合 25"/>
            <p:cNvGrpSpPr/>
            <p:nvPr/>
          </p:nvGrpSpPr>
          <p:grpSpPr>
            <a:xfrm>
              <a:off x="9444288" y="2597823"/>
              <a:ext cx="1068093" cy="1066275"/>
              <a:chOff x="9444287" y="2597823"/>
              <a:chExt cx="1068093" cy="1066274"/>
            </a:xfrm>
          </p:grpSpPr>
          <p:sp>
            <p:nvSpPr>
              <p:cNvPr id="4" name="Oval 16"/>
              <p:cNvSpPr>
                <a:spLocks noChangeArrowheads="1"/>
              </p:cNvSpPr>
              <p:nvPr/>
            </p:nvSpPr>
            <p:spPr bwMode="auto">
              <a:xfrm>
                <a:off x="9444287" y="2597823"/>
                <a:ext cx="1068093" cy="106627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pPr defTabSz="1218323"/>
                <a:endParaRPr lang="zh-CN" altLang="en-US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Freeform 18"/>
              <p:cNvSpPr>
                <a:spLocks noEditPoints="1"/>
              </p:cNvSpPr>
              <p:nvPr/>
            </p:nvSpPr>
            <p:spPr bwMode="auto">
              <a:xfrm>
                <a:off x="9724502" y="2928986"/>
                <a:ext cx="507662" cy="449436"/>
              </a:xfrm>
              <a:custGeom>
                <a:avLst/>
                <a:gdLst>
                  <a:gd name="T0" fmla="*/ 32 w 170"/>
                  <a:gd name="T1" fmla="*/ 150 h 150"/>
                  <a:gd name="T2" fmla="*/ 29 w 170"/>
                  <a:gd name="T3" fmla="*/ 150 h 150"/>
                  <a:gd name="T4" fmla="*/ 29 w 170"/>
                  <a:gd name="T5" fmla="*/ 150 h 150"/>
                  <a:gd name="T6" fmla="*/ 52 w 170"/>
                  <a:gd name="T7" fmla="*/ 111 h 150"/>
                  <a:gd name="T8" fmla="*/ 52 w 170"/>
                  <a:gd name="T9" fmla="*/ 111 h 150"/>
                  <a:gd name="T10" fmla="*/ 0 w 170"/>
                  <a:gd name="T11" fmla="*/ 58 h 150"/>
                  <a:gd name="T12" fmla="*/ 0 w 170"/>
                  <a:gd name="T13" fmla="*/ 58 h 150"/>
                  <a:gd name="T14" fmla="*/ 85 w 170"/>
                  <a:gd name="T15" fmla="*/ 0 h 150"/>
                  <a:gd name="T16" fmla="*/ 85 w 170"/>
                  <a:gd name="T17" fmla="*/ 0 h 150"/>
                  <a:gd name="T18" fmla="*/ 170 w 170"/>
                  <a:gd name="T19" fmla="*/ 58 h 150"/>
                  <a:gd name="T20" fmla="*/ 170 w 170"/>
                  <a:gd name="T21" fmla="*/ 58 h 150"/>
                  <a:gd name="T22" fmla="*/ 111 w 170"/>
                  <a:gd name="T23" fmla="*/ 113 h 150"/>
                  <a:gd name="T24" fmla="*/ 111 w 170"/>
                  <a:gd name="T25" fmla="*/ 113 h 150"/>
                  <a:gd name="T26" fmla="*/ 32 w 170"/>
                  <a:gd name="T27" fmla="*/ 150 h 150"/>
                  <a:gd name="T28" fmla="*/ 32 w 170"/>
                  <a:gd name="T29" fmla="*/ 150 h 150"/>
                  <a:gd name="T30" fmla="*/ 32 w 170"/>
                  <a:gd name="T31" fmla="*/ 150 h 150"/>
                  <a:gd name="T32" fmla="*/ 33 w 170"/>
                  <a:gd name="T33" fmla="*/ 27 h 150"/>
                  <a:gd name="T34" fmla="*/ 14 w 170"/>
                  <a:gd name="T35" fmla="*/ 58 h 150"/>
                  <a:gd name="T36" fmla="*/ 14 w 170"/>
                  <a:gd name="T37" fmla="*/ 58 h 150"/>
                  <a:gd name="T38" fmla="*/ 62 w 170"/>
                  <a:gd name="T39" fmla="*/ 99 h 150"/>
                  <a:gd name="T40" fmla="*/ 62 w 170"/>
                  <a:gd name="T41" fmla="*/ 99 h 150"/>
                  <a:gd name="T42" fmla="*/ 68 w 170"/>
                  <a:gd name="T43" fmla="*/ 101 h 150"/>
                  <a:gd name="T44" fmla="*/ 67 w 170"/>
                  <a:gd name="T45" fmla="*/ 107 h 150"/>
                  <a:gd name="T46" fmla="*/ 58 w 170"/>
                  <a:gd name="T47" fmla="*/ 132 h 150"/>
                  <a:gd name="T48" fmla="*/ 58 w 170"/>
                  <a:gd name="T49" fmla="*/ 132 h 150"/>
                  <a:gd name="T50" fmla="*/ 102 w 170"/>
                  <a:gd name="T51" fmla="*/ 102 h 150"/>
                  <a:gd name="T52" fmla="*/ 102 w 170"/>
                  <a:gd name="T53" fmla="*/ 102 h 150"/>
                  <a:gd name="T54" fmla="*/ 103 w 170"/>
                  <a:gd name="T55" fmla="*/ 100 h 150"/>
                  <a:gd name="T56" fmla="*/ 106 w 170"/>
                  <a:gd name="T57" fmla="*/ 100 h 150"/>
                  <a:gd name="T58" fmla="*/ 156 w 170"/>
                  <a:gd name="T59" fmla="*/ 58 h 150"/>
                  <a:gd name="T60" fmla="*/ 156 w 170"/>
                  <a:gd name="T61" fmla="*/ 58 h 150"/>
                  <a:gd name="T62" fmla="*/ 137 w 170"/>
                  <a:gd name="T63" fmla="*/ 27 h 150"/>
                  <a:gd name="T64" fmla="*/ 137 w 170"/>
                  <a:gd name="T65" fmla="*/ 27 h 150"/>
                  <a:gd name="T66" fmla="*/ 85 w 170"/>
                  <a:gd name="T67" fmla="*/ 14 h 150"/>
                  <a:gd name="T68" fmla="*/ 85 w 170"/>
                  <a:gd name="T69" fmla="*/ 14 h 150"/>
                  <a:gd name="T70" fmla="*/ 85 w 170"/>
                  <a:gd name="T71" fmla="*/ 14 h 150"/>
                  <a:gd name="T72" fmla="*/ 85 w 170"/>
                  <a:gd name="T73" fmla="*/ 14 h 150"/>
                  <a:gd name="T74" fmla="*/ 33 w 170"/>
                  <a:gd name="T75" fmla="*/ 2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0" h="150">
                    <a:moveTo>
                      <a:pt x="32" y="150"/>
                    </a:moveTo>
                    <a:cubicBezTo>
                      <a:pt x="30" y="150"/>
                      <a:pt x="29" y="150"/>
                      <a:pt x="29" y="150"/>
                    </a:cubicBezTo>
                    <a:cubicBezTo>
                      <a:pt x="29" y="150"/>
                      <a:pt x="29" y="150"/>
                      <a:pt x="29" y="150"/>
                    </a:cubicBezTo>
                    <a:cubicBezTo>
                      <a:pt x="29" y="150"/>
                      <a:pt x="48" y="133"/>
                      <a:pt x="52" y="111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23" y="103"/>
                      <a:pt x="0" y="83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3"/>
                      <a:pt x="40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30" y="0"/>
                      <a:pt x="170" y="23"/>
                      <a:pt x="170" y="58"/>
                    </a:cubicBezTo>
                    <a:cubicBezTo>
                      <a:pt x="170" y="58"/>
                      <a:pt x="170" y="58"/>
                      <a:pt x="170" y="58"/>
                    </a:cubicBezTo>
                    <a:cubicBezTo>
                      <a:pt x="170" y="85"/>
                      <a:pt x="144" y="106"/>
                      <a:pt x="111" y="113"/>
                    </a:cubicBezTo>
                    <a:cubicBezTo>
                      <a:pt x="111" y="113"/>
                      <a:pt x="111" y="113"/>
                      <a:pt x="111" y="113"/>
                    </a:cubicBezTo>
                    <a:cubicBezTo>
                      <a:pt x="80" y="147"/>
                      <a:pt x="43" y="150"/>
                      <a:pt x="32" y="150"/>
                    </a:cubicBezTo>
                    <a:cubicBezTo>
                      <a:pt x="32" y="150"/>
                      <a:pt x="32" y="150"/>
                      <a:pt x="32" y="150"/>
                    </a:cubicBezTo>
                    <a:cubicBezTo>
                      <a:pt x="32" y="150"/>
                      <a:pt x="32" y="150"/>
                      <a:pt x="32" y="150"/>
                    </a:cubicBezTo>
                    <a:close/>
                    <a:moveTo>
                      <a:pt x="33" y="27"/>
                    </a:moveTo>
                    <a:cubicBezTo>
                      <a:pt x="21" y="36"/>
                      <a:pt x="14" y="47"/>
                      <a:pt x="14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3" y="75"/>
                      <a:pt x="32" y="93"/>
                      <a:pt x="62" y="99"/>
                    </a:cubicBezTo>
                    <a:cubicBezTo>
                      <a:pt x="62" y="99"/>
                      <a:pt x="62" y="99"/>
                      <a:pt x="62" y="99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13"/>
                      <a:pt x="64" y="123"/>
                      <a:pt x="58" y="132"/>
                    </a:cubicBezTo>
                    <a:cubicBezTo>
                      <a:pt x="58" y="132"/>
                      <a:pt x="58" y="132"/>
                      <a:pt x="58" y="132"/>
                    </a:cubicBezTo>
                    <a:cubicBezTo>
                      <a:pt x="71" y="127"/>
                      <a:pt x="87" y="119"/>
                      <a:pt x="102" y="102"/>
                    </a:cubicBezTo>
                    <a:cubicBezTo>
                      <a:pt x="102" y="102"/>
                      <a:pt x="102" y="102"/>
                      <a:pt x="102" y="102"/>
                    </a:cubicBezTo>
                    <a:cubicBezTo>
                      <a:pt x="103" y="100"/>
                      <a:pt x="103" y="100"/>
                      <a:pt x="103" y="100"/>
                    </a:cubicBezTo>
                    <a:cubicBezTo>
                      <a:pt x="106" y="100"/>
                      <a:pt x="106" y="100"/>
                      <a:pt x="106" y="100"/>
                    </a:cubicBezTo>
                    <a:cubicBezTo>
                      <a:pt x="137" y="94"/>
                      <a:pt x="157" y="76"/>
                      <a:pt x="156" y="58"/>
                    </a:cubicBezTo>
                    <a:cubicBezTo>
                      <a:pt x="156" y="58"/>
                      <a:pt x="156" y="58"/>
                      <a:pt x="156" y="58"/>
                    </a:cubicBezTo>
                    <a:cubicBezTo>
                      <a:pt x="156" y="47"/>
                      <a:pt x="149" y="36"/>
                      <a:pt x="137" y="27"/>
                    </a:cubicBezTo>
                    <a:cubicBezTo>
                      <a:pt x="137" y="27"/>
                      <a:pt x="137" y="27"/>
                      <a:pt x="137" y="27"/>
                    </a:cubicBezTo>
                    <a:cubicBezTo>
                      <a:pt x="124" y="19"/>
                      <a:pt x="105" y="14"/>
                      <a:pt x="85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65" y="14"/>
                      <a:pt x="46" y="19"/>
                      <a:pt x="33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1218323"/>
                <a:endParaRPr lang="zh-CN" altLang="en-US" sz="24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 rot="20272864">
            <a:off x="585477" y="3129319"/>
            <a:ext cx="1414977" cy="1699258"/>
            <a:chOff x="1446551" y="2174151"/>
            <a:chExt cx="1750437" cy="2045208"/>
          </a:xfrm>
        </p:grpSpPr>
        <p:sp>
          <p:nvSpPr>
            <p:cNvPr id="10" name="Freeform 8"/>
            <p:cNvSpPr/>
            <p:nvPr/>
          </p:nvSpPr>
          <p:spPr bwMode="auto">
            <a:xfrm rot="8432437">
              <a:off x="1446551" y="2174151"/>
              <a:ext cx="1750437" cy="2045208"/>
            </a:xfrm>
            <a:custGeom>
              <a:avLst/>
              <a:gdLst>
                <a:gd name="T0" fmla="*/ 526 w 586"/>
                <a:gd name="T1" fmla="*/ 0 h 685"/>
                <a:gd name="T2" fmla="*/ 467 w 586"/>
                <a:gd name="T3" fmla="*/ 119 h 685"/>
                <a:gd name="T4" fmla="*/ 490 w 586"/>
                <a:gd name="T5" fmla="*/ 119 h 685"/>
                <a:gd name="T6" fmla="*/ 490 w 586"/>
                <a:gd name="T7" fmla="*/ 403 h 685"/>
                <a:gd name="T8" fmla="*/ 281 w 586"/>
                <a:gd name="T9" fmla="*/ 613 h 685"/>
                <a:gd name="T10" fmla="*/ 72 w 586"/>
                <a:gd name="T11" fmla="*/ 403 h 685"/>
                <a:gd name="T12" fmla="*/ 0 w 586"/>
                <a:gd name="T13" fmla="*/ 403 h 685"/>
                <a:gd name="T14" fmla="*/ 281 w 586"/>
                <a:gd name="T15" fmla="*/ 685 h 685"/>
                <a:gd name="T16" fmla="*/ 562 w 586"/>
                <a:gd name="T17" fmla="*/ 403 h 685"/>
                <a:gd name="T18" fmla="*/ 562 w 586"/>
                <a:gd name="T19" fmla="*/ 119 h 685"/>
                <a:gd name="T20" fmla="*/ 586 w 586"/>
                <a:gd name="T21" fmla="*/ 119 h 685"/>
                <a:gd name="T22" fmla="*/ 526 w 586"/>
                <a:gd name="T23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685">
                  <a:moveTo>
                    <a:pt x="526" y="0"/>
                  </a:moveTo>
                  <a:cubicBezTo>
                    <a:pt x="467" y="119"/>
                    <a:pt x="467" y="119"/>
                    <a:pt x="467" y="119"/>
                  </a:cubicBezTo>
                  <a:cubicBezTo>
                    <a:pt x="490" y="119"/>
                    <a:pt x="490" y="119"/>
                    <a:pt x="490" y="119"/>
                  </a:cubicBezTo>
                  <a:cubicBezTo>
                    <a:pt x="490" y="403"/>
                    <a:pt x="490" y="403"/>
                    <a:pt x="490" y="403"/>
                  </a:cubicBezTo>
                  <a:cubicBezTo>
                    <a:pt x="490" y="519"/>
                    <a:pt x="397" y="613"/>
                    <a:pt x="281" y="613"/>
                  </a:cubicBezTo>
                  <a:cubicBezTo>
                    <a:pt x="165" y="613"/>
                    <a:pt x="72" y="519"/>
                    <a:pt x="72" y="403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559"/>
                    <a:pt x="126" y="685"/>
                    <a:pt x="281" y="685"/>
                  </a:cubicBezTo>
                  <a:cubicBezTo>
                    <a:pt x="436" y="685"/>
                    <a:pt x="562" y="559"/>
                    <a:pt x="562" y="403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86" y="119"/>
                    <a:pt x="586" y="119"/>
                    <a:pt x="586" y="119"/>
                  </a:cubicBez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40" tIns="45720" rIns="91440" bIns="45720"/>
            <a:lstStyle/>
            <a:p>
              <a:pPr defTabSz="1218323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7" name="组合 1"/>
            <p:cNvGrpSpPr/>
            <p:nvPr/>
          </p:nvGrpSpPr>
          <p:grpSpPr>
            <a:xfrm>
              <a:off x="1750421" y="2597823"/>
              <a:ext cx="1069913" cy="1066275"/>
              <a:chOff x="1750419" y="2597823"/>
              <a:chExt cx="1069913" cy="1066274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1750419" y="2597823"/>
                <a:ext cx="1069913" cy="1066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pPr defTabSz="1218323"/>
                <a:endParaRPr lang="zh-CN" altLang="en-US" sz="24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grpSp>
            <p:nvGrpSpPr>
              <p:cNvPr id="11" name="Group 19"/>
              <p:cNvGrpSpPr/>
              <p:nvPr/>
            </p:nvGrpSpPr>
            <p:grpSpPr bwMode="auto">
              <a:xfrm>
                <a:off x="2037913" y="2825270"/>
                <a:ext cx="494926" cy="602282"/>
                <a:chOff x="0" y="0"/>
                <a:chExt cx="272" cy="331"/>
              </a:xfrm>
            </p:grpSpPr>
            <p:sp>
              <p:nvSpPr>
                <p:cNvPr id="12" name="Freeform 20"/>
                <p:cNvSpPr/>
                <p:nvPr/>
              </p:nvSpPr>
              <p:spPr bwMode="auto">
                <a:xfrm>
                  <a:off x="70" y="0"/>
                  <a:ext cx="202" cy="208"/>
                </a:xfrm>
                <a:custGeom>
                  <a:avLst/>
                  <a:gdLst>
                    <a:gd name="T0" fmla="*/ 62 w 123"/>
                    <a:gd name="T1" fmla="*/ 33 h 127"/>
                    <a:gd name="T2" fmla="*/ 49 w 123"/>
                    <a:gd name="T3" fmla="*/ 30 h 127"/>
                    <a:gd name="T4" fmla="*/ 49 w 123"/>
                    <a:gd name="T5" fmla="*/ 0 h 127"/>
                    <a:gd name="T6" fmla="*/ 0 w 123"/>
                    <a:gd name="T7" fmla="*/ 48 h 127"/>
                    <a:gd name="T8" fmla="*/ 49 w 123"/>
                    <a:gd name="T9" fmla="*/ 95 h 127"/>
                    <a:gd name="T10" fmla="*/ 49 w 123"/>
                    <a:gd name="T11" fmla="*/ 65 h 127"/>
                    <a:gd name="T12" fmla="*/ 96 w 123"/>
                    <a:gd name="T13" fmla="*/ 107 h 127"/>
                    <a:gd name="T14" fmla="*/ 78 w 123"/>
                    <a:gd name="T15" fmla="*/ 127 h 127"/>
                    <a:gd name="T16" fmla="*/ 115 w 123"/>
                    <a:gd name="T17" fmla="*/ 98 h 127"/>
                    <a:gd name="T18" fmla="*/ 62 w 123"/>
                    <a:gd name="T19" fmla="*/ 33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27">
                      <a:moveTo>
                        <a:pt x="62" y="33"/>
                      </a:moveTo>
                      <a:cubicBezTo>
                        <a:pt x="57" y="31"/>
                        <a:pt x="53" y="30"/>
                        <a:pt x="49" y="3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9" y="95"/>
                        <a:pt x="49" y="95"/>
                        <a:pt x="49" y="9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86" y="67"/>
                        <a:pt x="102" y="86"/>
                        <a:pt x="96" y="107"/>
                      </a:cubicBezTo>
                      <a:cubicBezTo>
                        <a:pt x="93" y="116"/>
                        <a:pt x="86" y="123"/>
                        <a:pt x="78" y="127"/>
                      </a:cubicBezTo>
                      <a:cubicBezTo>
                        <a:pt x="96" y="123"/>
                        <a:pt x="111" y="113"/>
                        <a:pt x="115" y="98"/>
                      </a:cubicBezTo>
                      <a:cubicBezTo>
                        <a:pt x="123" y="72"/>
                        <a:pt x="99" y="43"/>
                        <a:pt x="62" y="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1218323"/>
                  <a:endParaRPr lang="zh-CN" altLang="en-US" sz="240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" name="Freeform 21"/>
                <p:cNvSpPr/>
                <p:nvPr/>
              </p:nvSpPr>
              <p:spPr bwMode="auto">
                <a:xfrm>
                  <a:off x="0" y="123"/>
                  <a:ext cx="202" cy="208"/>
                </a:xfrm>
                <a:custGeom>
                  <a:avLst/>
                  <a:gdLst>
                    <a:gd name="T0" fmla="*/ 61 w 123"/>
                    <a:gd name="T1" fmla="*/ 94 h 127"/>
                    <a:gd name="T2" fmla="*/ 74 w 123"/>
                    <a:gd name="T3" fmla="*/ 97 h 127"/>
                    <a:gd name="T4" fmla="*/ 74 w 123"/>
                    <a:gd name="T5" fmla="*/ 127 h 127"/>
                    <a:gd name="T6" fmla="*/ 123 w 123"/>
                    <a:gd name="T7" fmla="*/ 79 h 127"/>
                    <a:gd name="T8" fmla="*/ 74 w 123"/>
                    <a:gd name="T9" fmla="*/ 31 h 127"/>
                    <a:gd name="T10" fmla="*/ 74 w 123"/>
                    <a:gd name="T11" fmla="*/ 62 h 127"/>
                    <a:gd name="T12" fmla="*/ 27 w 123"/>
                    <a:gd name="T13" fmla="*/ 20 h 127"/>
                    <a:gd name="T14" fmla="*/ 45 w 123"/>
                    <a:gd name="T15" fmla="*/ 0 h 127"/>
                    <a:gd name="T16" fmla="*/ 8 w 123"/>
                    <a:gd name="T17" fmla="*/ 29 h 127"/>
                    <a:gd name="T18" fmla="*/ 61 w 123"/>
                    <a:gd name="T19" fmla="*/ 94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27">
                      <a:moveTo>
                        <a:pt x="61" y="94"/>
                      </a:moveTo>
                      <a:cubicBezTo>
                        <a:pt x="66" y="96"/>
                        <a:pt x="70" y="96"/>
                        <a:pt x="74" y="97"/>
                      </a:cubicBezTo>
                      <a:cubicBezTo>
                        <a:pt x="74" y="127"/>
                        <a:pt x="74" y="127"/>
                        <a:pt x="74" y="127"/>
                      </a:cubicBezTo>
                      <a:cubicBezTo>
                        <a:pt x="123" y="79"/>
                        <a:pt x="123" y="79"/>
                        <a:pt x="123" y="79"/>
                      </a:cubicBezTo>
                      <a:cubicBezTo>
                        <a:pt x="74" y="31"/>
                        <a:pt x="74" y="31"/>
                        <a:pt x="74" y="31"/>
                      </a:cubicBezTo>
                      <a:cubicBezTo>
                        <a:pt x="74" y="62"/>
                        <a:pt x="74" y="62"/>
                        <a:pt x="74" y="62"/>
                      </a:cubicBezTo>
                      <a:cubicBezTo>
                        <a:pt x="37" y="59"/>
                        <a:pt x="21" y="41"/>
                        <a:pt x="27" y="20"/>
                      </a:cubicBezTo>
                      <a:cubicBezTo>
                        <a:pt x="30" y="11"/>
                        <a:pt x="37" y="4"/>
                        <a:pt x="45" y="0"/>
                      </a:cubicBezTo>
                      <a:cubicBezTo>
                        <a:pt x="27" y="4"/>
                        <a:pt x="12" y="14"/>
                        <a:pt x="8" y="29"/>
                      </a:cubicBezTo>
                      <a:cubicBezTo>
                        <a:pt x="0" y="55"/>
                        <a:pt x="24" y="84"/>
                        <a:pt x="61" y="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1218323"/>
                  <a:endParaRPr lang="zh-CN" altLang="en-US" sz="240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41" name="组合 40"/>
          <p:cNvGrpSpPr/>
          <p:nvPr/>
        </p:nvGrpSpPr>
        <p:grpSpPr>
          <a:xfrm rot="18127006">
            <a:off x="3027031" y="3220695"/>
            <a:ext cx="1398599" cy="1722124"/>
            <a:chOff x="6652840" y="1926397"/>
            <a:chExt cx="1750437" cy="2045208"/>
          </a:xfrm>
        </p:grpSpPr>
        <p:sp>
          <p:nvSpPr>
            <p:cNvPr id="17" name="Freeform 14"/>
            <p:cNvSpPr/>
            <p:nvPr/>
          </p:nvSpPr>
          <p:spPr bwMode="auto">
            <a:xfrm>
              <a:off x="6652840" y="1926397"/>
              <a:ext cx="1750437" cy="2045208"/>
            </a:xfrm>
            <a:custGeom>
              <a:avLst/>
              <a:gdLst>
                <a:gd name="T0" fmla="*/ 526 w 586"/>
                <a:gd name="T1" fmla="*/ 0 h 685"/>
                <a:gd name="T2" fmla="*/ 467 w 586"/>
                <a:gd name="T3" fmla="*/ 119 h 685"/>
                <a:gd name="T4" fmla="*/ 490 w 586"/>
                <a:gd name="T5" fmla="*/ 119 h 685"/>
                <a:gd name="T6" fmla="*/ 490 w 586"/>
                <a:gd name="T7" fmla="*/ 403 h 685"/>
                <a:gd name="T8" fmla="*/ 281 w 586"/>
                <a:gd name="T9" fmla="*/ 613 h 685"/>
                <a:gd name="T10" fmla="*/ 72 w 586"/>
                <a:gd name="T11" fmla="*/ 403 h 685"/>
                <a:gd name="T12" fmla="*/ 0 w 586"/>
                <a:gd name="T13" fmla="*/ 403 h 685"/>
                <a:gd name="T14" fmla="*/ 281 w 586"/>
                <a:gd name="T15" fmla="*/ 685 h 685"/>
                <a:gd name="T16" fmla="*/ 562 w 586"/>
                <a:gd name="T17" fmla="*/ 403 h 685"/>
                <a:gd name="T18" fmla="*/ 562 w 586"/>
                <a:gd name="T19" fmla="*/ 119 h 685"/>
                <a:gd name="T20" fmla="*/ 586 w 586"/>
                <a:gd name="T21" fmla="*/ 119 h 685"/>
                <a:gd name="T22" fmla="*/ 526 w 586"/>
                <a:gd name="T23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685">
                  <a:moveTo>
                    <a:pt x="526" y="0"/>
                  </a:moveTo>
                  <a:cubicBezTo>
                    <a:pt x="467" y="119"/>
                    <a:pt x="467" y="119"/>
                    <a:pt x="467" y="119"/>
                  </a:cubicBezTo>
                  <a:cubicBezTo>
                    <a:pt x="490" y="119"/>
                    <a:pt x="490" y="119"/>
                    <a:pt x="490" y="119"/>
                  </a:cubicBezTo>
                  <a:cubicBezTo>
                    <a:pt x="490" y="403"/>
                    <a:pt x="490" y="403"/>
                    <a:pt x="490" y="403"/>
                  </a:cubicBezTo>
                  <a:cubicBezTo>
                    <a:pt x="490" y="519"/>
                    <a:pt x="397" y="613"/>
                    <a:pt x="281" y="613"/>
                  </a:cubicBezTo>
                  <a:cubicBezTo>
                    <a:pt x="165" y="613"/>
                    <a:pt x="72" y="519"/>
                    <a:pt x="72" y="403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559"/>
                    <a:pt x="126" y="685"/>
                    <a:pt x="281" y="685"/>
                  </a:cubicBezTo>
                  <a:cubicBezTo>
                    <a:pt x="436" y="685"/>
                    <a:pt x="562" y="559"/>
                    <a:pt x="562" y="403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86" y="119"/>
                    <a:pt x="586" y="119"/>
                    <a:pt x="586" y="119"/>
                  </a:cubicBezTo>
                  <a:lnTo>
                    <a:pt x="5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40" tIns="45720" rIns="91440" bIns="45720"/>
            <a:lstStyle/>
            <a:p>
              <a:pPr defTabSz="1218323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6956710" y="2597823"/>
              <a:ext cx="1069913" cy="1066275"/>
              <a:chOff x="6956709" y="2597823"/>
              <a:chExt cx="1069913" cy="1066274"/>
            </a:xfrm>
          </p:grpSpPr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6956709" y="2597823"/>
                <a:ext cx="1069913" cy="10662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defTabSz="1218323"/>
                <a:endParaRPr lang="zh-CN" altLang="en-US" sz="24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grpSp>
            <p:nvGrpSpPr>
              <p:cNvPr id="18" name="Group 22"/>
              <p:cNvGrpSpPr/>
              <p:nvPr/>
            </p:nvGrpSpPr>
            <p:grpSpPr bwMode="auto">
              <a:xfrm>
                <a:off x="7266038" y="2947182"/>
                <a:ext cx="453076" cy="413044"/>
                <a:chOff x="0" y="0"/>
                <a:chExt cx="249" cy="227"/>
              </a:xfrm>
            </p:grpSpPr>
            <p:sp>
              <p:nvSpPr>
                <p:cNvPr id="19" name="Rectangle 23"/>
                <p:cNvSpPr>
                  <a:spLocks noChangeArrowheads="1"/>
                </p:cNvSpPr>
                <p:nvPr/>
              </p:nvSpPr>
              <p:spPr bwMode="auto">
                <a:xfrm>
                  <a:off x="36" y="192"/>
                  <a:ext cx="170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1218323"/>
                  <a:endParaRPr lang="zh-CN" altLang="en-US" sz="240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Rectangle 24"/>
                <p:cNvSpPr>
                  <a:spLocks noChangeArrowheads="1"/>
                </p:cNvSpPr>
                <p:nvPr/>
              </p:nvSpPr>
              <p:spPr bwMode="auto">
                <a:xfrm>
                  <a:off x="77" y="28"/>
                  <a:ext cx="92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1218323"/>
                  <a:endParaRPr lang="zh-CN" altLang="en-US" sz="240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Rectangle 25"/>
                <p:cNvSpPr>
                  <a:spLocks noChangeArrowheads="1"/>
                </p:cNvSpPr>
                <p:nvPr/>
              </p:nvSpPr>
              <p:spPr bwMode="auto">
                <a:xfrm>
                  <a:off x="77" y="51"/>
                  <a:ext cx="92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1218323"/>
                  <a:endParaRPr lang="zh-CN" altLang="en-US" sz="240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Rectangle 26"/>
                <p:cNvSpPr>
                  <a:spLocks noChangeArrowheads="1"/>
                </p:cNvSpPr>
                <p:nvPr/>
              </p:nvSpPr>
              <p:spPr bwMode="auto">
                <a:xfrm>
                  <a:off x="77" y="72"/>
                  <a:ext cx="92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1218323"/>
                  <a:endParaRPr lang="zh-CN" altLang="en-US" sz="240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Freeform 27"/>
                <p:cNvSpPr>
                  <a:spLocks noEditPoints="1"/>
                </p:cNvSpPr>
                <p:nvPr/>
              </p:nvSpPr>
              <p:spPr bwMode="auto">
                <a:xfrm>
                  <a:off x="0" y="0"/>
                  <a:ext cx="249" cy="227"/>
                </a:xfrm>
                <a:custGeom>
                  <a:avLst/>
                  <a:gdLst>
                    <a:gd name="T0" fmla="*/ 135 w 152"/>
                    <a:gd name="T1" fmla="*/ 70 h 138"/>
                    <a:gd name="T2" fmla="*/ 118 w 152"/>
                    <a:gd name="T3" fmla="*/ 70 h 138"/>
                    <a:gd name="T4" fmla="*/ 118 w 152"/>
                    <a:gd name="T5" fmla="*/ 0 h 138"/>
                    <a:gd name="T6" fmla="*/ 34 w 152"/>
                    <a:gd name="T7" fmla="*/ 0 h 138"/>
                    <a:gd name="T8" fmla="*/ 34 w 152"/>
                    <a:gd name="T9" fmla="*/ 70 h 138"/>
                    <a:gd name="T10" fmla="*/ 17 w 152"/>
                    <a:gd name="T11" fmla="*/ 70 h 138"/>
                    <a:gd name="T12" fmla="*/ 0 w 152"/>
                    <a:gd name="T13" fmla="*/ 87 h 138"/>
                    <a:gd name="T14" fmla="*/ 0 w 152"/>
                    <a:gd name="T15" fmla="*/ 121 h 138"/>
                    <a:gd name="T16" fmla="*/ 17 w 152"/>
                    <a:gd name="T17" fmla="*/ 138 h 138"/>
                    <a:gd name="T18" fmla="*/ 135 w 152"/>
                    <a:gd name="T19" fmla="*/ 138 h 138"/>
                    <a:gd name="T20" fmla="*/ 152 w 152"/>
                    <a:gd name="T21" fmla="*/ 121 h 138"/>
                    <a:gd name="T22" fmla="*/ 152 w 152"/>
                    <a:gd name="T23" fmla="*/ 87 h 138"/>
                    <a:gd name="T24" fmla="*/ 135 w 152"/>
                    <a:gd name="T25" fmla="*/ 70 h 138"/>
                    <a:gd name="T26" fmla="*/ 40 w 152"/>
                    <a:gd name="T27" fmla="*/ 6 h 138"/>
                    <a:gd name="T28" fmla="*/ 111 w 152"/>
                    <a:gd name="T29" fmla="*/ 6 h 138"/>
                    <a:gd name="T30" fmla="*/ 111 w 152"/>
                    <a:gd name="T31" fmla="*/ 70 h 138"/>
                    <a:gd name="T32" fmla="*/ 40 w 152"/>
                    <a:gd name="T33" fmla="*/ 70 h 138"/>
                    <a:gd name="T34" fmla="*/ 40 w 152"/>
                    <a:gd name="T35" fmla="*/ 6 h 138"/>
                    <a:gd name="T36" fmla="*/ 145 w 152"/>
                    <a:gd name="T37" fmla="*/ 121 h 138"/>
                    <a:gd name="T38" fmla="*/ 135 w 152"/>
                    <a:gd name="T39" fmla="*/ 131 h 138"/>
                    <a:gd name="T40" fmla="*/ 17 w 152"/>
                    <a:gd name="T41" fmla="*/ 131 h 138"/>
                    <a:gd name="T42" fmla="*/ 7 w 152"/>
                    <a:gd name="T43" fmla="*/ 121 h 138"/>
                    <a:gd name="T44" fmla="*/ 7 w 152"/>
                    <a:gd name="T45" fmla="*/ 87 h 138"/>
                    <a:gd name="T46" fmla="*/ 17 w 152"/>
                    <a:gd name="T47" fmla="*/ 77 h 138"/>
                    <a:gd name="T48" fmla="*/ 135 w 152"/>
                    <a:gd name="T49" fmla="*/ 77 h 138"/>
                    <a:gd name="T50" fmla="*/ 145 w 152"/>
                    <a:gd name="T51" fmla="*/ 87 h 138"/>
                    <a:gd name="T52" fmla="*/ 145 w 152"/>
                    <a:gd name="T53" fmla="*/ 12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52" h="138">
                      <a:moveTo>
                        <a:pt x="135" y="70"/>
                      </a:moveTo>
                      <a:cubicBezTo>
                        <a:pt x="118" y="70"/>
                        <a:pt x="118" y="70"/>
                        <a:pt x="118" y="70"/>
                      </a:cubicBezTo>
                      <a:cubicBezTo>
                        <a:pt x="118" y="0"/>
                        <a:pt x="118" y="0"/>
                        <a:pt x="118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70"/>
                        <a:pt x="34" y="70"/>
                        <a:pt x="34" y="70"/>
                      </a:cubicBezTo>
                      <a:cubicBezTo>
                        <a:pt x="17" y="70"/>
                        <a:pt x="17" y="70"/>
                        <a:pt x="17" y="70"/>
                      </a:cubicBezTo>
                      <a:cubicBezTo>
                        <a:pt x="8" y="70"/>
                        <a:pt x="0" y="78"/>
                        <a:pt x="0" y="87"/>
                      </a:cubicBezTo>
                      <a:cubicBezTo>
                        <a:pt x="0" y="121"/>
                        <a:pt x="0" y="121"/>
                        <a:pt x="0" y="121"/>
                      </a:cubicBezTo>
                      <a:cubicBezTo>
                        <a:pt x="0" y="130"/>
                        <a:pt x="8" y="138"/>
                        <a:pt x="17" y="138"/>
                      </a:cubicBezTo>
                      <a:cubicBezTo>
                        <a:pt x="135" y="138"/>
                        <a:pt x="135" y="138"/>
                        <a:pt x="135" y="138"/>
                      </a:cubicBezTo>
                      <a:cubicBezTo>
                        <a:pt x="144" y="138"/>
                        <a:pt x="152" y="130"/>
                        <a:pt x="152" y="121"/>
                      </a:cubicBezTo>
                      <a:cubicBezTo>
                        <a:pt x="152" y="87"/>
                        <a:pt x="152" y="87"/>
                        <a:pt x="152" y="87"/>
                      </a:cubicBezTo>
                      <a:cubicBezTo>
                        <a:pt x="152" y="78"/>
                        <a:pt x="144" y="70"/>
                        <a:pt x="135" y="70"/>
                      </a:cubicBezTo>
                      <a:close/>
                      <a:moveTo>
                        <a:pt x="40" y="6"/>
                      </a:moveTo>
                      <a:cubicBezTo>
                        <a:pt x="111" y="6"/>
                        <a:pt x="111" y="6"/>
                        <a:pt x="111" y="6"/>
                      </a:cubicBezTo>
                      <a:cubicBezTo>
                        <a:pt x="111" y="70"/>
                        <a:pt x="111" y="70"/>
                        <a:pt x="111" y="70"/>
                      </a:cubicBezTo>
                      <a:cubicBezTo>
                        <a:pt x="40" y="70"/>
                        <a:pt x="40" y="70"/>
                        <a:pt x="40" y="70"/>
                      </a:cubicBezTo>
                      <a:lnTo>
                        <a:pt x="40" y="6"/>
                      </a:lnTo>
                      <a:close/>
                      <a:moveTo>
                        <a:pt x="145" y="121"/>
                      </a:moveTo>
                      <a:cubicBezTo>
                        <a:pt x="145" y="127"/>
                        <a:pt x="140" y="131"/>
                        <a:pt x="135" y="131"/>
                      </a:cubicBezTo>
                      <a:cubicBezTo>
                        <a:pt x="17" y="131"/>
                        <a:pt x="17" y="131"/>
                        <a:pt x="17" y="131"/>
                      </a:cubicBezTo>
                      <a:cubicBezTo>
                        <a:pt x="12" y="131"/>
                        <a:pt x="7" y="127"/>
                        <a:pt x="7" y="121"/>
                      </a:cubicBezTo>
                      <a:cubicBezTo>
                        <a:pt x="7" y="87"/>
                        <a:pt x="7" y="87"/>
                        <a:pt x="7" y="87"/>
                      </a:cubicBezTo>
                      <a:cubicBezTo>
                        <a:pt x="7" y="81"/>
                        <a:pt x="12" y="77"/>
                        <a:pt x="17" y="77"/>
                      </a:cubicBezTo>
                      <a:cubicBezTo>
                        <a:pt x="135" y="77"/>
                        <a:pt x="135" y="77"/>
                        <a:pt x="135" y="77"/>
                      </a:cubicBezTo>
                      <a:cubicBezTo>
                        <a:pt x="140" y="77"/>
                        <a:pt x="145" y="81"/>
                        <a:pt x="145" y="87"/>
                      </a:cubicBezTo>
                      <a:lnTo>
                        <a:pt x="145" y="1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1218323"/>
                  <a:endParaRPr lang="zh-CN" altLang="en-US" sz="240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Oval 28"/>
                <p:cNvSpPr>
                  <a:spLocks noChangeArrowheads="1"/>
                </p:cNvSpPr>
                <p:nvPr/>
              </p:nvSpPr>
              <p:spPr bwMode="auto">
                <a:xfrm>
                  <a:off x="36" y="143"/>
                  <a:ext cx="16" cy="1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1218323"/>
                  <a:endParaRPr lang="zh-CN" altLang="en-US" sz="240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Oval 29"/>
                <p:cNvSpPr>
                  <a:spLocks noChangeArrowheads="1"/>
                </p:cNvSpPr>
                <p:nvPr/>
              </p:nvSpPr>
              <p:spPr bwMode="auto">
                <a:xfrm>
                  <a:off x="59" y="143"/>
                  <a:ext cx="14" cy="1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1218323"/>
                  <a:endParaRPr lang="zh-CN" altLang="en-US" sz="240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40" name="组合 39"/>
          <p:cNvGrpSpPr/>
          <p:nvPr/>
        </p:nvGrpSpPr>
        <p:grpSpPr>
          <a:xfrm rot="2209629">
            <a:off x="1863935" y="4423365"/>
            <a:ext cx="1357943" cy="1538625"/>
            <a:chOff x="4047087" y="1926397"/>
            <a:chExt cx="1750437" cy="2045208"/>
          </a:xfrm>
        </p:grpSpPr>
        <p:sp>
          <p:nvSpPr>
            <p:cNvPr id="29" name="Freeform 11"/>
            <p:cNvSpPr/>
            <p:nvPr/>
          </p:nvSpPr>
          <p:spPr bwMode="auto">
            <a:xfrm>
              <a:off x="4047087" y="1926397"/>
              <a:ext cx="1750437" cy="2045208"/>
            </a:xfrm>
            <a:custGeom>
              <a:avLst/>
              <a:gdLst>
                <a:gd name="T0" fmla="*/ 526 w 586"/>
                <a:gd name="T1" fmla="*/ 0 h 685"/>
                <a:gd name="T2" fmla="*/ 467 w 586"/>
                <a:gd name="T3" fmla="*/ 119 h 685"/>
                <a:gd name="T4" fmla="*/ 490 w 586"/>
                <a:gd name="T5" fmla="*/ 119 h 685"/>
                <a:gd name="T6" fmla="*/ 490 w 586"/>
                <a:gd name="T7" fmla="*/ 403 h 685"/>
                <a:gd name="T8" fmla="*/ 281 w 586"/>
                <a:gd name="T9" fmla="*/ 613 h 685"/>
                <a:gd name="T10" fmla="*/ 72 w 586"/>
                <a:gd name="T11" fmla="*/ 403 h 685"/>
                <a:gd name="T12" fmla="*/ 0 w 586"/>
                <a:gd name="T13" fmla="*/ 403 h 685"/>
                <a:gd name="T14" fmla="*/ 281 w 586"/>
                <a:gd name="T15" fmla="*/ 685 h 685"/>
                <a:gd name="T16" fmla="*/ 562 w 586"/>
                <a:gd name="T17" fmla="*/ 403 h 685"/>
                <a:gd name="T18" fmla="*/ 562 w 586"/>
                <a:gd name="T19" fmla="*/ 119 h 685"/>
                <a:gd name="T20" fmla="*/ 586 w 586"/>
                <a:gd name="T21" fmla="*/ 119 h 685"/>
                <a:gd name="T22" fmla="*/ 526 w 586"/>
                <a:gd name="T23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685">
                  <a:moveTo>
                    <a:pt x="526" y="0"/>
                  </a:moveTo>
                  <a:cubicBezTo>
                    <a:pt x="467" y="119"/>
                    <a:pt x="467" y="119"/>
                    <a:pt x="467" y="119"/>
                  </a:cubicBezTo>
                  <a:cubicBezTo>
                    <a:pt x="490" y="119"/>
                    <a:pt x="490" y="119"/>
                    <a:pt x="490" y="119"/>
                  </a:cubicBezTo>
                  <a:cubicBezTo>
                    <a:pt x="490" y="403"/>
                    <a:pt x="490" y="403"/>
                    <a:pt x="490" y="403"/>
                  </a:cubicBezTo>
                  <a:cubicBezTo>
                    <a:pt x="490" y="519"/>
                    <a:pt x="397" y="613"/>
                    <a:pt x="281" y="613"/>
                  </a:cubicBezTo>
                  <a:cubicBezTo>
                    <a:pt x="165" y="613"/>
                    <a:pt x="72" y="519"/>
                    <a:pt x="72" y="403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559"/>
                    <a:pt x="126" y="685"/>
                    <a:pt x="281" y="685"/>
                  </a:cubicBezTo>
                  <a:cubicBezTo>
                    <a:pt x="436" y="685"/>
                    <a:pt x="562" y="559"/>
                    <a:pt x="562" y="403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86" y="119"/>
                    <a:pt x="586" y="119"/>
                    <a:pt x="586" y="119"/>
                  </a:cubicBezTo>
                  <a:lnTo>
                    <a:pt x="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91440" tIns="45720" rIns="91440" bIns="45720"/>
            <a:lstStyle/>
            <a:p>
              <a:pPr defTabSz="1218323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26" name="组合 6"/>
            <p:cNvGrpSpPr/>
            <p:nvPr/>
          </p:nvGrpSpPr>
          <p:grpSpPr>
            <a:xfrm>
              <a:off x="4350957" y="2597823"/>
              <a:ext cx="1069913" cy="1066275"/>
              <a:chOff x="4350955" y="2597823"/>
              <a:chExt cx="1069913" cy="1066274"/>
            </a:xfrm>
          </p:grpSpPr>
          <p:sp>
            <p:nvSpPr>
              <p:cNvPr id="28" name="Oval 10"/>
              <p:cNvSpPr>
                <a:spLocks noChangeArrowheads="1"/>
              </p:cNvSpPr>
              <p:nvPr/>
            </p:nvSpPr>
            <p:spPr bwMode="auto">
              <a:xfrm>
                <a:off x="4350955" y="2597823"/>
                <a:ext cx="1069913" cy="10662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defTabSz="1218323"/>
                <a:endParaRPr lang="zh-CN" altLang="en-US" sz="24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Freeform 30"/>
              <p:cNvSpPr>
                <a:spLocks noEditPoints="1"/>
              </p:cNvSpPr>
              <p:nvPr/>
            </p:nvSpPr>
            <p:spPr bwMode="auto">
              <a:xfrm>
                <a:off x="4638449" y="2899873"/>
                <a:ext cx="494926" cy="462173"/>
              </a:xfrm>
              <a:custGeom>
                <a:avLst/>
                <a:gdLst>
                  <a:gd name="T0" fmla="*/ 27 w 166"/>
                  <a:gd name="T1" fmla="*/ 100 h 155"/>
                  <a:gd name="T2" fmla="*/ 23 w 166"/>
                  <a:gd name="T3" fmla="*/ 90 h 155"/>
                  <a:gd name="T4" fmla="*/ 20 w 166"/>
                  <a:gd name="T5" fmla="*/ 23 h 155"/>
                  <a:gd name="T6" fmla="*/ 50 w 166"/>
                  <a:gd name="T7" fmla="*/ 26 h 155"/>
                  <a:gd name="T8" fmla="*/ 50 w 166"/>
                  <a:gd name="T9" fmla="*/ 0 h 155"/>
                  <a:gd name="T10" fmla="*/ 114 w 166"/>
                  <a:gd name="T11" fmla="*/ 26 h 155"/>
                  <a:gd name="T12" fmla="*/ 119 w 166"/>
                  <a:gd name="T13" fmla="*/ 30 h 155"/>
                  <a:gd name="T14" fmla="*/ 166 w 166"/>
                  <a:gd name="T15" fmla="*/ 80 h 155"/>
                  <a:gd name="T16" fmla="*/ 139 w 166"/>
                  <a:gd name="T17" fmla="*/ 95 h 155"/>
                  <a:gd name="T18" fmla="*/ 155 w 166"/>
                  <a:gd name="T19" fmla="*/ 117 h 155"/>
                  <a:gd name="T20" fmla="*/ 89 w 166"/>
                  <a:gd name="T21" fmla="*/ 134 h 155"/>
                  <a:gd name="T22" fmla="*/ 82 w 166"/>
                  <a:gd name="T23" fmla="*/ 135 h 155"/>
                  <a:gd name="T24" fmla="*/ 80 w 166"/>
                  <a:gd name="T25" fmla="*/ 135 h 155"/>
                  <a:gd name="T26" fmla="*/ 13 w 166"/>
                  <a:gd name="T27" fmla="*/ 118 h 155"/>
                  <a:gd name="T28" fmla="*/ 36 w 166"/>
                  <a:gd name="T29" fmla="*/ 79 h 155"/>
                  <a:gd name="T30" fmla="*/ 42 w 166"/>
                  <a:gd name="T31" fmla="*/ 97 h 155"/>
                  <a:gd name="T32" fmla="*/ 44 w 166"/>
                  <a:gd name="T33" fmla="*/ 101 h 155"/>
                  <a:gd name="T34" fmla="*/ 61 w 166"/>
                  <a:gd name="T35" fmla="*/ 135 h 155"/>
                  <a:gd name="T36" fmla="*/ 77 w 166"/>
                  <a:gd name="T37" fmla="*/ 120 h 155"/>
                  <a:gd name="T38" fmla="*/ 82 w 166"/>
                  <a:gd name="T39" fmla="*/ 120 h 155"/>
                  <a:gd name="T40" fmla="*/ 91 w 166"/>
                  <a:gd name="T41" fmla="*/ 119 h 155"/>
                  <a:gd name="T42" fmla="*/ 107 w 166"/>
                  <a:gd name="T43" fmla="*/ 133 h 155"/>
                  <a:gd name="T44" fmla="*/ 122 w 166"/>
                  <a:gd name="T45" fmla="*/ 97 h 155"/>
                  <a:gd name="T46" fmla="*/ 127 w 166"/>
                  <a:gd name="T47" fmla="*/ 82 h 155"/>
                  <a:gd name="T48" fmla="*/ 128 w 166"/>
                  <a:gd name="T49" fmla="*/ 77 h 155"/>
                  <a:gd name="T50" fmla="*/ 137 w 166"/>
                  <a:gd name="T51" fmla="*/ 39 h 155"/>
                  <a:gd name="T52" fmla="*/ 113 w 166"/>
                  <a:gd name="T53" fmla="*/ 43 h 155"/>
                  <a:gd name="T54" fmla="*/ 103 w 166"/>
                  <a:gd name="T55" fmla="*/ 37 h 155"/>
                  <a:gd name="T56" fmla="*/ 99 w 166"/>
                  <a:gd name="T57" fmla="*/ 14 h 155"/>
                  <a:gd name="T58" fmla="*/ 65 w 166"/>
                  <a:gd name="T59" fmla="*/ 34 h 155"/>
                  <a:gd name="T60" fmla="*/ 50 w 166"/>
                  <a:gd name="T61" fmla="*/ 44 h 155"/>
                  <a:gd name="T62" fmla="*/ 47 w 166"/>
                  <a:gd name="T63" fmla="*/ 47 h 155"/>
                  <a:gd name="T64" fmla="*/ 19 w 166"/>
                  <a:gd name="T65" fmla="*/ 73 h 155"/>
                  <a:gd name="T66" fmla="*/ 83 w 166"/>
                  <a:gd name="T67" fmla="*/ 50 h 155"/>
                  <a:gd name="T68" fmla="*/ 110 w 166"/>
                  <a:gd name="T69" fmla="*/ 75 h 155"/>
                  <a:gd name="T70" fmla="*/ 83 w 166"/>
                  <a:gd name="T71" fmla="*/ 101 h 155"/>
                  <a:gd name="T72" fmla="*/ 83 w 166"/>
                  <a:gd name="T73" fmla="*/ 94 h 155"/>
                  <a:gd name="T74" fmla="*/ 95 w 166"/>
                  <a:gd name="T75" fmla="*/ 75 h 155"/>
                  <a:gd name="T76" fmla="*/ 83 w 166"/>
                  <a:gd name="T77" fmla="*/ 64 h 155"/>
                  <a:gd name="T78" fmla="*/ 72 w 166"/>
                  <a:gd name="T79" fmla="*/ 75 h 155"/>
                  <a:gd name="T80" fmla="*/ 83 w 166"/>
                  <a:gd name="T81" fmla="*/ 87 h 155"/>
                  <a:gd name="T82" fmla="*/ 83 w 166"/>
                  <a:gd name="T83" fmla="*/ 94 h 155"/>
                  <a:gd name="T84" fmla="*/ 57 w 166"/>
                  <a:gd name="T85" fmla="*/ 7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6" h="155">
                    <a:moveTo>
                      <a:pt x="13" y="118"/>
                    </a:moveTo>
                    <a:cubicBezTo>
                      <a:pt x="27" y="100"/>
                      <a:pt x="27" y="100"/>
                      <a:pt x="27" y="100"/>
                    </a:cubicBezTo>
                    <a:cubicBezTo>
                      <a:pt x="25" y="97"/>
                      <a:pt x="24" y="93"/>
                      <a:pt x="23" y="90"/>
                    </a:cubicBezTo>
                    <a:cubicBezTo>
                      <a:pt x="23" y="90"/>
                      <a:pt x="23" y="90"/>
                      <a:pt x="23" y="9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5" y="29"/>
                      <a:pt x="48" y="27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4" y="26"/>
                      <a:pt x="114" y="26"/>
                      <a:pt x="114" y="26"/>
                    </a:cubicBezTo>
                    <a:cubicBezTo>
                      <a:pt x="116" y="27"/>
                      <a:pt x="118" y="28"/>
                      <a:pt x="119" y="30"/>
                    </a:cubicBezTo>
                    <a:cubicBezTo>
                      <a:pt x="119" y="30"/>
                      <a:pt x="119" y="30"/>
                      <a:pt x="119" y="30"/>
                    </a:cubicBezTo>
                    <a:cubicBezTo>
                      <a:pt x="146" y="21"/>
                      <a:pt x="146" y="21"/>
                      <a:pt x="146" y="21"/>
                    </a:cubicBezTo>
                    <a:cubicBezTo>
                      <a:pt x="166" y="80"/>
                      <a:pt x="166" y="80"/>
                      <a:pt x="166" y="80"/>
                    </a:cubicBezTo>
                    <a:cubicBezTo>
                      <a:pt x="141" y="88"/>
                      <a:pt x="141" y="88"/>
                      <a:pt x="141" y="88"/>
                    </a:cubicBezTo>
                    <a:cubicBezTo>
                      <a:pt x="140" y="91"/>
                      <a:pt x="140" y="93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55" y="117"/>
                      <a:pt x="155" y="117"/>
                      <a:pt x="155" y="117"/>
                    </a:cubicBezTo>
                    <a:cubicBezTo>
                      <a:pt x="104" y="154"/>
                      <a:pt x="104" y="154"/>
                      <a:pt x="104" y="154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7" y="135"/>
                      <a:pt x="84" y="135"/>
                      <a:pt x="82" y="135"/>
                    </a:cubicBezTo>
                    <a:cubicBezTo>
                      <a:pt x="82" y="135"/>
                      <a:pt x="82" y="135"/>
                      <a:pt x="82" y="135"/>
                    </a:cubicBezTo>
                    <a:cubicBezTo>
                      <a:pt x="81" y="135"/>
                      <a:pt x="81" y="135"/>
                      <a:pt x="80" y="135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65" y="155"/>
                      <a:pt x="65" y="155"/>
                      <a:pt x="65" y="155"/>
                    </a:cubicBezTo>
                    <a:cubicBezTo>
                      <a:pt x="13" y="118"/>
                      <a:pt x="13" y="118"/>
                      <a:pt x="13" y="118"/>
                    </a:cubicBezTo>
                    <a:close/>
                    <a:moveTo>
                      <a:pt x="19" y="73"/>
                    </a:moveTo>
                    <a:cubicBezTo>
                      <a:pt x="36" y="79"/>
                      <a:pt x="36" y="79"/>
                      <a:pt x="36" y="79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38" y="88"/>
                      <a:pt x="40" y="93"/>
                      <a:pt x="42" y="97"/>
                    </a:cubicBezTo>
                    <a:cubicBezTo>
                      <a:pt x="42" y="97"/>
                      <a:pt x="42" y="97"/>
                      <a:pt x="42" y="97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34" y="115"/>
                      <a:pt x="34" y="115"/>
                      <a:pt x="34" y="115"/>
                    </a:cubicBezTo>
                    <a:cubicBezTo>
                      <a:pt x="61" y="135"/>
                      <a:pt x="61" y="135"/>
                      <a:pt x="61" y="135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9" y="120"/>
                      <a:pt x="80" y="120"/>
                      <a:pt x="82" y="120"/>
                    </a:cubicBezTo>
                    <a:cubicBezTo>
                      <a:pt x="82" y="120"/>
                      <a:pt x="82" y="120"/>
                      <a:pt x="82" y="120"/>
                    </a:cubicBezTo>
                    <a:cubicBezTo>
                      <a:pt x="85" y="120"/>
                      <a:pt x="88" y="120"/>
                      <a:pt x="91" y="119"/>
                    </a:cubicBezTo>
                    <a:cubicBezTo>
                      <a:pt x="91" y="119"/>
                      <a:pt x="91" y="119"/>
                      <a:pt x="91" y="119"/>
                    </a:cubicBezTo>
                    <a:cubicBezTo>
                      <a:pt x="96" y="118"/>
                      <a:pt x="96" y="118"/>
                      <a:pt x="96" y="118"/>
                    </a:cubicBezTo>
                    <a:cubicBezTo>
                      <a:pt x="107" y="133"/>
                      <a:pt x="107" y="133"/>
                      <a:pt x="107" y="133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22" y="97"/>
                      <a:pt x="122" y="97"/>
                      <a:pt x="122" y="97"/>
                    </a:cubicBezTo>
                    <a:cubicBezTo>
                      <a:pt x="124" y="93"/>
                      <a:pt x="124" y="93"/>
                      <a:pt x="124" y="93"/>
                    </a:cubicBezTo>
                    <a:cubicBezTo>
                      <a:pt x="125" y="90"/>
                      <a:pt x="126" y="86"/>
                      <a:pt x="127" y="82"/>
                    </a:cubicBezTo>
                    <a:cubicBezTo>
                      <a:pt x="127" y="82"/>
                      <a:pt x="127" y="82"/>
                      <a:pt x="127" y="82"/>
                    </a:cubicBezTo>
                    <a:cubicBezTo>
                      <a:pt x="128" y="77"/>
                      <a:pt x="128" y="77"/>
                      <a:pt x="128" y="77"/>
                    </a:cubicBezTo>
                    <a:cubicBezTo>
                      <a:pt x="147" y="71"/>
                      <a:pt x="147" y="71"/>
                      <a:pt x="147" y="71"/>
                    </a:cubicBezTo>
                    <a:cubicBezTo>
                      <a:pt x="137" y="39"/>
                      <a:pt x="137" y="39"/>
                      <a:pt x="137" y="39"/>
                    </a:cubicBezTo>
                    <a:cubicBezTo>
                      <a:pt x="116" y="46"/>
                      <a:pt x="116" y="46"/>
                      <a:pt x="116" y="46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0" y="41"/>
                      <a:pt x="107" y="38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99" y="14"/>
                      <a:pt x="99" y="14"/>
                      <a:pt x="99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57" y="38"/>
                      <a:pt x="53" y="41"/>
                      <a:pt x="50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19" y="73"/>
                      <a:pt x="19" y="73"/>
                      <a:pt x="19" y="73"/>
                    </a:cubicBezTo>
                    <a:close/>
                    <a:moveTo>
                      <a:pt x="57" y="75"/>
                    </a:moveTo>
                    <a:cubicBezTo>
                      <a:pt x="57" y="61"/>
                      <a:pt x="69" y="50"/>
                      <a:pt x="83" y="50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98" y="50"/>
                      <a:pt x="110" y="61"/>
                      <a:pt x="110" y="75"/>
                    </a:cubicBezTo>
                    <a:cubicBezTo>
                      <a:pt x="110" y="75"/>
                      <a:pt x="110" y="75"/>
                      <a:pt x="110" y="75"/>
                    </a:cubicBezTo>
                    <a:cubicBezTo>
                      <a:pt x="110" y="90"/>
                      <a:pt x="98" y="101"/>
                      <a:pt x="83" y="101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90" y="87"/>
                      <a:pt x="95" y="82"/>
                      <a:pt x="95" y="75"/>
                    </a:cubicBezTo>
                    <a:cubicBezTo>
                      <a:pt x="95" y="75"/>
                      <a:pt x="95" y="75"/>
                      <a:pt x="95" y="75"/>
                    </a:cubicBezTo>
                    <a:cubicBezTo>
                      <a:pt x="95" y="69"/>
                      <a:pt x="90" y="64"/>
                      <a:pt x="83" y="64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77" y="64"/>
                      <a:pt x="72" y="69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2" y="82"/>
                      <a:pt x="77" y="87"/>
                      <a:pt x="83" y="87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69" y="101"/>
                      <a:pt x="57" y="90"/>
                      <a:pt x="57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1218323"/>
                <a:endParaRPr lang="zh-CN" altLang="en-US" sz="24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3" name="文本框 13"/>
          <p:cNvSpPr txBox="1">
            <a:spLocks noChangeArrowheads="1"/>
          </p:cNvSpPr>
          <p:nvPr/>
        </p:nvSpPr>
        <p:spPr bwMode="auto">
          <a:xfrm>
            <a:off x="5204810" y="2683633"/>
            <a:ext cx="6181582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8323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prstClr val="white">
                    <a:lumMod val="50000"/>
                  </a:prstClr>
                </a:solidFill>
                <a:latin typeface="宋体" panose="02010600030101010101" pitchFamily="2" charset="-122"/>
              </a:rPr>
              <a:t>履历赋码全生命周期管理（预留</a:t>
            </a:r>
            <a:r>
              <a:rPr lang="en-US" altLang="zh-CN" sz="2000" b="1" dirty="0">
                <a:solidFill>
                  <a:prstClr val="white">
                    <a:lumMod val="50000"/>
                  </a:prstClr>
                </a:solidFill>
                <a:latin typeface="宋体" panose="02010600030101010101" pitchFamily="2" charset="-122"/>
              </a:rPr>
              <a:t>BIM</a:t>
            </a:r>
            <a:r>
              <a:rPr lang="zh-CN" altLang="en-US" sz="2000" b="1" dirty="0">
                <a:solidFill>
                  <a:prstClr val="white">
                    <a:lumMod val="50000"/>
                  </a:prstClr>
                </a:solidFill>
                <a:latin typeface="宋体" panose="02010600030101010101" pitchFamily="2" charset="-122"/>
              </a:rPr>
              <a:t>接口）</a:t>
            </a:r>
            <a:endParaRPr lang="en-US" altLang="zh-CN" sz="2000" b="1" dirty="0">
              <a:solidFill>
                <a:prstClr val="white">
                  <a:lumMod val="50000"/>
                </a:prstClr>
              </a:solidFill>
              <a:latin typeface="宋体" panose="02010600030101010101" pitchFamily="2" charset="-122"/>
            </a:endParaRPr>
          </a:p>
          <a:p>
            <a:pPr defTabSz="1218323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prstClr val="white">
                    <a:lumMod val="50000"/>
                  </a:prstClr>
                </a:solidFill>
                <a:latin typeface="宋体" panose="02010600030101010101" pitchFamily="2" charset="-122"/>
              </a:rPr>
              <a:t>系统为设备提供电子标签赋码，部件和整件从采购、检修入所、上道安装、周期修、送检、报废等过程中每个环节系统都建立工单记录检测数据，全程跟踪监测，为每个设备建立完整履历，做到设备全生命周期管理。为设备后期运维、检修、供应商质量管控提供支持。</a:t>
            </a:r>
          </a:p>
        </p:txBody>
      </p:sp>
      <p:sp>
        <p:nvSpPr>
          <p:cNvPr id="39" name="TextBox 148"/>
          <p:cNvSpPr txBox="1"/>
          <p:nvPr/>
        </p:nvSpPr>
        <p:spPr>
          <a:xfrm>
            <a:off x="114300" y="415596"/>
            <a:ext cx="11988800" cy="825373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44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设备履历赋码全生命周期管理</a:t>
            </a:r>
            <a:endParaRPr lang="en-US" altLang="zh-CN" sz="4400" b="1" cap="all" spc="284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文本框 13"/>
          <p:cNvSpPr txBox="1">
            <a:spLocks noChangeArrowheads="1"/>
          </p:cNvSpPr>
          <p:nvPr/>
        </p:nvSpPr>
        <p:spPr bwMode="auto">
          <a:xfrm>
            <a:off x="2041095" y="3462328"/>
            <a:ext cx="105950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832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宋体" panose="02010600030101010101" pitchFamily="2" charset="-122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1612589082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23557" y="5333193"/>
            <a:ext cx="10607289" cy="9014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218323">
              <a:lnSpc>
                <a:spcPct val="150000"/>
              </a:lnSpc>
            </a:pPr>
            <a:r>
              <a:rPr lang="zh-CN" altLang="en-US" sz="8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" name="Rectangle 1"/>
          <p:cNvSpPr/>
          <p:nvPr/>
        </p:nvSpPr>
        <p:spPr>
          <a:xfrm>
            <a:off x="724185" y="4084113"/>
            <a:ext cx="2031888" cy="1492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8323">
              <a:lnSpc>
                <a:spcPct val="150000"/>
              </a:lnSpc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0820" y="4084113"/>
            <a:ext cx="2031888" cy="1492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8323">
              <a:lnSpc>
                <a:spcPct val="150000"/>
              </a:lnSpc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77455" y="4084113"/>
            <a:ext cx="2031888" cy="1492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8323">
              <a:lnSpc>
                <a:spcPct val="150000"/>
              </a:lnSpc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904089" y="4084113"/>
            <a:ext cx="2031888" cy="14923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8323">
              <a:lnSpc>
                <a:spcPct val="150000"/>
              </a:lnSpc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724184" y="2052171"/>
            <a:ext cx="1" cy="20319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24184" y="2059786"/>
            <a:ext cx="914349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 flipV="1">
            <a:off x="3450819" y="2041110"/>
            <a:ext cx="0" cy="20430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450819" y="2041110"/>
            <a:ext cx="914349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V="1">
            <a:off x="6177453" y="2030049"/>
            <a:ext cx="0" cy="205406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177453" y="2030049"/>
            <a:ext cx="914349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 flipV="1">
            <a:off x="8904089" y="2030049"/>
            <a:ext cx="0" cy="20540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904089" y="2030049"/>
            <a:ext cx="914349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67390" y="1845383"/>
            <a:ext cx="1474672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8323"/>
            <a:r>
              <a:rPr lang="zh-CN" altLang="en-US" sz="24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库存预警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70881" y="1848121"/>
            <a:ext cx="135760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defTabSz="1218323">
              <a:defRPr sz="240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工单跟踪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132887" y="1845383"/>
            <a:ext cx="164240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defTabSz="1218323">
              <a:defRPr sz="240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台账可视化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870514" y="1849000"/>
            <a:ext cx="149336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defTabSz="1218323">
              <a:defRPr sz="240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管理延伸</a:t>
            </a:r>
          </a:p>
        </p:txBody>
      </p:sp>
      <p:sp>
        <p:nvSpPr>
          <p:cNvPr id="68" name="Rectangle 14"/>
          <p:cNvSpPr/>
          <p:nvPr/>
        </p:nvSpPr>
        <p:spPr bwMode="auto">
          <a:xfrm>
            <a:off x="893430" y="2310023"/>
            <a:ext cx="1862643" cy="133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just" defTabSz="1218323">
              <a:lnSpc>
                <a:spcPct val="150000"/>
              </a:lnSpc>
            </a:pPr>
            <a:r>
              <a:rPr lang="zh-CN" altLang="en-US" sz="2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管理库存余量，对库存不足自动预警</a:t>
            </a:r>
          </a:p>
        </p:txBody>
      </p:sp>
      <p:sp>
        <p:nvSpPr>
          <p:cNvPr id="69" name="Rectangle 14"/>
          <p:cNvSpPr/>
          <p:nvPr/>
        </p:nvSpPr>
        <p:spPr bwMode="auto">
          <a:xfrm>
            <a:off x="3618010" y="2258324"/>
            <a:ext cx="1864696" cy="179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just" defTabSz="1218323">
              <a:lnSpc>
                <a:spcPct val="150000"/>
              </a:lnSpc>
            </a:pPr>
            <a:r>
              <a:rPr lang="zh-CN" altLang="en-US" sz="2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检修过程中每个环节都建立工单检测数据，全程跟踪监测</a:t>
            </a:r>
            <a:endParaRPr lang="zh-CN" altLang="en-US" sz="20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Rectangle 14"/>
          <p:cNvSpPr/>
          <p:nvPr/>
        </p:nvSpPr>
        <p:spPr bwMode="auto">
          <a:xfrm>
            <a:off x="6309540" y="2242563"/>
            <a:ext cx="1899795" cy="133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just" defTabSz="1218323">
              <a:lnSpc>
                <a:spcPct val="150000"/>
              </a:lnSpc>
            </a:pPr>
            <a:r>
              <a:rPr lang="zh-CN" altLang="en-US" sz="2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按设备部署位置编制台账，并提供可视化界面</a:t>
            </a:r>
          </a:p>
        </p:txBody>
      </p:sp>
      <p:sp>
        <p:nvSpPr>
          <p:cNvPr id="71" name="Rectangle 14"/>
          <p:cNvSpPr/>
          <p:nvPr/>
        </p:nvSpPr>
        <p:spPr bwMode="auto">
          <a:xfrm>
            <a:off x="9032884" y="2255336"/>
            <a:ext cx="1903086" cy="179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just" defTabSz="1218323">
              <a:lnSpc>
                <a:spcPct val="150000"/>
              </a:lnSpc>
            </a:pPr>
            <a:r>
              <a:rPr lang="zh-CN" altLang="en-US" sz="2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决策层</a:t>
            </a:r>
            <a:r>
              <a:rPr lang="en-US" altLang="zh-CN" sz="2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管理层</a:t>
            </a:r>
            <a:r>
              <a:rPr lang="en-US" altLang="zh-CN" sz="2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执行层架构设计，适应分级管理、深层管理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24460" y="4686706"/>
            <a:ext cx="12870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8323"/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台账</a:t>
            </a:r>
            <a:endParaRPr lang="en-US" sz="24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823223" y="4672626"/>
            <a:ext cx="12870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8323"/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工单</a:t>
            </a:r>
            <a:endParaRPr lang="en-US" sz="24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85064" y="4666156"/>
            <a:ext cx="12870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8323"/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</a:t>
            </a:r>
            <a:endParaRPr lang="en-US" sz="24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0548" y="4666156"/>
            <a:ext cx="12870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8323"/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库存</a:t>
            </a:r>
            <a:endParaRPr lang="en-US" sz="24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48"/>
          <p:cNvSpPr txBox="1"/>
          <p:nvPr/>
        </p:nvSpPr>
        <p:spPr>
          <a:xfrm>
            <a:off x="114300" y="415596"/>
            <a:ext cx="11988800" cy="830054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44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精细化管理提质增效</a:t>
            </a:r>
            <a:endParaRPr lang="en-US" altLang="zh-CN" sz="4400" b="1" cap="all" spc="284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70545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" grpId="0" animBg="1"/>
      <p:bldP spid="45" grpId="0" animBg="1"/>
      <p:bldP spid="50" grpId="0" animBg="1"/>
      <p:bldP spid="56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5153157" y="2753466"/>
            <a:ext cx="6239368" cy="2215929"/>
          </a:xfrm>
          <a:prstGeom prst="rect">
            <a:avLst/>
          </a:prstGeom>
        </p:spPr>
        <p:txBody>
          <a:bodyPr wrap="square" lIns="91379" tIns="45689" rIns="91379" bIns="45689">
            <a:spAutoFit/>
          </a:bodyPr>
          <a:lstStyle/>
          <a:p>
            <a:pPr algn="just" defTabSz="1218323"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深度定制 交互友好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 defTabSz="1218323">
              <a:lnSpc>
                <a:spcPct val="150000"/>
              </a:lnSpc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系统研发以检修基地作业和管理需求为根本，面向作业内容设置业务模块和功能流程，贴近生产实际，操作人员易学易用，利于高效准确执行检修任务。同时深度整合系统数据，为安全生产和管理决策提供支持。</a:t>
            </a:r>
            <a:endParaRPr lang="en-US" altLang="zh-CN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246" y="1630511"/>
            <a:ext cx="3246235" cy="4545436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692" tIns="43345" rIns="86692" bIns="43345" numCol="1" spcCol="0" rtlCol="0" fromWordArt="0" anchor="ctr" anchorCtr="0" forceAA="0" compatLnSpc="1">
            <a:noAutofit/>
          </a:bodyPr>
          <a:lstStyle/>
          <a:p>
            <a:pPr algn="ctr" defTabSz="1218323">
              <a:lnSpc>
                <a:spcPct val="120000"/>
              </a:lnSpc>
            </a:pPr>
            <a:endParaRPr lang="zh-CN" altLang="en-US" sz="2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48"/>
          <p:cNvSpPr txBox="1"/>
          <p:nvPr/>
        </p:nvSpPr>
        <p:spPr>
          <a:xfrm>
            <a:off x="114300" y="415596"/>
            <a:ext cx="11988800" cy="900073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44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订制化人机交互界面易学易用</a:t>
            </a:r>
          </a:p>
        </p:txBody>
      </p:sp>
    </p:spTree>
    <p:extLst>
      <p:ext uri="{BB962C8B-B14F-4D97-AF65-F5344CB8AC3E}">
        <p14:creationId xmlns:p14="http://schemas.microsoft.com/office/powerpoint/2010/main" val="2992635495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48"/>
          <p:cNvSpPr txBox="1"/>
          <p:nvPr/>
        </p:nvSpPr>
        <p:spPr>
          <a:xfrm>
            <a:off x="187890" y="-1261"/>
            <a:ext cx="12004110" cy="1555124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0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系统结构与</a:t>
            </a:r>
            <a:r>
              <a:rPr lang="en-US" altLang="zh-CN" sz="40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‘</a:t>
            </a:r>
            <a:r>
              <a:rPr lang="zh-CN" altLang="en-US" sz="40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广铁集团电务安全监控技术体系</a:t>
            </a:r>
            <a:r>
              <a:rPr lang="en-US" altLang="zh-CN" sz="40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’</a:t>
            </a:r>
            <a:r>
              <a:rPr lang="zh-CN" altLang="en-US" sz="40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贴合</a:t>
            </a:r>
            <a:endParaRPr lang="en-US" altLang="zh-CN" sz="4000" b="1" cap="all" spc="284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40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响应上层设计、适应发展要求</a:t>
            </a:r>
            <a:endParaRPr lang="en-US" altLang="zh-CN" sz="4000" b="1" cap="all" spc="284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108" y="2543603"/>
            <a:ext cx="5567829" cy="2995629"/>
          </a:xfrm>
          <a:prstGeom prst="rect">
            <a:avLst/>
          </a:prstGeom>
        </p:spPr>
        <p:txBody>
          <a:bodyPr wrap="square" lIns="91379" tIns="45689" rIns="91379" bIns="45689">
            <a:spAutoFit/>
          </a:bodyPr>
          <a:lstStyle/>
          <a:p>
            <a:pPr algn="just" defTabSz="1218323"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数据安全、维护便捷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 defTabSz="1218323">
              <a:lnSpc>
                <a:spcPct val="150000"/>
              </a:lnSpc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系统数据按部、段、所（车间）分布式储存，实现便捷统一查询同时保障数据安全</a:t>
            </a:r>
          </a:p>
          <a:p>
            <a:pPr algn="just" defTabSz="1218323">
              <a:lnSpc>
                <a:spcPct val="150000"/>
              </a:lnSpc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系统具备自监测自诊断能力，易于维护</a:t>
            </a:r>
          </a:p>
          <a:p>
            <a:pPr algn="just" defTabSz="1218323">
              <a:lnSpc>
                <a:spcPct val="150000"/>
              </a:lnSpc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系统设备集中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分布式部署，便于设备管理，便于拓展升级</a:t>
            </a:r>
            <a:endParaRPr lang="en-US" altLang="zh-CN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 defTabSz="1218323">
              <a:lnSpc>
                <a:spcPct val="150000"/>
              </a:lnSpc>
            </a:pPr>
            <a:endParaRPr lang="zh-CN" altLang="en-US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53AC88-7267-4017-94B7-46AAA9AF0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298" y="1500075"/>
            <a:ext cx="4722888" cy="52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89189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529968" y="1093061"/>
            <a:ext cx="2565165" cy="537602"/>
          </a:xfrm>
          <a:prstGeom prst="rect">
            <a:avLst/>
          </a:prstGeom>
          <a:effectLst/>
        </p:spPr>
        <p:txBody>
          <a:bodyPr wrap="square" lIns="86697" tIns="43348" rIns="86697" bIns="43348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2667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系统目标</a:t>
            </a:r>
            <a:endParaRPr lang="en-US" altLang="zh-CN" sz="2667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11931" y="1110251"/>
            <a:ext cx="526261" cy="501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8323"/>
            <a:r>
              <a:rPr lang="en-US" altLang="zh-CN" sz="2400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400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20680" y="1996221"/>
            <a:ext cx="1540846" cy="537602"/>
          </a:xfrm>
          <a:prstGeom prst="rect">
            <a:avLst/>
          </a:prstGeom>
          <a:effectLst/>
        </p:spPr>
        <p:txBody>
          <a:bodyPr wrap="none" lIns="86697" tIns="43348" rIns="86697" bIns="43348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2667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系统功能</a:t>
            </a:r>
            <a:endParaRPr lang="en-US" altLang="zh-CN" sz="2667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11931" y="2013412"/>
            <a:ext cx="526261" cy="501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8323"/>
            <a:r>
              <a:rPr lang="en-US" altLang="zh-CN" sz="2400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400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07988" y="2899381"/>
            <a:ext cx="2587145" cy="537602"/>
          </a:xfrm>
          <a:prstGeom prst="rect">
            <a:avLst/>
          </a:prstGeom>
          <a:effectLst/>
        </p:spPr>
        <p:txBody>
          <a:bodyPr wrap="square" lIns="86697" tIns="43348" rIns="86697" bIns="43348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2667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系统优势与价值</a:t>
            </a:r>
            <a:endParaRPr lang="en-US" altLang="zh-CN" sz="2667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11931" y="2916572"/>
            <a:ext cx="526261" cy="501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8323"/>
            <a:r>
              <a:rPr lang="en-US" altLang="zh-CN" sz="2400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400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29968" y="3802541"/>
            <a:ext cx="1363268" cy="537602"/>
          </a:xfrm>
          <a:prstGeom prst="rect">
            <a:avLst/>
          </a:prstGeom>
          <a:effectLst/>
        </p:spPr>
        <p:txBody>
          <a:bodyPr wrap="square" lIns="86697" tIns="43348" rIns="86697" bIns="43348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2667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en-US" altLang="zh-CN" sz="2667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11931" y="3855860"/>
            <a:ext cx="526261" cy="501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8323"/>
            <a:r>
              <a:rPr lang="en-US" altLang="zh-CN" sz="2400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400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48"/>
          <p:cNvSpPr txBox="1"/>
          <p:nvPr/>
        </p:nvSpPr>
        <p:spPr>
          <a:xfrm>
            <a:off x="2069285" y="1770720"/>
            <a:ext cx="2347633" cy="1145140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6267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altLang="zh-CN" sz="6267" b="1" cap="all" spc="284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148"/>
          <p:cNvSpPr txBox="1"/>
          <p:nvPr/>
        </p:nvSpPr>
        <p:spPr>
          <a:xfrm>
            <a:off x="2069285" y="2783548"/>
            <a:ext cx="3173335" cy="780681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en-US" altLang="zh-CN" sz="4133" b="1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Freeform 6"/>
          <p:cNvSpPr/>
          <p:nvPr/>
        </p:nvSpPr>
        <p:spPr bwMode="auto">
          <a:xfrm>
            <a:off x="336" y="5118301"/>
            <a:ext cx="12191331" cy="1739700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1911" tIns="60956" rIns="121911" bIns="60956" numCol="1" anchor="t" anchorCtr="0" compatLnSpc="1"/>
          <a:lstStyle/>
          <a:p>
            <a:pPr defTabSz="1218323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" name="Freeform 7"/>
          <p:cNvSpPr/>
          <p:nvPr/>
        </p:nvSpPr>
        <p:spPr bwMode="auto">
          <a:xfrm>
            <a:off x="336" y="4862839"/>
            <a:ext cx="12191331" cy="562299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1911" tIns="60956" rIns="121911" bIns="60956" numCol="1" anchor="t" anchorCtr="0" compatLnSpc="1"/>
          <a:lstStyle/>
          <a:p>
            <a:pPr defTabSz="1218323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319419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15" grpId="0"/>
      <p:bldP spid="16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20959" y="1478633"/>
            <a:ext cx="4323343" cy="4230420"/>
            <a:chOff x="7037613" y="1858606"/>
            <a:chExt cx="4323343" cy="4230420"/>
          </a:xfrm>
        </p:grpSpPr>
        <p:sp>
          <p:nvSpPr>
            <p:cNvPr id="25" name="Freeform 5"/>
            <p:cNvSpPr/>
            <p:nvPr/>
          </p:nvSpPr>
          <p:spPr bwMode="auto">
            <a:xfrm>
              <a:off x="8144608" y="3783670"/>
              <a:ext cx="199068" cy="1151083"/>
            </a:xfrm>
            <a:custGeom>
              <a:avLst/>
              <a:gdLst>
                <a:gd name="T0" fmla="*/ 132 w 132"/>
                <a:gd name="T1" fmla="*/ 0 h 763"/>
                <a:gd name="T2" fmla="*/ 132 w 132"/>
                <a:gd name="T3" fmla="*/ 743 h 763"/>
                <a:gd name="T4" fmla="*/ 112 w 132"/>
                <a:gd name="T5" fmla="*/ 763 h 763"/>
                <a:gd name="T6" fmla="*/ 0 w 132"/>
                <a:gd name="T7" fmla="*/ 763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763">
                  <a:moveTo>
                    <a:pt x="132" y="0"/>
                  </a:moveTo>
                  <a:cubicBezTo>
                    <a:pt x="132" y="743"/>
                    <a:pt x="132" y="743"/>
                    <a:pt x="132" y="743"/>
                  </a:cubicBezTo>
                  <a:cubicBezTo>
                    <a:pt x="132" y="754"/>
                    <a:pt x="123" y="763"/>
                    <a:pt x="112" y="763"/>
                  </a:cubicBezTo>
                  <a:cubicBezTo>
                    <a:pt x="0" y="763"/>
                    <a:pt x="0" y="763"/>
                    <a:pt x="0" y="763"/>
                  </a:cubicBezTo>
                </a:path>
              </a:pathLst>
            </a:custGeom>
            <a:noFill/>
            <a:ln w="6032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Freeform 68"/>
            <p:cNvSpPr/>
            <p:nvPr/>
          </p:nvSpPr>
          <p:spPr bwMode="auto">
            <a:xfrm>
              <a:off x="9899212" y="3783670"/>
              <a:ext cx="199068" cy="1219356"/>
            </a:xfrm>
            <a:custGeom>
              <a:avLst/>
              <a:gdLst>
                <a:gd name="T0" fmla="*/ 0 w 132"/>
                <a:gd name="T1" fmla="*/ 0 h 808"/>
                <a:gd name="T2" fmla="*/ 0 w 132"/>
                <a:gd name="T3" fmla="*/ 788 h 808"/>
                <a:gd name="T4" fmla="*/ 20 w 132"/>
                <a:gd name="T5" fmla="*/ 808 h 808"/>
                <a:gd name="T6" fmla="*/ 132 w 132"/>
                <a:gd name="T7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808">
                  <a:moveTo>
                    <a:pt x="0" y="0"/>
                  </a:moveTo>
                  <a:cubicBezTo>
                    <a:pt x="0" y="788"/>
                    <a:pt x="0" y="788"/>
                    <a:pt x="0" y="788"/>
                  </a:cubicBezTo>
                  <a:cubicBezTo>
                    <a:pt x="0" y="799"/>
                    <a:pt x="9" y="808"/>
                    <a:pt x="20" y="808"/>
                  </a:cubicBezTo>
                  <a:cubicBezTo>
                    <a:pt x="132" y="808"/>
                    <a:pt x="132" y="808"/>
                    <a:pt x="132" y="808"/>
                  </a:cubicBezTo>
                </a:path>
              </a:pathLst>
            </a:custGeom>
            <a:noFill/>
            <a:ln w="6032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9" name="Rectangle 69"/>
            <p:cNvSpPr>
              <a:spLocks noChangeArrowheads="1"/>
            </p:cNvSpPr>
            <p:nvPr/>
          </p:nvSpPr>
          <p:spPr bwMode="auto">
            <a:xfrm>
              <a:off x="10618918" y="5741914"/>
              <a:ext cx="241178" cy="1780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Freeform 70"/>
            <p:cNvSpPr/>
            <p:nvPr/>
          </p:nvSpPr>
          <p:spPr bwMode="auto">
            <a:xfrm>
              <a:off x="10119334" y="4862650"/>
              <a:ext cx="1241622" cy="906701"/>
            </a:xfrm>
            <a:custGeom>
              <a:avLst/>
              <a:gdLst>
                <a:gd name="T0" fmla="*/ 823 w 823"/>
                <a:gd name="T1" fmla="*/ 596 h 601"/>
                <a:gd name="T2" fmla="*/ 817 w 823"/>
                <a:gd name="T3" fmla="*/ 601 h 601"/>
                <a:gd name="T4" fmla="*/ 5 w 823"/>
                <a:gd name="T5" fmla="*/ 601 h 601"/>
                <a:gd name="T6" fmla="*/ 0 w 823"/>
                <a:gd name="T7" fmla="*/ 596 h 601"/>
                <a:gd name="T8" fmla="*/ 0 w 823"/>
                <a:gd name="T9" fmla="*/ 5 h 601"/>
                <a:gd name="T10" fmla="*/ 5 w 823"/>
                <a:gd name="T11" fmla="*/ 0 h 601"/>
                <a:gd name="T12" fmla="*/ 817 w 823"/>
                <a:gd name="T13" fmla="*/ 0 h 601"/>
                <a:gd name="T14" fmla="*/ 823 w 823"/>
                <a:gd name="T15" fmla="*/ 5 h 601"/>
                <a:gd name="T16" fmla="*/ 823 w 823"/>
                <a:gd name="T17" fmla="*/ 596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3" h="601">
                  <a:moveTo>
                    <a:pt x="823" y="596"/>
                  </a:moveTo>
                  <a:cubicBezTo>
                    <a:pt x="823" y="599"/>
                    <a:pt x="820" y="601"/>
                    <a:pt x="817" y="601"/>
                  </a:cubicBezTo>
                  <a:cubicBezTo>
                    <a:pt x="5" y="601"/>
                    <a:pt x="5" y="601"/>
                    <a:pt x="5" y="601"/>
                  </a:cubicBezTo>
                  <a:cubicBezTo>
                    <a:pt x="3" y="601"/>
                    <a:pt x="0" y="599"/>
                    <a:pt x="0" y="59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820" y="0"/>
                    <a:pt x="823" y="2"/>
                    <a:pt x="823" y="5"/>
                  </a:cubicBezTo>
                  <a:lnTo>
                    <a:pt x="823" y="5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Freeform 71"/>
            <p:cNvSpPr/>
            <p:nvPr/>
          </p:nvSpPr>
          <p:spPr bwMode="auto">
            <a:xfrm>
              <a:off x="10119334" y="5615576"/>
              <a:ext cx="1241622" cy="153776"/>
            </a:xfrm>
            <a:custGeom>
              <a:avLst/>
              <a:gdLst>
                <a:gd name="T0" fmla="*/ 0 w 823"/>
                <a:gd name="T1" fmla="*/ 0 h 102"/>
                <a:gd name="T2" fmla="*/ 0 w 823"/>
                <a:gd name="T3" fmla="*/ 97 h 102"/>
                <a:gd name="T4" fmla="*/ 5 w 823"/>
                <a:gd name="T5" fmla="*/ 102 h 102"/>
                <a:gd name="T6" fmla="*/ 817 w 823"/>
                <a:gd name="T7" fmla="*/ 102 h 102"/>
                <a:gd name="T8" fmla="*/ 823 w 823"/>
                <a:gd name="T9" fmla="*/ 97 h 102"/>
                <a:gd name="T10" fmla="*/ 823 w 823"/>
                <a:gd name="T11" fmla="*/ 0 h 102"/>
                <a:gd name="T12" fmla="*/ 0 w 823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3" h="102">
                  <a:moveTo>
                    <a:pt x="0" y="0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5" y="102"/>
                  </a:cubicBezTo>
                  <a:cubicBezTo>
                    <a:pt x="817" y="102"/>
                    <a:pt x="817" y="102"/>
                    <a:pt x="817" y="102"/>
                  </a:cubicBezTo>
                  <a:cubicBezTo>
                    <a:pt x="820" y="102"/>
                    <a:pt x="823" y="100"/>
                    <a:pt x="823" y="97"/>
                  </a:cubicBezTo>
                  <a:cubicBezTo>
                    <a:pt x="823" y="0"/>
                    <a:pt x="823" y="0"/>
                    <a:pt x="8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Rectangle 72"/>
            <p:cNvSpPr>
              <a:spLocks noChangeArrowheads="1"/>
            </p:cNvSpPr>
            <p:nvPr/>
          </p:nvSpPr>
          <p:spPr bwMode="auto">
            <a:xfrm>
              <a:off x="10173568" y="4913697"/>
              <a:ext cx="1133155" cy="7018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Rectangle 73"/>
            <p:cNvSpPr>
              <a:spLocks noChangeArrowheads="1"/>
            </p:cNvSpPr>
            <p:nvPr/>
          </p:nvSpPr>
          <p:spPr bwMode="auto">
            <a:xfrm>
              <a:off x="10479826" y="5897604"/>
              <a:ext cx="520639" cy="453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" name="Freeform 74"/>
            <p:cNvSpPr/>
            <p:nvPr/>
          </p:nvSpPr>
          <p:spPr bwMode="auto">
            <a:xfrm>
              <a:off x="9998746" y="4963466"/>
              <a:ext cx="120589" cy="78483"/>
            </a:xfrm>
            <a:custGeom>
              <a:avLst/>
              <a:gdLst>
                <a:gd name="T0" fmla="*/ 20 w 80"/>
                <a:gd name="T1" fmla="*/ 0 h 52"/>
                <a:gd name="T2" fmla="*/ 80 w 80"/>
                <a:gd name="T3" fmla="*/ 0 h 52"/>
                <a:gd name="T4" fmla="*/ 80 w 80"/>
                <a:gd name="T5" fmla="*/ 52 h 52"/>
                <a:gd name="T6" fmla="*/ 20 w 80"/>
                <a:gd name="T7" fmla="*/ 52 h 52"/>
                <a:gd name="T8" fmla="*/ 0 w 80"/>
                <a:gd name="T9" fmla="*/ 32 h 52"/>
                <a:gd name="T10" fmla="*/ 0 w 80"/>
                <a:gd name="T11" fmla="*/ 20 h 52"/>
                <a:gd name="T12" fmla="*/ 20 w 80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52">
                  <a:moveTo>
                    <a:pt x="20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9" y="52"/>
                    <a:pt x="0" y="43"/>
                    <a:pt x="0" y="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5" name="Line 75"/>
            <p:cNvSpPr>
              <a:spLocks noChangeShapeType="1"/>
            </p:cNvSpPr>
            <p:nvPr/>
          </p:nvSpPr>
          <p:spPr bwMode="auto">
            <a:xfrm>
              <a:off x="9353051" y="3783670"/>
              <a:ext cx="0" cy="1376322"/>
            </a:xfrm>
            <a:prstGeom prst="line">
              <a:avLst/>
            </a:prstGeom>
            <a:noFill/>
            <a:ln w="6032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defTabSz="1218323"/>
              <a:endParaRPr lang="en-GB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Freeform 76"/>
            <p:cNvSpPr/>
            <p:nvPr/>
          </p:nvSpPr>
          <p:spPr bwMode="auto">
            <a:xfrm>
              <a:off x="9215874" y="5179134"/>
              <a:ext cx="699928" cy="909892"/>
            </a:xfrm>
            <a:custGeom>
              <a:avLst/>
              <a:gdLst>
                <a:gd name="T0" fmla="*/ 464 w 464"/>
                <a:gd name="T1" fmla="*/ 586 h 603"/>
                <a:gd name="T2" fmla="*/ 446 w 464"/>
                <a:gd name="T3" fmla="*/ 603 h 603"/>
                <a:gd name="T4" fmla="*/ 18 w 464"/>
                <a:gd name="T5" fmla="*/ 603 h 603"/>
                <a:gd name="T6" fmla="*/ 0 w 464"/>
                <a:gd name="T7" fmla="*/ 586 h 603"/>
                <a:gd name="T8" fmla="*/ 0 w 464"/>
                <a:gd name="T9" fmla="*/ 18 h 603"/>
                <a:gd name="T10" fmla="*/ 18 w 464"/>
                <a:gd name="T11" fmla="*/ 0 h 603"/>
                <a:gd name="T12" fmla="*/ 446 w 464"/>
                <a:gd name="T13" fmla="*/ 0 h 603"/>
                <a:gd name="T14" fmla="*/ 464 w 464"/>
                <a:gd name="T15" fmla="*/ 18 h 603"/>
                <a:gd name="T16" fmla="*/ 464 w 464"/>
                <a:gd name="T17" fmla="*/ 586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4" h="603">
                  <a:moveTo>
                    <a:pt x="464" y="586"/>
                  </a:moveTo>
                  <a:cubicBezTo>
                    <a:pt x="464" y="596"/>
                    <a:pt x="456" y="603"/>
                    <a:pt x="446" y="603"/>
                  </a:cubicBezTo>
                  <a:cubicBezTo>
                    <a:pt x="18" y="603"/>
                    <a:pt x="18" y="603"/>
                    <a:pt x="18" y="603"/>
                  </a:cubicBezTo>
                  <a:cubicBezTo>
                    <a:pt x="8" y="603"/>
                    <a:pt x="0" y="596"/>
                    <a:pt x="0" y="58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56" y="0"/>
                    <a:pt x="464" y="8"/>
                    <a:pt x="464" y="18"/>
                  </a:cubicBezTo>
                  <a:lnTo>
                    <a:pt x="464" y="5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Rectangle 77"/>
            <p:cNvSpPr>
              <a:spLocks noChangeArrowheads="1"/>
            </p:cNvSpPr>
            <p:nvPr/>
          </p:nvSpPr>
          <p:spPr bwMode="auto">
            <a:xfrm>
              <a:off x="9240119" y="5209762"/>
              <a:ext cx="651437" cy="805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8" name="Oval 78"/>
            <p:cNvSpPr>
              <a:spLocks noChangeArrowheads="1"/>
            </p:cNvSpPr>
            <p:nvPr/>
          </p:nvSpPr>
          <p:spPr bwMode="auto">
            <a:xfrm>
              <a:off x="9543186" y="6027133"/>
              <a:ext cx="45300" cy="4530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9" name="Freeform 79"/>
            <p:cNvSpPr/>
            <p:nvPr/>
          </p:nvSpPr>
          <p:spPr bwMode="auto">
            <a:xfrm>
              <a:off x="9314131" y="5058539"/>
              <a:ext cx="77841" cy="120596"/>
            </a:xfrm>
            <a:custGeom>
              <a:avLst/>
              <a:gdLst>
                <a:gd name="T0" fmla="*/ 52 w 52"/>
                <a:gd name="T1" fmla="*/ 20 h 80"/>
                <a:gd name="T2" fmla="*/ 52 w 52"/>
                <a:gd name="T3" fmla="*/ 80 h 80"/>
                <a:gd name="T4" fmla="*/ 0 w 52"/>
                <a:gd name="T5" fmla="*/ 80 h 80"/>
                <a:gd name="T6" fmla="*/ 0 w 52"/>
                <a:gd name="T7" fmla="*/ 20 h 80"/>
                <a:gd name="T8" fmla="*/ 20 w 52"/>
                <a:gd name="T9" fmla="*/ 0 h 80"/>
                <a:gd name="T10" fmla="*/ 32 w 52"/>
                <a:gd name="T11" fmla="*/ 0 h 80"/>
                <a:gd name="T12" fmla="*/ 52 w 52"/>
                <a:gd name="T13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0">
                  <a:moveTo>
                    <a:pt x="52" y="2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3" y="0"/>
                    <a:pt x="52" y="9"/>
                    <a:pt x="52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0" name="Line 80"/>
            <p:cNvSpPr>
              <a:spLocks noChangeShapeType="1"/>
            </p:cNvSpPr>
            <p:nvPr/>
          </p:nvSpPr>
          <p:spPr bwMode="auto">
            <a:xfrm>
              <a:off x="8702891" y="3783670"/>
              <a:ext cx="0" cy="1588800"/>
            </a:xfrm>
            <a:prstGeom prst="line">
              <a:avLst/>
            </a:prstGeom>
            <a:noFill/>
            <a:ln w="6032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defTabSz="1218323"/>
              <a:endParaRPr lang="en-GB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1" name="Freeform 81"/>
            <p:cNvSpPr/>
            <p:nvPr/>
          </p:nvSpPr>
          <p:spPr bwMode="auto">
            <a:xfrm>
              <a:off x="8512756" y="5393527"/>
              <a:ext cx="378995" cy="695499"/>
            </a:xfrm>
            <a:custGeom>
              <a:avLst/>
              <a:gdLst>
                <a:gd name="T0" fmla="*/ 251 w 251"/>
                <a:gd name="T1" fmla="*/ 444 h 461"/>
                <a:gd name="T2" fmla="*/ 233 w 251"/>
                <a:gd name="T3" fmla="*/ 461 h 461"/>
                <a:gd name="T4" fmla="*/ 18 w 251"/>
                <a:gd name="T5" fmla="*/ 461 h 461"/>
                <a:gd name="T6" fmla="*/ 0 w 251"/>
                <a:gd name="T7" fmla="*/ 444 h 461"/>
                <a:gd name="T8" fmla="*/ 0 w 251"/>
                <a:gd name="T9" fmla="*/ 18 h 461"/>
                <a:gd name="T10" fmla="*/ 18 w 251"/>
                <a:gd name="T11" fmla="*/ 0 h 461"/>
                <a:gd name="T12" fmla="*/ 233 w 251"/>
                <a:gd name="T13" fmla="*/ 0 h 461"/>
                <a:gd name="T14" fmla="*/ 251 w 251"/>
                <a:gd name="T15" fmla="*/ 18 h 461"/>
                <a:gd name="T16" fmla="*/ 251 w 251"/>
                <a:gd name="T17" fmla="*/ 444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461">
                  <a:moveTo>
                    <a:pt x="251" y="444"/>
                  </a:moveTo>
                  <a:cubicBezTo>
                    <a:pt x="251" y="454"/>
                    <a:pt x="243" y="461"/>
                    <a:pt x="233" y="461"/>
                  </a:cubicBezTo>
                  <a:cubicBezTo>
                    <a:pt x="18" y="461"/>
                    <a:pt x="18" y="461"/>
                    <a:pt x="18" y="461"/>
                  </a:cubicBezTo>
                  <a:cubicBezTo>
                    <a:pt x="8" y="461"/>
                    <a:pt x="0" y="454"/>
                    <a:pt x="0" y="44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43" y="0"/>
                    <a:pt x="251" y="8"/>
                    <a:pt x="251" y="18"/>
                  </a:cubicBezTo>
                  <a:lnTo>
                    <a:pt x="251" y="4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" name="Freeform 82"/>
            <p:cNvSpPr/>
            <p:nvPr/>
          </p:nvSpPr>
          <p:spPr bwMode="auto">
            <a:xfrm>
              <a:off x="8632069" y="5414584"/>
              <a:ext cx="140369" cy="15314"/>
            </a:xfrm>
            <a:custGeom>
              <a:avLst/>
              <a:gdLst>
                <a:gd name="T0" fmla="*/ 93 w 93"/>
                <a:gd name="T1" fmla="*/ 5 h 10"/>
                <a:gd name="T2" fmla="*/ 88 w 93"/>
                <a:gd name="T3" fmla="*/ 10 h 10"/>
                <a:gd name="T4" fmla="*/ 5 w 93"/>
                <a:gd name="T5" fmla="*/ 10 h 10"/>
                <a:gd name="T6" fmla="*/ 0 w 93"/>
                <a:gd name="T7" fmla="*/ 5 h 10"/>
                <a:gd name="T8" fmla="*/ 0 w 93"/>
                <a:gd name="T9" fmla="*/ 5 h 10"/>
                <a:gd name="T10" fmla="*/ 5 w 93"/>
                <a:gd name="T11" fmla="*/ 0 h 10"/>
                <a:gd name="T12" fmla="*/ 88 w 93"/>
                <a:gd name="T13" fmla="*/ 0 h 10"/>
                <a:gd name="T14" fmla="*/ 93 w 93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0">
                  <a:moveTo>
                    <a:pt x="93" y="5"/>
                  </a:moveTo>
                  <a:cubicBezTo>
                    <a:pt x="93" y="7"/>
                    <a:pt x="91" y="10"/>
                    <a:pt x="88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0" y="7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0"/>
                    <a:pt x="93" y="2"/>
                    <a:pt x="93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3" name="Rectangle 83"/>
            <p:cNvSpPr>
              <a:spLocks noChangeArrowheads="1"/>
            </p:cNvSpPr>
            <p:nvPr/>
          </p:nvSpPr>
          <p:spPr bwMode="auto">
            <a:xfrm>
              <a:off x="8537001" y="5446487"/>
              <a:ext cx="330504" cy="5685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4" name="Oval 84"/>
            <p:cNvSpPr>
              <a:spLocks noChangeArrowheads="1"/>
            </p:cNvSpPr>
            <p:nvPr/>
          </p:nvSpPr>
          <p:spPr bwMode="auto">
            <a:xfrm>
              <a:off x="8680560" y="6027133"/>
              <a:ext cx="44663" cy="4530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5" name="Freeform 85"/>
            <p:cNvSpPr/>
            <p:nvPr/>
          </p:nvSpPr>
          <p:spPr bwMode="auto">
            <a:xfrm>
              <a:off x="8663333" y="5272932"/>
              <a:ext cx="77202" cy="120596"/>
            </a:xfrm>
            <a:custGeom>
              <a:avLst/>
              <a:gdLst>
                <a:gd name="T0" fmla="*/ 51 w 51"/>
                <a:gd name="T1" fmla="*/ 20 h 80"/>
                <a:gd name="T2" fmla="*/ 51 w 51"/>
                <a:gd name="T3" fmla="*/ 80 h 80"/>
                <a:gd name="T4" fmla="*/ 0 w 51"/>
                <a:gd name="T5" fmla="*/ 80 h 80"/>
                <a:gd name="T6" fmla="*/ 0 w 51"/>
                <a:gd name="T7" fmla="*/ 20 h 80"/>
                <a:gd name="T8" fmla="*/ 20 w 51"/>
                <a:gd name="T9" fmla="*/ 0 h 80"/>
                <a:gd name="T10" fmla="*/ 31 w 51"/>
                <a:gd name="T11" fmla="*/ 0 h 80"/>
                <a:gd name="T12" fmla="*/ 51 w 51"/>
                <a:gd name="T13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80">
                  <a:moveTo>
                    <a:pt x="51" y="20"/>
                  </a:moveTo>
                  <a:cubicBezTo>
                    <a:pt x="51" y="80"/>
                    <a:pt x="51" y="80"/>
                    <a:pt x="5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3" y="0"/>
                    <a:pt x="51" y="9"/>
                    <a:pt x="51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6" name="Freeform 86"/>
            <p:cNvSpPr/>
            <p:nvPr/>
          </p:nvSpPr>
          <p:spPr bwMode="auto">
            <a:xfrm>
              <a:off x="7133957" y="1858606"/>
              <a:ext cx="4130656" cy="2433608"/>
            </a:xfrm>
            <a:custGeom>
              <a:avLst/>
              <a:gdLst>
                <a:gd name="T0" fmla="*/ 2456 w 2738"/>
                <a:gd name="T1" fmla="*/ 830 h 1613"/>
                <a:gd name="T2" fmla="*/ 2348 w 2738"/>
                <a:gd name="T3" fmla="*/ 851 h 1613"/>
                <a:gd name="T4" fmla="*/ 2348 w 2738"/>
                <a:gd name="T5" fmla="*/ 850 h 1613"/>
                <a:gd name="T6" fmla="*/ 2025 w 2738"/>
                <a:gd name="T7" fmla="*/ 528 h 1613"/>
                <a:gd name="T8" fmla="*/ 1910 w 2738"/>
                <a:gd name="T9" fmla="*/ 549 h 1613"/>
                <a:gd name="T10" fmla="*/ 1812 w 2738"/>
                <a:gd name="T11" fmla="*/ 480 h 1613"/>
                <a:gd name="T12" fmla="*/ 1814 w 2738"/>
                <a:gd name="T13" fmla="*/ 435 h 1613"/>
                <a:gd name="T14" fmla="*/ 1379 w 2738"/>
                <a:gd name="T15" fmla="*/ 0 h 1613"/>
                <a:gd name="T16" fmla="*/ 1015 w 2738"/>
                <a:gd name="T17" fmla="*/ 196 h 1613"/>
                <a:gd name="T18" fmla="*/ 917 w 2738"/>
                <a:gd name="T19" fmla="*/ 162 h 1613"/>
                <a:gd name="T20" fmla="*/ 759 w 2738"/>
                <a:gd name="T21" fmla="*/ 320 h 1613"/>
                <a:gd name="T22" fmla="*/ 763 w 2738"/>
                <a:gd name="T23" fmla="*/ 356 h 1613"/>
                <a:gd name="T24" fmla="*/ 511 w 2738"/>
                <a:gd name="T25" fmla="*/ 621 h 1613"/>
                <a:gd name="T26" fmla="*/ 469 w 2738"/>
                <a:gd name="T27" fmla="*/ 616 h 1613"/>
                <a:gd name="T28" fmla="*/ 294 w 2738"/>
                <a:gd name="T29" fmla="*/ 791 h 1613"/>
                <a:gd name="T30" fmla="*/ 298 w 2738"/>
                <a:gd name="T31" fmla="*/ 830 h 1613"/>
                <a:gd name="T32" fmla="*/ 0 w 2738"/>
                <a:gd name="T33" fmla="*/ 1139 h 1613"/>
                <a:gd name="T34" fmla="*/ 309 w 2738"/>
                <a:gd name="T35" fmla="*/ 1449 h 1613"/>
                <a:gd name="T36" fmla="*/ 426 w 2738"/>
                <a:gd name="T37" fmla="*/ 1426 h 1613"/>
                <a:gd name="T38" fmla="*/ 737 w 2738"/>
                <a:gd name="T39" fmla="*/ 1573 h 1613"/>
                <a:gd name="T40" fmla="*/ 984 w 2738"/>
                <a:gd name="T41" fmla="*/ 1488 h 1613"/>
                <a:gd name="T42" fmla="*/ 1138 w 2738"/>
                <a:gd name="T43" fmla="*/ 1607 h 1613"/>
                <a:gd name="T44" fmla="*/ 1296 w 2738"/>
                <a:gd name="T45" fmla="*/ 1461 h 1613"/>
                <a:gd name="T46" fmla="*/ 1379 w 2738"/>
                <a:gd name="T47" fmla="*/ 1469 h 1613"/>
                <a:gd name="T48" fmla="*/ 1594 w 2738"/>
                <a:gd name="T49" fmla="*/ 1412 h 1613"/>
                <a:gd name="T50" fmla="*/ 1763 w 2738"/>
                <a:gd name="T51" fmla="*/ 1449 h 1613"/>
                <a:gd name="T52" fmla="*/ 1803 w 2738"/>
                <a:gd name="T53" fmla="*/ 1447 h 1613"/>
                <a:gd name="T54" fmla="*/ 2085 w 2738"/>
                <a:gd name="T55" fmla="*/ 1613 h 1613"/>
                <a:gd name="T56" fmla="*/ 2393 w 2738"/>
                <a:gd name="T57" fmla="*/ 1387 h 1613"/>
                <a:gd name="T58" fmla="*/ 2456 w 2738"/>
                <a:gd name="T59" fmla="*/ 1395 h 1613"/>
                <a:gd name="T60" fmla="*/ 2738 w 2738"/>
                <a:gd name="T61" fmla="*/ 1112 h 1613"/>
                <a:gd name="T62" fmla="*/ 2456 w 2738"/>
                <a:gd name="T63" fmla="*/ 830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38" h="1613">
                  <a:moveTo>
                    <a:pt x="2456" y="830"/>
                  </a:moveTo>
                  <a:cubicBezTo>
                    <a:pt x="2418" y="830"/>
                    <a:pt x="2381" y="837"/>
                    <a:pt x="2348" y="851"/>
                  </a:cubicBezTo>
                  <a:cubicBezTo>
                    <a:pt x="2348" y="851"/>
                    <a:pt x="2348" y="851"/>
                    <a:pt x="2348" y="850"/>
                  </a:cubicBezTo>
                  <a:cubicBezTo>
                    <a:pt x="2348" y="672"/>
                    <a:pt x="2203" y="528"/>
                    <a:pt x="2025" y="528"/>
                  </a:cubicBezTo>
                  <a:cubicBezTo>
                    <a:pt x="1985" y="528"/>
                    <a:pt x="1946" y="536"/>
                    <a:pt x="1910" y="549"/>
                  </a:cubicBezTo>
                  <a:cubicBezTo>
                    <a:pt x="1890" y="513"/>
                    <a:pt x="1854" y="487"/>
                    <a:pt x="1812" y="480"/>
                  </a:cubicBezTo>
                  <a:cubicBezTo>
                    <a:pt x="1813" y="465"/>
                    <a:pt x="1814" y="450"/>
                    <a:pt x="1814" y="435"/>
                  </a:cubicBezTo>
                  <a:cubicBezTo>
                    <a:pt x="1814" y="194"/>
                    <a:pt x="1619" y="0"/>
                    <a:pt x="1379" y="0"/>
                  </a:cubicBezTo>
                  <a:cubicBezTo>
                    <a:pt x="1227" y="0"/>
                    <a:pt x="1093" y="78"/>
                    <a:pt x="1015" y="196"/>
                  </a:cubicBezTo>
                  <a:cubicBezTo>
                    <a:pt x="988" y="175"/>
                    <a:pt x="954" y="162"/>
                    <a:pt x="917" y="162"/>
                  </a:cubicBezTo>
                  <a:cubicBezTo>
                    <a:pt x="829" y="162"/>
                    <a:pt x="759" y="233"/>
                    <a:pt x="759" y="320"/>
                  </a:cubicBezTo>
                  <a:cubicBezTo>
                    <a:pt x="759" y="333"/>
                    <a:pt x="760" y="344"/>
                    <a:pt x="763" y="356"/>
                  </a:cubicBezTo>
                  <a:cubicBezTo>
                    <a:pt x="642" y="398"/>
                    <a:pt x="547" y="497"/>
                    <a:pt x="511" y="621"/>
                  </a:cubicBezTo>
                  <a:cubicBezTo>
                    <a:pt x="497" y="618"/>
                    <a:pt x="483" y="616"/>
                    <a:pt x="469" y="616"/>
                  </a:cubicBezTo>
                  <a:cubicBezTo>
                    <a:pt x="372" y="616"/>
                    <a:pt x="294" y="694"/>
                    <a:pt x="294" y="791"/>
                  </a:cubicBezTo>
                  <a:cubicBezTo>
                    <a:pt x="294" y="805"/>
                    <a:pt x="295" y="818"/>
                    <a:pt x="298" y="830"/>
                  </a:cubicBezTo>
                  <a:cubicBezTo>
                    <a:pt x="132" y="836"/>
                    <a:pt x="0" y="972"/>
                    <a:pt x="0" y="1139"/>
                  </a:cubicBezTo>
                  <a:cubicBezTo>
                    <a:pt x="0" y="1310"/>
                    <a:pt x="138" y="1449"/>
                    <a:pt x="309" y="1449"/>
                  </a:cubicBezTo>
                  <a:cubicBezTo>
                    <a:pt x="351" y="1449"/>
                    <a:pt x="390" y="1441"/>
                    <a:pt x="426" y="1426"/>
                  </a:cubicBezTo>
                  <a:cubicBezTo>
                    <a:pt x="500" y="1516"/>
                    <a:pt x="612" y="1573"/>
                    <a:pt x="737" y="1573"/>
                  </a:cubicBezTo>
                  <a:cubicBezTo>
                    <a:pt x="830" y="1573"/>
                    <a:pt x="916" y="1541"/>
                    <a:pt x="984" y="1488"/>
                  </a:cubicBezTo>
                  <a:cubicBezTo>
                    <a:pt x="1002" y="1556"/>
                    <a:pt x="1064" y="1607"/>
                    <a:pt x="1138" y="1607"/>
                  </a:cubicBezTo>
                  <a:cubicBezTo>
                    <a:pt x="1221" y="1607"/>
                    <a:pt x="1290" y="1543"/>
                    <a:pt x="1296" y="1461"/>
                  </a:cubicBezTo>
                  <a:cubicBezTo>
                    <a:pt x="1323" y="1466"/>
                    <a:pt x="1351" y="1469"/>
                    <a:pt x="1379" y="1469"/>
                  </a:cubicBezTo>
                  <a:cubicBezTo>
                    <a:pt x="1457" y="1469"/>
                    <a:pt x="1531" y="1448"/>
                    <a:pt x="1594" y="1412"/>
                  </a:cubicBezTo>
                  <a:cubicBezTo>
                    <a:pt x="1646" y="1435"/>
                    <a:pt x="1703" y="1449"/>
                    <a:pt x="1763" y="1449"/>
                  </a:cubicBezTo>
                  <a:cubicBezTo>
                    <a:pt x="1777" y="1449"/>
                    <a:pt x="1790" y="1448"/>
                    <a:pt x="1803" y="1447"/>
                  </a:cubicBezTo>
                  <a:cubicBezTo>
                    <a:pt x="1858" y="1546"/>
                    <a:pt x="1964" y="1613"/>
                    <a:pt x="2085" y="1613"/>
                  </a:cubicBezTo>
                  <a:cubicBezTo>
                    <a:pt x="2229" y="1613"/>
                    <a:pt x="2351" y="1518"/>
                    <a:pt x="2393" y="1387"/>
                  </a:cubicBezTo>
                  <a:cubicBezTo>
                    <a:pt x="2413" y="1392"/>
                    <a:pt x="2434" y="1395"/>
                    <a:pt x="2456" y="1395"/>
                  </a:cubicBezTo>
                  <a:cubicBezTo>
                    <a:pt x="2612" y="1395"/>
                    <a:pt x="2738" y="1268"/>
                    <a:pt x="2738" y="1112"/>
                  </a:cubicBezTo>
                  <a:cubicBezTo>
                    <a:pt x="2738" y="956"/>
                    <a:pt x="2612" y="830"/>
                    <a:pt x="2456" y="83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7" name="Freeform 87"/>
            <p:cNvSpPr>
              <a:spLocks noEditPoints="1"/>
            </p:cNvSpPr>
            <p:nvPr/>
          </p:nvSpPr>
          <p:spPr bwMode="auto">
            <a:xfrm>
              <a:off x="9503628" y="3044144"/>
              <a:ext cx="229694" cy="229706"/>
            </a:xfrm>
            <a:custGeom>
              <a:avLst/>
              <a:gdLst>
                <a:gd name="T0" fmla="*/ 76 w 152"/>
                <a:gd name="T1" fmla="*/ 0 h 152"/>
                <a:gd name="T2" fmla="*/ 0 w 152"/>
                <a:gd name="T3" fmla="*/ 76 h 152"/>
                <a:gd name="T4" fmla="*/ 76 w 152"/>
                <a:gd name="T5" fmla="*/ 152 h 152"/>
                <a:gd name="T6" fmla="*/ 152 w 152"/>
                <a:gd name="T7" fmla="*/ 76 h 152"/>
                <a:gd name="T8" fmla="*/ 76 w 152"/>
                <a:gd name="T9" fmla="*/ 0 h 152"/>
                <a:gd name="T10" fmla="*/ 76 w 152"/>
                <a:gd name="T11" fmla="*/ 136 h 152"/>
                <a:gd name="T12" fmla="*/ 16 w 152"/>
                <a:gd name="T13" fmla="*/ 76 h 152"/>
                <a:gd name="T14" fmla="*/ 76 w 152"/>
                <a:gd name="T15" fmla="*/ 16 h 152"/>
                <a:gd name="T16" fmla="*/ 136 w 152"/>
                <a:gd name="T17" fmla="*/ 76 h 152"/>
                <a:gd name="T18" fmla="*/ 76 w 152"/>
                <a:gd name="T19" fmla="*/ 136 h 152"/>
                <a:gd name="T20" fmla="*/ 76 w 152"/>
                <a:gd name="T21" fmla="*/ 136 h 152"/>
                <a:gd name="T22" fmla="*/ 76 w 152"/>
                <a:gd name="T2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2" h="152">
                  <a:moveTo>
                    <a:pt x="76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18"/>
                    <a:pt x="34" y="152"/>
                    <a:pt x="76" y="152"/>
                  </a:cubicBezTo>
                  <a:cubicBezTo>
                    <a:pt x="118" y="152"/>
                    <a:pt x="152" y="11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lose/>
                  <a:moveTo>
                    <a:pt x="76" y="136"/>
                  </a:moveTo>
                  <a:cubicBezTo>
                    <a:pt x="43" y="136"/>
                    <a:pt x="16" y="109"/>
                    <a:pt x="16" y="76"/>
                  </a:cubicBezTo>
                  <a:cubicBezTo>
                    <a:pt x="16" y="43"/>
                    <a:pt x="43" y="16"/>
                    <a:pt x="76" y="16"/>
                  </a:cubicBezTo>
                  <a:cubicBezTo>
                    <a:pt x="109" y="16"/>
                    <a:pt x="136" y="43"/>
                    <a:pt x="136" y="76"/>
                  </a:cubicBezTo>
                  <a:cubicBezTo>
                    <a:pt x="136" y="109"/>
                    <a:pt x="109" y="136"/>
                    <a:pt x="76" y="136"/>
                  </a:cubicBezTo>
                  <a:close/>
                  <a:moveTo>
                    <a:pt x="76" y="136"/>
                  </a:moveTo>
                  <a:cubicBezTo>
                    <a:pt x="76" y="136"/>
                    <a:pt x="76" y="136"/>
                    <a:pt x="76" y="1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8" name="Freeform 88"/>
            <p:cNvSpPr>
              <a:spLocks noEditPoints="1"/>
            </p:cNvSpPr>
            <p:nvPr/>
          </p:nvSpPr>
          <p:spPr bwMode="auto">
            <a:xfrm>
              <a:off x="9598696" y="3148789"/>
              <a:ext cx="38282" cy="82949"/>
            </a:xfrm>
            <a:custGeom>
              <a:avLst/>
              <a:gdLst>
                <a:gd name="T0" fmla="*/ 21 w 25"/>
                <a:gd name="T1" fmla="*/ 0 h 55"/>
                <a:gd name="T2" fmla="*/ 5 w 25"/>
                <a:gd name="T3" fmla="*/ 0 h 55"/>
                <a:gd name="T4" fmla="*/ 0 w 25"/>
                <a:gd name="T5" fmla="*/ 4 h 55"/>
                <a:gd name="T6" fmla="*/ 0 w 25"/>
                <a:gd name="T7" fmla="*/ 50 h 55"/>
                <a:gd name="T8" fmla="*/ 5 w 25"/>
                <a:gd name="T9" fmla="*/ 55 h 55"/>
                <a:gd name="T10" fmla="*/ 21 w 25"/>
                <a:gd name="T11" fmla="*/ 55 h 55"/>
                <a:gd name="T12" fmla="*/ 25 w 25"/>
                <a:gd name="T13" fmla="*/ 50 h 55"/>
                <a:gd name="T14" fmla="*/ 25 w 25"/>
                <a:gd name="T15" fmla="*/ 4 h 55"/>
                <a:gd name="T16" fmla="*/ 21 w 25"/>
                <a:gd name="T17" fmla="*/ 0 h 55"/>
                <a:gd name="T18" fmla="*/ 21 w 25"/>
                <a:gd name="T19" fmla="*/ 0 h 55"/>
                <a:gd name="T20" fmla="*/ 21 w 25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5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5"/>
                    <a:pt x="5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3" y="55"/>
                    <a:pt x="25" y="53"/>
                    <a:pt x="25" y="5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  <a:close/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9" name="Freeform 89"/>
            <p:cNvSpPr>
              <a:spLocks noEditPoints="1"/>
            </p:cNvSpPr>
            <p:nvPr/>
          </p:nvSpPr>
          <p:spPr bwMode="auto">
            <a:xfrm>
              <a:off x="9597420" y="3086895"/>
              <a:ext cx="42110" cy="42113"/>
            </a:xfrm>
            <a:custGeom>
              <a:avLst/>
              <a:gdLst>
                <a:gd name="T0" fmla="*/ 14 w 28"/>
                <a:gd name="T1" fmla="*/ 0 h 28"/>
                <a:gd name="T2" fmla="*/ 0 w 28"/>
                <a:gd name="T3" fmla="*/ 14 h 28"/>
                <a:gd name="T4" fmla="*/ 14 w 28"/>
                <a:gd name="T5" fmla="*/ 28 h 28"/>
                <a:gd name="T6" fmla="*/ 28 w 28"/>
                <a:gd name="T7" fmla="*/ 14 h 28"/>
                <a:gd name="T8" fmla="*/ 14 w 28"/>
                <a:gd name="T9" fmla="*/ 0 h 28"/>
                <a:gd name="T10" fmla="*/ 14 w 28"/>
                <a:gd name="T11" fmla="*/ 0 h 28"/>
                <a:gd name="T12" fmla="*/ 14 w 28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1" y="28"/>
                    <a:pt x="28" y="22"/>
                    <a:pt x="28" y="14"/>
                  </a:cubicBezTo>
                  <a:cubicBezTo>
                    <a:pt x="28" y="6"/>
                    <a:pt x="21" y="0"/>
                    <a:pt x="14" y="0"/>
                  </a:cubicBezTo>
                  <a:close/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0" name="Freeform 90"/>
            <p:cNvSpPr>
              <a:spLocks noEditPoints="1"/>
            </p:cNvSpPr>
            <p:nvPr/>
          </p:nvSpPr>
          <p:spPr bwMode="auto">
            <a:xfrm>
              <a:off x="7776460" y="3395722"/>
              <a:ext cx="229694" cy="229706"/>
            </a:xfrm>
            <a:custGeom>
              <a:avLst/>
              <a:gdLst>
                <a:gd name="T0" fmla="*/ 76 w 152"/>
                <a:gd name="T1" fmla="*/ 0 h 152"/>
                <a:gd name="T2" fmla="*/ 0 w 152"/>
                <a:gd name="T3" fmla="*/ 76 h 152"/>
                <a:gd name="T4" fmla="*/ 76 w 152"/>
                <a:gd name="T5" fmla="*/ 152 h 152"/>
                <a:gd name="T6" fmla="*/ 152 w 152"/>
                <a:gd name="T7" fmla="*/ 76 h 152"/>
                <a:gd name="T8" fmla="*/ 76 w 152"/>
                <a:gd name="T9" fmla="*/ 0 h 152"/>
                <a:gd name="T10" fmla="*/ 76 w 152"/>
                <a:gd name="T11" fmla="*/ 136 h 152"/>
                <a:gd name="T12" fmla="*/ 16 w 152"/>
                <a:gd name="T13" fmla="*/ 76 h 152"/>
                <a:gd name="T14" fmla="*/ 76 w 152"/>
                <a:gd name="T15" fmla="*/ 16 h 152"/>
                <a:gd name="T16" fmla="*/ 136 w 152"/>
                <a:gd name="T17" fmla="*/ 76 h 152"/>
                <a:gd name="T18" fmla="*/ 76 w 152"/>
                <a:gd name="T19" fmla="*/ 136 h 152"/>
                <a:gd name="T20" fmla="*/ 76 w 152"/>
                <a:gd name="T21" fmla="*/ 136 h 152"/>
                <a:gd name="T22" fmla="*/ 76 w 152"/>
                <a:gd name="T2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2" h="152">
                  <a:moveTo>
                    <a:pt x="76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18"/>
                    <a:pt x="34" y="152"/>
                    <a:pt x="76" y="152"/>
                  </a:cubicBezTo>
                  <a:cubicBezTo>
                    <a:pt x="118" y="152"/>
                    <a:pt x="152" y="11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lose/>
                  <a:moveTo>
                    <a:pt x="76" y="136"/>
                  </a:moveTo>
                  <a:cubicBezTo>
                    <a:pt x="43" y="136"/>
                    <a:pt x="16" y="109"/>
                    <a:pt x="16" y="76"/>
                  </a:cubicBezTo>
                  <a:cubicBezTo>
                    <a:pt x="16" y="43"/>
                    <a:pt x="43" y="16"/>
                    <a:pt x="76" y="16"/>
                  </a:cubicBezTo>
                  <a:cubicBezTo>
                    <a:pt x="109" y="16"/>
                    <a:pt x="136" y="43"/>
                    <a:pt x="136" y="76"/>
                  </a:cubicBezTo>
                  <a:cubicBezTo>
                    <a:pt x="136" y="109"/>
                    <a:pt x="109" y="136"/>
                    <a:pt x="76" y="136"/>
                  </a:cubicBezTo>
                  <a:close/>
                  <a:moveTo>
                    <a:pt x="76" y="136"/>
                  </a:moveTo>
                  <a:cubicBezTo>
                    <a:pt x="76" y="136"/>
                    <a:pt x="76" y="136"/>
                    <a:pt x="76" y="1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1" name="Freeform 91"/>
            <p:cNvSpPr>
              <a:spLocks noEditPoints="1"/>
            </p:cNvSpPr>
            <p:nvPr/>
          </p:nvSpPr>
          <p:spPr bwMode="auto">
            <a:xfrm>
              <a:off x="7873442" y="3500366"/>
              <a:ext cx="35731" cy="82949"/>
            </a:xfrm>
            <a:custGeom>
              <a:avLst/>
              <a:gdLst>
                <a:gd name="T0" fmla="*/ 20 w 24"/>
                <a:gd name="T1" fmla="*/ 0 h 55"/>
                <a:gd name="T2" fmla="*/ 4 w 24"/>
                <a:gd name="T3" fmla="*/ 0 h 55"/>
                <a:gd name="T4" fmla="*/ 0 w 24"/>
                <a:gd name="T5" fmla="*/ 4 h 55"/>
                <a:gd name="T6" fmla="*/ 0 w 24"/>
                <a:gd name="T7" fmla="*/ 50 h 55"/>
                <a:gd name="T8" fmla="*/ 4 w 24"/>
                <a:gd name="T9" fmla="*/ 55 h 55"/>
                <a:gd name="T10" fmla="*/ 20 w 24"/>
                <a:gd name="T11" fmla="*/ 55 h 55"/>
                <a:gd name="T12" fmla="*/ 24 w 24"/>
                <a:gd name="T13" fmla="*/ 50 h 55"/>
                <a:gd name="T14" fmla="*/ 24 w 24"/>
                <a:gd name="T15" fmla="*/ 4 h 55"/>
                <a:gd name="T16" fmla="*/ 20 w 24"/>
                <a:gd name="T17" fmla="*/ 0 h 55"/>
                <a:gd name="T18" fmla="*/ 20 w 24"/>
                <a:gd name="T19" fmla="*/ 0 h 55"/>
                <a:gd name="T20" fmla="*/ 20 w 24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5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5"/>
                    <a:pt x="4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2" y="55"/>
                    <a:pt x="24" y="53"/>
                    <a:pt x="24" y="5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2" name="Freeform 92"/>
            <p:cNvSpPr>
              <a:spLocks noEditPoints="1"/>
            </p:cNvSpPr>
            <p:nvPr/>
          </p:nvSpPr>
          <p:spPr bwMode="auto">
            <a:xfrm>
              <a:off x="7870252" y="3438473"/>
              <a:ext cx="42110" cy="42113"/>
            </a:xfrm>
            <a:custGeom>
              <a:avLst/>
              <a:gdLst>
                <a:gd name="T0" fmla="*/ 14 w 28"/>
                <a:gd name="T1" fmla="*/ 0 h 28"/>
                <a:gd name="T2" fmla="*/ 0 w 28"/>
                <a:gd name="T3" fmla="*/ 14 h 28"/>
                <a:gd name="T4" fmla="*/ 14 w 28"/>
                <a:gd name="T5" fmla="*/ 28 h 28"/>
                <a:gd name="T6" fmla="*/ 28 w 28"/>
                <a:gd name="T7" fmla="*/ 14 h 28"/>
                <a:gd name="T8" fmla="*/ 14 w 28"/>
                <a:gd name="T9" fmla="*/ 0 h 28"/>
                <a:gd name="T10" fmla="*/ 14 w 28"/>
                <a:gd name="T11" fmla="*/ 0 h 28"/>
                <a:gd name="T12" fmla="*/ 14 w 28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8"/>
                    <a:pt x="14" y="28"/>
                  </a:cubicBezTo>
                  <a:cubicBezTo>
                    <a:pt x="22" y="28"/>
                    <a:pt x="28" y="21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3" name="Freeform 93"/>
            <p:cNvSpPr>
              <a:spLocks noEditPoints="1"/>
            </p:cNvSpPr>
            <p:nvPr/>
          </p:nvSpPr>
          <p:spPr bwMode="auto">
            <a:xfrm>
              <a:off x="9971310" y="3300650"/>
              <a:ext cx="419829" cy="608083"/>
            </a:xfrm>
            <a:custGeom>
              <a:avLst/>
              <a:gdLst>
                <a:gd name="T0" fmla="*/ 163 w 278"/>
                <a:gd name="T1" fmla="*/ 16 h 403"/>
                <a:gd name="T2" fmla="*/ 17 w 278"/>
                <a:gd name="T3" fmla="*/ 201 h 403"/>
                <a:gd name="T4" fmla="*/ 24 w 278"/>
                <a:gd name="T5" fmla="*/ 337 h 403"/>
                <a:gd name="T6" fmla="*/ 48 w 278"/>
                <a:gd name="T7" fmla="*/ 356 h 403"/>
                <a:gd name="T8" fmla="*/ 68 w 278"/>
                <a:gd name="T9" fmla="*/ 395 h 403"/>
                <a:gd name="T10" fmla="*/ 123 w 278"/>
                <a:gd name="T11" fmla="*/ 379 h 403"/>
                <a:gd name="T12" fmla="*/ 139 w 278"/>
                <a:gd name="T13" fmla="*/ 376 h 403"/>
                <a:gd name="T14" fmla="*/ 172 w 278"/>
                <a:gd name="T15" fmla="*/ 288 h 403"/>
                <a:gd name="T16" fmla="*/ 263 w 278"/>
                <a:gd name="T17" fmla="*/ 172 h 403"/>
                <a:gd name="T18" fmla="*/ 90 w 278"/>
                <a:gd name="T19" fmla="*/ 152 h 403"/>
                <a:gd name="T20" fmla="*/ 119 w 278"/>
                <a:gd name="T21" fmla="*/ 165 h 403"/>
                <a:gd name="T22" fmla="*/ 128 w 278"/>
                <a:gd name="T23" fmla="*/ 167 h 403"/>
                <a:gd name="T24" fmla="*/ 151 w 278"/>
                <a:gd name="T25" fmla="*/ 171 h 403"/>
                <a:gd name="T26" fmla="*/ 158 w 278"/>
                <a:gd name="T27" fmla="*/ 176 h 403"/>
                <a:gd name="T28" fmla="*/ 129 w 278"/>
                <a:gd name="T29" fmla="*/ 261 h 403"/>
                <a:gd name="T30" fmla="*/ 144 w 278"/>
                <a:gd name="T31" fmla="*/ 292 h 403"/>
                <a:gd name="T32" fmla="*/ 60 w 278"/>
                <a:gd name="T33" fmla="*/ 296 h 403"/>
                <a:gd name="T34" fmla="*/ 144 w 278"/>
                <a:gd name="T35" fmla="*/ 292 h 403"/>
                <a:gd name="T36" fmla="*/ 57 w 278"/>
                <a:gd name="T37" fmla="*/ 308 h 403"/>
                <a:gd name="T38" fmla="*/ 132 w 278"/>
                <a:gd name="T39" fmla="*/ 348 h 403"/>
                <a:gd name="T40" fmla="*/ 156 w 278"/>
                <a:gd name="T41" fmla="*/ 267 h 403"/>
                <a:gd name="T42" fmla="*/ 196 w 278"/>
                <a:gd name="T43" fmla="*/ 165 h 403"/>
                <a:gd name="T44" fmla="*/ 178 w 278"/>
                <a:gd name="T45" fmla="*/ 157 h 403"/>
                <a:gd name="T46" fmla="*/ 162 w 278"/>
                <a:gd name="T47" fmla="*/ 162 h 403"/>
                <a:gd name="T48" fmla="*/ 152 w 278"/>
                <a:gd name="T49" fmla="*/ 135 h 403"/>
                <a:gd name="T50" fmla="*/ 125 w 278"/>
                <a:gd name="T51" fmla="*/ 152 h 403"/>
                <a:gd name="T52" fmla="*/ 106 w 278"/>
                <a:gd name="T53" fmla="*/ 132 h 403"/>
                <a:gd name="T54" fmla="*/ 90 w 278"/>
                <a:gd name="T55" fmla="*/ 138 h 403"/>
                <a:gd name="T56" fmla="*/ 71 w 278"/>
                <a:gd name="T57" fmla="*/ 138 h 403"/>
                <a:gd name="T58" fmla="*/ 64 w 278"/>
                <a:gd name="T59" fmla="*/ 247 h 403"/>
                <a:gd name="T60" fmla="*/ 32 w 278"/>
                <a:gd name="T61" fmla="*/ 121 h 403"/>
                <a:gd name="T62" fmla="*/ 237 w 278"/>
                <a:gd name="T63" fmla="*/ 166 h 403"/>
                <a:gd name="T64" fmla="*/ 156 w 278"/>
                <a:gd name="T65" fmla="*/ 267 h 403"/>
                <a:gd name="T66" fmla="*/ 156 w 278"/>
                <a:gd name="T67" fmla="*/ 267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8" h="403">
                  <a:moveTo>
                    <a:pt x="263" y="172"/>
                  </a:moveTo>
                  <a:cubicBezTo>
                    <a:pt x="278" y="101"/>
                    <a:pt x="234" y="31"/>
                    <a:pt x="163" y="16"/>
                  </a:cubicBezTo>
                  <a:cubicBezTo>
                    <a:pt x="92" y="0"/>
                    <a:pt x="22" y="45"/>
                    <a:pt x="7" y="116"/>
                  </a:cubicBezTo>
                  <a:cubicBezTo>
                    <a:pt x="0" y="145"/>
                    <a:pt x="4" y="174"/>
                    <a:pt x="17" y="201"/>
                  </a:cubicBezTo>
                  <a:cubicBezTo>
                    <a:pt x="26" y="219"/>
                    <a:pt x="34" y="240"/>
                    <a:pt x="41" y="259"/>
                  </a:cubicBezTo>
                  <a:cubicBezTo>
                    <a:pt x="24" y="337"/>
                    <a:pt x="24" y="337"/>
                    <a:pt x="24" y="337"/>
                  </a:cubicBezTo>
                  <a:cubicBezTo>
                    <a:pt x="22" y="344"/>
                    <a:pt x="27" y="351"/>
                    <a:pt x="34" y="353"/>
                  </a:cubicBezTo>
                  <a:cubicBezTo>
                    <a:pt x="48" y="356"/>
                    <a:pt x="48" y="356"/>
                    <a:pt x="48" y="356"/>
                  </a:cubicBezTo>
                  <a:cubicBezTo>
                    <a:pt x="47" y="362"/>
                    <a:pt x="47" y="362"/>
                    <a:pt x="47" y="362"/>
                  </a:cubicBezTo>
                  <a:cubicBezTo>
                    <a:pt x="44" y="377"/>
                    <a:pt x="53" y="392"/>
                    <a:pt x="68" y="395"/>
                  </a:cubicBezTo>
                  <a:cubicBezTo>
                    <a:pt x="90" y="400"/>
                    <a:pt x="90" y="400"/>
                    <a:pt x="90" y="400"/>
                  </a:cubicBezTo>
                  <a:cubicBezTo>
                    <a:pt x="105" y="403"/>
                    <a:pt x="120" y="394"/>
                    <a:pt x="123" y="379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39" y="376"/>
                    <a:pt x="139" y="376"/>
                    <a:pt x="139" y="376"/>
                  </a:cubicBezTo>
                  <a:cubicBezTo>
                    <a:pt x="146" y="378"/>
                    <a:pt x="153" y="373"/>
                    <a:pt x="155" y="366"/>
                  </a:cubicBezTo>
                  <a:cubicBezTo>
                    <a:pt x="172" y="288"/>
                    <a:pt x="172" y="288"/>
                    <a:pt x="172" y="288"/>
                  </a:cubicBezTo>
                  <a:cubicBezTo>
                    <a:pt x="186" y="273"/>
                    <a:pt x="202" y="258"/>
                    <a:pt x="218" y="245"/>
                  </a:cubicBezTo>
                  <a:cubicBezTo>
                    <a:pt x="241" y="226"/>
                    <a:pt x="257" y="201"/>
                    <a:pt x="263" y="172"/>
                  </a:cubicBezTo>
                  <a:close/>
                  <a:moveTo>
                    <a:pt x="91" y="253"/>
                  </a:moveTo>
                  <a:cubicBezTo>
                    <a:pt x="90" y="152"/>
                    <a:pt x="90" y="152"/>
                    <a:pt x="90" y="152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20" y="167"/>
                    <a:pt x="121" y="168"/>
                    <a:pt x="123" y="168"/>
                  </a:cubicBezTo>
                  <a:cubicBezTo>
                    <a:pt x="125" y="169"/>
                    <a:pt x="127" y="168"/>
                    <a:pt x="128" y="167"/>
                  </a:cubicBezTo>
                  <a:cubicBezTo>
                    <a:pt x="146" y="153"/>
                    <a:pt x="146" y="153"/>
                    <a:pt x="146" y="153"/>
                  </a:cubicBezTo>
                  <a:cubicBezTo>
                    <a:pt x="151" y="171"/>
                    <a:pt x="151" y="171"/>
                    <a:pt x="151" y="171"/>
                  </a:cubicBezTo>
                  <a:cubicBezTo>
                    <a:pt x="152" y="173"/>
                    <a:pt x="153" y="175"/>
                    <a:pt x="156" y="175"/>
                  </a:cubicBezTo>
                  <a:cubicBezTo>
                    <a:pt x="157" y="176"/>
                    <a:pt x="157" y="176"/>
                    <a:pt x="158" y="176"/>
                  </a:cubicBezTo>
                  <a:cubicBezTo>
                    <a:pt x="170" y="173"/>
                    <a:pt x="170" y="173"/>
                    <a:pt x="170" y="173"/>
                  </a:cubicBezTo>
                  <a:cubicBezTo>
                    <a:pt x="129" y="261"/>
                    <a:pt x="129" y="261"/>
                    <a:pt x="129" y="261"/>
                  </a:cubicBezTo>
                  <a:lnTo>
                    <a:pt x="91" y="253"/>
                  </a:lnTo>
                  <a:close/>
                  <a:moveTo>
                    <a:pt x="144" y="292"/>
                  </a:moveTo>
                  <a:cubicBezTo>
                    <a:pt x="140" y="313"/>
                    <a:pt x="140" y="313"/>
                    <a:pt x="140" y="313"/>
                  </a:cubicBezTo>
                  <a:cubicBezTo>
                    <a:pt x="60" y="296"/>
                    <a:pt x="60" y="296"/>
                    <a:pt x="60" y="296"/>
                  </a:cubicBezTo>
                  <a:cubicBezTo>
                    <a:pt x="64" y="274"/>
                    <a:pt x="64" y="274"/>
                    <a:pt x="64" y="274"/>
                  </a:cubicBezTo>
                  <a:lnTo>
                    <a:pt x="144" y="292"/>
                  </a:lnTo>
                  <a:close/>
                  <a:moveTo>
                    <a:pt x="52" y="330"/>
                  </a:moveTo>
                  <a:cubicBezTo>
                    <a:pt x="57" y="308"/>
                    <a:pt x="57" y="308"/>
                    <a:pt x="57" y="308"/>
                  </a:cubicBezTo>
                  <a:cubicBezTo>
                    <a:pt x="137" y="326"/>
                    <a:pt x="137" y="326"/>
                    <a:pt x="137" y="326"/>
                  </a:cubicBezTo>
                  <a:cubicBezTo>
                    <a:pt x="132" y="348"/>
                    <a:pt x="132" y="348"/>
                    <a:pt x="132" y="348"/>
                  </a:cubicBezTo>
                  <a:lnTo>
                    <a:pt x="52" y="330"/>
                  </a:lnTo>
                  <a:close/>
                  <a:moveTo>
                    <a:pt x="156" y="267"/>
                  </a:moveTo>
                  <a:cubicBezTo>
                    <a:pt x="148" y="266"/>
                    <a:pt x="148" y="266"/>
                    <a:pt x="148" y="266"/>
                  </a:cubicBezTo>
                  <a:cubicBezTo>
                    <a:pt x="196" y="165"/>
                    <a:pt x="196" y="165"/>
                    <a:pt x="196" y="165"/>
                  </a:cubicBezTo>
                  <a:cubicBezTo>
                    <a:pt x="198" y="160"/>
                    <a:pt x="196" y="154"/>
                    <a:pt x="191" y="152"/>
                  </a:cubicBezTo>
                  <a:cubicBezTo>
                    <a:pt x="186" y="150"/>
                    <a:pt x="180" y="152"/>
                    <a:pt x="178" y="157"/>
                  </a:cubicBezTo>
                  <a:cubicBezTo>
                    <a:pt x="177" y="159"/>
                    <a:pt x="177" y="159"/>
                    <a:pt x="177" y="159"/>
                  </a:cubicBezTo>
                  <a:cubicBezTo>
                    <a:pt x="162" y="162"/>
                    <a:pt x="162" y="162"/>
                    <a:pt x="162" y="162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8"/>
                    <a:pt x="154" y="136"/>
                    <a:pt x="152" y="135"/>
                  </a:cubicBezTo>
                  <a:cubicBezTo>
                    <a:pt x="150" y="134"/>
                    <a:pt x="148" y="135"/>
                    <a:pt x="146" y="136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2" y="132"/>
                    <a:pt x="109" y="131"/>
                    <a:pt x="106" y="132"/>
                  </a:cubicBezTo>
                  <a:cubicBezTo>
                    <a:pt x="90" y="138"/>
                    <a:pt x="90" y="138"/>
                    <a:pt x="90" y="138"/>
                  </a:cubicBezTo>
                  <a:cubicBezTo>
                    <a:pt x="90" y="138"/>
                    <a:pt x="90" y="138"/>
                    <a:pt x="90" y="138"/>
                  </a:cubicBezTo>
                  <a:cubicBezTo>
                    <a:pt x="90" y="132"/>
                    <a:pt x="86" y="128"/>
                    <a:pt x="80" y="128"/>
                  </a:cubicBezTo>
                  <a:cubicBezTo>
                    <a:pt x="75" y="128"/>
                    <a:pt x="71" y="132"/>
                    <a:pt x="71" y="138"/>
                  </a:cubicBezTo>
                  <a:cubicBezTo>
                    <a:pt x="72" y="249"/>
                    <a:pt x="72" y="249"/>
                    <a:pt x="72" y="249"/>
                  </a:cubicBezTo>
                  <a:cubicBezTo>
                    <a:pt x="64" y="247"/>
                    <a:pt x="64" y="247"/>
                    <a:pt x="64" y="247"/>
                  </a:cubicBezTo>
                  <a:cubicBezTo>
                    <a:pt x="58" y="228"/>
                    <a:pt x="50" y="208"/>
                    <a:pt x="41" y="189"/>
                  </a:cubicBezTo>
                  <a:cubicBezTo>
                    <a:pt x="30" y="168"/>
                    <a:pt x="27" y="144"/>
                    <a:pt x="32" y="121"/>
                  </a:cubicBezTo>
                  <a:cubicBezTo>
                    <a:pt x="45" y="65"/>
                    <a:pt x="101" y="29"/>
                    <a:pt x="157" y="41"/>
                  </a:cubicBezTo>
                  <a:cubicBezTo>
                    <a:pt x="214" y="54"/>
                    <a:pt x="250" y="110"/>
                    <a:pt x="237" y="166"/>
                  </a:cubicBezTo>
                  <a:cubicBezTo>
                    <a:pt x="232" y="189"/>
                    <a:pt x="220" y="210"/>
                    <a:pt x="201" y="225"/>
                  </a:cubicBezTo>
                  <a:cubicBezTo>
                    <a:pt x="185" y="238"/>
                    <a:pt x="170" y="252"/>
                    <a:pt x="156" y="267"/>
                  </a:cubicBezTo>
                  <a:close/>
                  <a:moveTo>
                    <a:pt x="156" y="267"/>
                  </a:moveTo>
                  <a:cubicBezTo>
                    <a:pt x="156" y="267"/>
                    <a:pt x="156" y="267"/>
                    <a:pt x="156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4" name="Freeform 94"/>
            <p:cNvSpPr>
              <a:spLocks noEditPoints="1"/>
            </p:cNvSpPr>
            <p:nvPr/>
          </p:nvSpPr>
          <p:spPr bwMode="auto">
            <a:xfrm>
              <a:off x="7890031" y="3720502"/>
              <a:ext cx="179288" cy="260971"/>
            </a:xfrm>
            <a:custGeom>
              <a:avLst/>
              <a:gdLst>
                <a:gd name="T0" fmla="*/ 69 w 119"/>
                <a:gd name="T1" fmla="*/ 7 h 173"/>
                <a:gd name="T2" fmla="*/ 7 w 119"/>
                <a:gd name="T3" fmla="*/ 86 h 173"/>
                <a:gd name="T4" fmla="*/ 10 w 119"/>
                <a:gd name="T5" fmla="*/ 145 h 173"/>
                <a:gd name="T6" fmla="*/ 20 w 119"/>
                <a:gd name="T7" fmla="*/ 153 h 173"/>
                <a:gd name="T8" fmla="*/ 29 w 119"/>
                <a:gd name="T9" fmla="*/ 169 h 173"/>
                <a:gd name="T10" fmla="*/ 52 w 119"/>
                <a:gd name="T11" fmla="*/ 162 h 173"/>
                <a:gd name="T12" fmla="*/ 59 w 119"/>
                <a:gd name="T13" fmla="*/ 161 h 173"/>
                <a:gd name="T14" fmla="*/ 73 w 119"/>
                <a:gd name="T15" fmla="*/ 124 h 173"/>
                <a:gd name="T16" fmla="*/ 112 w 119"/>
                <a:gd name="T17" fmla="*/ 74 h 173"/>
                <a:gd name="T18" fmla="*/ 38 w 119"/>
                <a:gd name="T19" fmla="*/ 65 h 173"/>
                <a:gd name="T20" fmla="*/ 50 w 119"/>
                <a:gd name="T21" fmla="*/ 71 h 173"/>
                <a:gd name="T22" fmla="*/ 54 w 119"/>
                <a:gd name="T23" fmla="*/ 72 h 173"/>
                <a:gd name="T24" fmla="*/ 64 w 119"/>
                <a:gd name="T25" fmla="*/ 73 h 173"/>
                <a:gd name="T26" fmla="*/ 67 w 119"/>
                <a:gd name="T27" fmla="*/ 75 h 173"/>
                <a:gd name="T28" fmla="*/ 54 w 119"/>
                <a:gd name="T29" fmla="*/ 112 h 173"/>
                <a:gd name="T30" fmla="*/ 61 w 119"/>
                <a:gd name="T31" fmla="*/ 125 h 173"/>
                <a:gd name="T32" fmla="*/ 25 w 119"/>
                <a:gd name="T33" fmla="*/ 127 h 173"/>
                <a:gd name="T34" fmla="*/ 61 w 119"/>
                <a:gd name="T35" fmla="*/ 125 h 173"/>
                <a:gd name="T36" fmla="*/ 24 w 119"/>
                <a:gd name="T37" fmla="*/ 132 h 173"/>
                <a:gd name="T38" fmla="*/ 56 w 119"/>
                <a:gd name="T39" fmla="*/ 149 h 173"/>
                <a:gd name="T40" fmla="*/ 66 w 119"/>
                <a:gd name="T41" fmla="*/ 115 h 173"/>
                <a:gd name="T42" fmla="*/ 83 w 119"/>
                <a:gd name="T43" fmla="*/ 71 h 173"/>
                <a:gd name="T44" fmla="*/ 76 w 119"/>
                <a:gd name="T45" fmla="*/ 67 h 173"/>
                <a:gd name="T46" fmla="*/ 69 w 119"/>
                <a:gd name="T47" fmla="*/ 69 h 173"/>
                <a:gd name="T48" fmla="*/ 65 w 119"/>
                <a:gd name="T49" fmla="*/ 58 h 173"/>
                <a:gd name="T50" fmla="*/ 53 w 119"/>
                <a:gd name="T51" fmla="*/ 65 h 173"/>
                <a:gd name="T52" fmla="*/ 45 w 119"/>
                <a:gd name="T53" fmla="*/ 57 h 173"/>
                <a:gd name="T54" fmla="*/ 38 w 119"/>
                <a:gd name="T55" fmla="*/ 59 h 173"/>
                <a:gd name="T56" fmla="*/ 30 w 119"/>
                <a:gd name="T57" fmla="*/ 59 h 173"/>
                <a:gd name="T58" fmla="*/ 27 w 119"/>
                <a:gd name="T59" fmla="*/ 106 h 173"/>
                <a:gd name="T60" fmla="*/ 13 w 119"/>
                <a:gd name="T61" fmla="*/ 52 h 173"/>
                <a:gd name="T62" fmla="*/ 101 w 119"/>
                <a:gd name="T63" fmla="*/ 71 h 173"/>
                <a:gd name="T64" fmla="*/ 66 w 119"/>
                <a:gd name="T65" fmla="*/ 115 h 173"/>
                <a:gd name="T66" fmla="*/ 66 w 119"/>
                <a:gd name="T67" fmla="*/ 11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9" h="173">
                  <a:moveTo>
                    <a:pt x="112" y="74"/>
                  </a:moveTo>
                  <a:cubicBezTo>
                    <a:pt x="119" y="44"/>
                    <a:pt x="99" y="14"/>
                    <a:pt x="69" y="7"/>
                  </a:cubicBezTo>
                  <a:cubicBezTo>
                    <a:pt x="39" y="0"/>
                    <a:pt x="9" y="20"/>
                    <a:pt x="2" y="50"/>
                  </a:cubicBezTo>
                  <a:cubicBezTo>
                    <a:pt x="0" y="62"/>
                    <a:pt x="1" y="75"/>
                    <a:pt x="7" y="86"/>
                  </a:cubicBezTo>
                  <a:cubicBezTo>
                    <a:pt x="11" y="94"/>
                    <a:pt x="14" y="103"/>
                    <a:pt x="17" y="111"/>
                  </a:cubicBezTo>
                  <a:cubicBezTo>
                    <a:pt x="10" y="145"/>
                    <a:pt x="10" y="145"/>
                    <a:pt x="10" y="145"/>
                  </a:cubicBezTo>
                  <a:cubicBezTo>
                    <a:pt x="9" y="148"/>
                    <a:pt x="11" y="151"/>
                    <a:pt x="14" y="151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19" y="155"/>
                    <a:pt x="19" y="155"/>
                    <a:pt x="19" y="155"/>
                  </a:cubicBezTo>
                  <a:cubicBezTo>
                    <a:pt x="18" y="162"/>
                    <a:pt x="22" y="168"/>
                    <a:pt x="29" y="169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45" y="173"/>
                    <a:pt x="51" y="169"/>
                    <a:pt x="52" y="162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62" y="162"/>
                    <a:pt x="65" y="160"/>
                    <a:pt x="66" y="157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9" y="117"/>
                    <a:pt x="86" y="111"/>
                    <a:pt x="93" y="105"/>
                  </a:cubicBezTo>
                  <a:cubicBezTo>
                    <a:pt x="103" y="97"/>
                    <a:pt x="109" y="86"/>
                    <a:pt x="112" y="74"/>
                  </a:cubicBezTo>
                  <a:close/>
                  <a:moveTo>
                    <a:pt x="39" y="109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1" y="72"/>
                    <a:pt x="51" y="72"/>
                    <a:pt x="52" y="72"/>
                  </a:cubicBezTo>
                  <a:cubicBezTo>
                    <a:pt x="53" y="72"/>
                    <a:pt x="54" y="72"/>
                    <a:pt x="54" y="72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4"/>
                    <a:pt x="65" y="75"/>
                    <a:pt x="66" y="75"/>
                  </a:cubicBezTo>
                  <a:cubicBezTo>
                    <a:pt x="66" y="75"/>
                    <a:pt x="67" y="75"/>
                    <a:pt x="67" y="75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54" y="112"/>
                    <a:pt x="54" y="112"/>
                    <a:pt x="54" y="112"/>
                  </a:cubicBezTo>
                  <a:lnTo>
                    <a:pt x="39" y="109"/>
                  </a:lnTo>
                  <a:close/>
                  <a:moveTo>
                    <a:pt x="61" y="125"/>
                  </a:moveTo>
                  <a:cubicBezTo>
                    <a:pt x="59" y="134"/>
                    <a:pt x="59" y="134"/>
                    <a:pt x="59" y="134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7" y="118"/>
                    <a:pt x="27" y="118"/>
                    <a:pt x="27" y="118"/>
                  </a:cubicBezTo>
                  <a:lnTo>
                    <a:pt x="61" y="125"/>
                  </a:lnTo>
                  <a:close/>
                  <a:moveTo>
                    <a:pt x="22" y="142"/>
                  </a:moveTo>
                  <a:cubicBezTo>
                    <a:pt x="24" y="132"/>
                    <a:pt x="24" y="132"/>
                    <a:pt x="24" y="132"/>
                  </a:cubicBezTo>
                  <a:cubicBezTo>
                    <a:pt x="58" y="140"/>
                    <a:pt x="58" y="140"/>
                    <a:pt x="58" y="140"/>
                  </a:cubicBezTo>
                  <a:cubicBezTo>
                    <a:pt x="56" y="149"/>
                    <a:pt x="56" y="149"/>
                    <a:pt x="56" y="149"/>
                  </a:cubicBezTo>
                  <a:lnTo>
                    <a:pt x="22" y="142"/>
                  </a:lnTo>
                  <a:close/>
                  <a:moveTo>
                    <a:pt x="66" y="115"/>
                  </a:moveTo>
                  <a:cubicBezTo>
                    <a:pt x="63" y="114"/>
                    <a:pt x="63" y="114"/>
                    <a:pt x="63" y="114"/>
                  </a:cubicBezTo>
                  <a:cubicBezTo>
                    <a:pt x="83" y="71"/>
                    <a:pt x="83" y="71"/>
                    <a:pt x="83" y="71"/>
                  </a:cubicBezTo>
                  <a:cubicBezTo>
                    <a:pt x="84" y="69"/>
                    <a:pt x="83" y="66"/>
                    <a:pt x="81" y="65"/>
                  </a:cubicBezTo>
                  <a:cubicBezTo>
                    <a:pt x="79" y="64"/>
                    <a:pt x="77" y="65"/>
                    <a:pt x="76" y="6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9"/>
                    <a:pt x="65" y="58"/>
                    <a:pt x="65" y="58"/>
                  </a:cubicBezTo>
                  <a:cubicBezTo>
                    <a:pt x="64" y="58"/>
                    <a:pt x="63" y="58"/>
                    <a:pt x="62" y="59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7" y="57"/>
                    <a:pt x="46" y="56"/>
                    <a:pt x="45" y="57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7"/>
                    <a:pt x="36" y="55"/>
                    <a:pt x="34" y="55"/>
                  </a:cubicBezTo>
                  <a:cubicBezTo>
                    <a:pt x="32" y="55"/>
                    <a:pt x="30" y="57"/>
                    <a:pt x="30" y="59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4" y="98"/>
                    <a:pt x="21" y="89"/>
                    <a:pt x="17" y="81"/>
                  </a:cubicBezTo>
                  <a:cubicBezTo>
                    <a:pt x="12" y="72"/>
                    <a:pt x="11" y="62"/>
                    <a:pt x="13" y="52"/>
                  </a:cubicBezTo>
                  <a:cubicBezTo>
                    <a:pt x="19" y="28"/>
                    <a:pt x="43" y="13"/>
                    <a:pt x="67" y="18"/>
                  </a:cubicBezTo>
                  <a:cubicBezTo>
                    <a:pt x="91" y="23"/>
                    <a:pt x="106" y="47"/>
                    <a:pt x="101" y="71"/>
                  </a:cubicBezTo>
                  <a:cubicBezTo>
                    <a:pt x="99" y="81"/>
                    <a:pt x="94" y="90"/>
                    <a:pt x="86" y="96"/>
                  </a:cubicBezTo>
                  <a:cubicBezTo>
                    <a:pt x="79" y="102"/>
                    <a:pt x="72" y="108"/>
                    <a:pt x="66" y="115"/>
                  </a:cubicBezTo>
                  <a:close/>
                  <a:moveTo>
                    <a:pt x="66" y="115"/>
                  </a:moveTo>
                  <a:cubicBezTo>
                    <a:pt x="66" y="115"/>
                    <a:pt x="66" y="115"/>
                    <a:pt x="66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5" name="Freeform 95"/>
            <p:cNvSpPr>
              <a:spLocks noEditPoints="1"/>
            </p:cNvSpPr>
            <p:nvPr/>
          </p:nvSpPr>
          <p:spPr bwMode="auto">
            <a:xfrm>
              <a:off x="8596977" y="2360769"/>
              <a:ext cx="570406" cy="558313"/>
            </a:xfrm>
            <a:custGeom>
              <a:avLst/>
              <a:gdLst>
                <a:gd name="T0" fmla="*/ 251 w 378"/>
                <a:gd name="T1" fmla="*/ 53 h 370"/>
                <a:gd name="T2" fmla="*/ 54 w 378"/>
                <a:gd name="T3" fmla="*/ 58 h 370"/>
                <a:gd name="T4" fmla="*/ 58 w 378"/>
                <a:gd name="T5" fmla="*/ 255 h 370"/>
                <a:gd name="T6" fmla="*/ 236 w 378"/>
                <a:gd name="T7" fmla="*/ 267 h 370"/>
                <a:gd name="T8" fmla="*/ 245 w 378"/>
                <a:gd name="T9" fmla="*/ 281 h 370"/>
                <a:gd name="T10" fmla="*/ 325 w 378"/>
                <a:gd name="T11" fmla="*/ 359 h 370"/>
                <a:gd name="T12" fmla="*/ 367 w 378"/>
                <a:gd name="T13" fmla="*/ 358 h 370"/>
                <a:gd name="T14" fmla="*/ 366 w 378"/>
                <a:gd name="T15" fmla="*/ 316 h 370"/>
                <a:gd name="T16" fmla="*/ 285 w 378"/>
                <a:gd name="T17" fmla="*/ 239 h 370"/>
                <a:gd name="T18" fmla="*/ 270 w 378"/>
                <a:gd name="T19" fmla="*/ 231 h 370"/>
                <a:gd name="T20" fmla="*/ 251 w 378"/>
                <a:gd name="T21" fmla="*/ 53 h 370"/>
                <a:gd name="T22" fmla="*/ 229 w 378"/>
                <a:gd name="T23" fmla="*/ 226 h 370"/>
                <a:gd name="T24" fmla="*/ 82 w 378"/>
                <a:gd name="T25" fmla="*/ 229 h 370"/>
                <a:gd name="T26" fmla="*/ 79 w 378"/>
                <a:gd name="T27" fmla="*/ 82 h 370"/>
                <a:gd name="T28" fmla="*/ 226 w 378"/>
                <a:gd name="T29" fmla="*/ 79 h 370"/>
                <a:gd name="T30" fmla="*/ 229 w 378"/>
                <a:gd name="T31" fmla="*/ 226 h 370"/>
                <a:gd name="T32" fmla="*/ 229 w 378"/>
                <a:gd name="T33" fmla="*/ 226 h 370"/>
                <a:gd name="T34" fmla="*/ 229 w 378"/>
                <a:gd name="T35" fmla="*/ 22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8" h="370">
                  <a:moveTo>
                    <a:pt x="251" y="53"/>
                  </a:moveTo>
                  <a:cubicBezTo>
                    <a:pt x="195" y="0"/>
                    <a:pt x="107" y="2"/>
                    <a:pt x="54" y="58"/>
                  </a:cubicBezTo>
                  <a:cubicBezTo>
                    <a:pt x="0" y="113"/>
                    <a:pt x="2" y="201"/>
                    <a:pt x="58" y="255"/>
                  </a:cubicBezTo>
                  <a:cubicBezTo>
                    <a:pt x="107" y="302"/>
                    <a:pt x="183" y="306"/>
                    <a:pt x="236" y="267"/>
                  </a:cubicBezTo>
                  <a:cubicBezTo>
                    <a:pt x="237" y="272"/>
                    <a:pt x="240" y="277"/>
                    <a:pt x="245" y="281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37" y="370"/>
                    <a:pt x="356" y="370"/>
                    <a:pt x="367" y="358"/>
                  </a:cubicBezTo>
                  <a:cubicBezTo>
                    <a:pt x="378" y="346"/>
                    <a:pt x="378" y="327"/>
                    <a:pt x="366" y="316"/>
                  </a:cubicBezTo>
                  <a:cubicBezTo>
                    <a:pt x="285" y="239"/>
                    <a:pt x="285" y="239"/>
                    <a:pt x="285" y="239"/>
                  </a:cubicBezTo>
                  <a:cubicBezTo>
                    <a:pt x="281" y="235"/>
                    <a:pt x="276" y="232"/>
                    <a:pt x="270" y="231"/>
                  </a:cubicBezTo>
                  <a:cubicBezTo>
                    <a:pt x="307" y="176"/>
                    <a:pt x="300" y="101"/>
                    <a:pt x="251" y="53"/>
                  </a:cubicBezTo>
                  <a:close/>
                  <a:moveTo>
                    <a:pt x="229" y="226"/>
                  </a:moveTo>
                  <a:cubicBezTo>
                    <a:pt x="190" y="267"/>
                    <a:pt x="124" y="269"/>
                    <a:pt x="82" y="229"/>
                  </a:cubicBezTo>
                  <a:cubicBezTo>
                    <a:pt x="41" y="189"/>
                    <a:pt x="39" y="123"/>
                    <a:pt x="79" y="82"/>
                  </a:cubicBezTo>
                  <a:cubicBezTo>
                    <a:pt x="119" y="41"/>
                    <a:pt x="185" y="39"/>
                    <a:pt x="226" y="79"/>
                  </a:cubicBezTo>
                  <a:cubicBezTo>
                    <a:pt x="268" y="119"/>
                    <a:pt x="269" y="185"/>
                    <a:pt x="229" y="226"/>
                  </a:cubicBezTo>
                  <a:close/>
                  <a:moveTo>
                    <a:pt x="229" y="226"/>
                  </a:moveTo>
                  <a:cubicBezTo>
                    <a:pt x="229" y="226"/>
                    <a:pt x="229" y="226"/>
                    <a:pt x="229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6" name="Freeform 96"/>
            <p:cNvSpPr>
              <a:spLocks noEditPoints="1"/>
            </p:cNvSpPr>
            <p:nvPr/>
          </p:nvSpPr>
          <p:spPr bwMode="auto">
            <a:xfrm>
              <a:off x="10923262" y="3338296"/>
              <a:ext cx="215657" cy="239915"/>
            </a:xfrm>
            <a:custGeom>
              <a:avLst/>
              <a:gdLst>
                <a:gd name="T0" fmla="*/ 71 w 143"/>
                <a:gd name="T1" fmla="*/ 17 h 159"/>
                <a:gd name="T2" fmla="*/ 70 w 143"/>
                <a:gd name="T3" fmla="*/ 14 h 159"/>
                <a:gd name="T4" fmla="*/ 61 w 143"/>
                <a:gd name="T5" fmla="*/ 11 h 159"/>
                <a:gd name="T6" fmla="*/ 51 w 143"/>
                <a:gd name="T7" fmla="*/ 15 h 159"/>
                <a:gd name="T8" fmla="*/ 50 w 143"/>
                <a:gd name="T9" fmla="*/ 9 h 159"/>
                <a:gd name="T10" fmla="*/ 33 w 143"/>
                <a:gd name="T11" fmla="*/ 3 h 159"/>
                <a:gd name="T12" fmla="*/ 27 w 143"/>
                <a:gd name="T13" fmla="*/ 20 h 159"/>
                <a:gd name="T14" fmla="*/ 31 w 143"/>
                <a:gd name="T15" fmla="*/ 24 h 159"/>
                <a:gd name="T16" fmla="*/ 23 w 143"/>
                <a:gd name="T17" fmla="*/ 28 h 159"/>
                <a:gd name="T18" fmla="*/ 19 w 143"/>
                <a:gd name="T19" fmla="*/ 37 h 159"/>
                <a:gd name="T20" fmla="*/ 21 w 143"/>
                <a:gd name="T21" fmla="*/ 40 h 159"/>
                <a:gd name="T22" fmla="*/ 7 w 143"/>
                <a:gd name="T23" fmla="*/ 46 h 159"/>
                <a:gd name="T24" fmla="*/ 2 w 143"/>
                <a:gd name="T25" fmla="*/ 60 h 159"/>
                <a:gd name="T26" fmla="*/ 44 w 143"/>
                <a:gd name="T27" fmla="*/ 152 h 159"/>
                <a:gd name="T28" fmla="*/ 58 w 143"/>
                <a:gd name="T29" fmla="*/ 157 h 159"/>
                <a:gd name="T30" fmla="*/ 136 w 143"/>
                <a:gd name="T31" fmla="*/ 121 h 159"/>
                <a:gd name="T32" fmla="*/ 141 w 143"/>
                <a:gd name="T33" fmla="*/ 107 h 159"/>
                <a:gd name="T34" fmla="*/ 99 w 143"/>
                <a:gd name="T35" fmla="*/ 16 h 159"/>
                <a:gd name="T36" fmla="*/ 85 w 143"/>
                <a:gd name="T37" fmla="*/ 11 h 159"/>
                <a:gd name="T38" fmla="*/ 71 w 143"/>
                <a:gd name="T39" fmla="*/ 17 h 159"/>
                <a:gd name="T40" fmla="*/ 32 w 143"/>
                <a:gd name="T41" fmla="*/ 18 h 159"/>
                <a:gd name="T42" fmla="*/ 35 w 143"/>
                <a:gd name="T43" fmla="*/ 8 h 159"/>
                <a:gd name="T44" fmla="*/ 45 w 143"/>
                <a:gd name="T45" fmla="*/ 12 h 159"/>
                <a:gd name="T46" fmla="*/ 45 w 143"/>
                <a:gd name="T47" fmla="*/ 18 h 159"/>
                <a:gd name="T48" fmla="*/ 37 w 143"/>
                <a:gd name="T49" fmla="*/ 22 h 159"/>
                <a:gd name="T50" fmla="*/ 32 w 143"/>
                <a:gd name="T51" fmla="*/ 18 h 159"/>
                <a:gd name="T52" fmla="*/ 129 w 143"/>
                <a:gd name="T53" fmla="*/ 106 h 159"/>
                <a:gd name="T54" fmla="*/ 126 w 143"/>
                <a:gd name="T55" fmla="*/ 114 h 159"/>
                <a:gd name="T56" fmla="*/ 59 w 143"/>
                <a:gd name="T57" fmla="*/ 145 h 159"/>
                <a:gd name="T58" fmla="*/ 51 w 143"/>
                <a:gd name="T59" fmla="*/ 142 h 159"/>
                <a:gd name="T60" fmla="*/ 14 w 143"/>
                <a:gd name="T61" fmla="*/ 61 h 159"/>
                <a:gd name="T62" fmla="*/ 17 w 143"/>
                <a:gd name="T63" fmla="*/ 53 h 159"/>
                <a:gd name="T64" fmla="*/ 25 w 143"/>
                <a:gd name="T65" fmla="*/ 50 h 159"/>
                <a:gd name="T66" fmla="*/ 32 w 143"/>
                <a:gd name="T67" fmla="*/ 52 h 159"/>
                <a:gd name="T68" fmla="*/ 73 w 143"/>
                <a:gd name="T69" fmla="*/ 33 h 159"/>
                <a:gd name="T70" fmla="*/ 76 w 143"/>
                <a:gd name="T71" fmla="*/ 26 h 159"/>
                <a:gd name="T72" fmla="*/ 84 w 143"/>
                <a:gd name="T73" fmla="*/ 23 h 159"/>
                <a:gd name="T74" fmla="*/ 92 w 143"/>
                <a:gd name="T75" fmla="*/ 26 h 159"/>
                <a:gd name="T76" fmla="*/ 129 w 143"/>
                <a:gd name="T77" fmla="*/ 106 h 159"/>
                <a:gd name="T78" fmla="*/ 129 w 143"/>
                <a:gd name="T79" fmla="*/ 106 h 159"/>
                <a:gd name="T80" fmla="*/ 129 w 143"/>
                <a:gd name="T81" fmla="*/ 10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9">
                  <a:moveTo>
                    <a:pt x="71" y="17"/>
                  </a:moveTo>
                  <a:cubicBezTo>
                    <a:pt x="70" y="14"/>
                    <a:pt x="70" y="14"/>
                    <a:pt x="70" y="14"/>
                  </a:cubicBezTo>
                  <a:cubicBezTo>
                    <a:pt x="69" y="11"/>
                    <a:pt x="64" y="9"/>
                    <a:pt x="61" y="11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3"/>
                    <a:pt x="51" y="11"/>
                    <a:pt x="50" y="9"/>
                  </a:cubicBezTo>
                  <a:cubicBezTo>
                    <a:pt x="47" y="3"/>
                    <a:pt x="40" y="0"/>
                    <a:pt x="33" y="3"/>
                  </a:cubicBezTo>
                  <a:cubicBezTo>
                    <a:pt x="27" y="6"/>
                    <a:pt x="24" y="14"/>
                    <a:pt x="27" y="20"/>
                  </a:cubicBezTo>
                  <a:cubicBezTo>
                    <a:pt x="28" y="22"/>
                    <a:pt x="29" y="23"/>
                    <a:pt x="31" y="2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9" y="30"/>
                    <a:pt x="18" y="34"/>
                    <a:pt x="19" y="37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2" y="49"/>
                    <a:pt x="0" y="55"/>
                    <a:pt x="2" y="60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6" y="157"/>
                    <a:pt x="52" y="159"/>
                    <a:pt x="58" y="157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41" y="119"/>
                    <a:pt x="143" y="113"/>
                    <a:pt x="141" y="107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6" y="11"/>
                    <a:pt x="90" y="8"/>
                    <a:pt x="85" y="11"/>
                  </a:cubicBezTo>
                  <a:lnTo>
                    <a:pt x="71" y="17"/>
                  </a:lnTo>
                  <a:close/>
                  <a:moveTo>
                    <a:pt x="32" y="18"/>
                  </a:moveTo>
                  <a:cubicBezTo>
                    <a:pt x="30" y="14"/>
                    <a:pt x="32" y="10"/>
                    <a:pt x="35" y="8"/>
                  </a:cubicBezTo>
                  <a:cubicBezTo>
                    <a:pt x="39" y="6"/>
                    <a:pt x="44" y="8"/>
                    <a:pt x="45" y="12"/>
                  </a:cubicBezTo>
                  <a:cubicBezTo>
                    <a:pt x="46" y="14"/>
                    <a:pt x="46" y="16"/>
                    <a:pt x="45" y="18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5" y="21"/>
                    <a:pt x="33" y="20"/>
                    <a:pt x="32" y="18"/>
                  </a:cubicBezTo>
                  <a:close/>
                  <a:moveTo>
                    <a:pt x="129" y="106"/>
                  </a:moveTo>
                  <a:cubicBezTo>
                    <a:pt x="130" y="109"/>
                    <a:pt x="129" y="113"/>
                    <a:pt x="126" y="114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56" y="146"/>
                    <a:pt x="52" y="145"/>
                    <a:pt x="51" y="142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3" y="58"/>
                    <a:pt x="14" y="55"/>
                    <a:pt x="17" y="53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2"/>
                    <a:pt x="29" y="53"/>
                    <a:pt x="32" y="52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6" y="32"/>
                    <a:pt x="77" y="29"/>
                    <a:pt x="76" y="2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7" y="21"/>
                    <a:pt x="90" y="23"/>
                    <a:pt x="92" y="26"/>
                  </a:cubicBezTo>
                  <a:lnTo>
                    <a:pt x="129" y="106"/>
                  </a:lnTo>
                  <a:close/>
                  <a:moveTo>
                    <a:pt x="129" y="106"/>
                  </a:moveTo>
                  <a:cubicBezTo>
                    <a:pt x="129" y="106"/>
                    <a:pt x="129" y="106"/>
                    <a:pt x="129" y="1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7" name="Freeform 97"/>
            <p:cNvSpPr>
              <a:spLocks noEditPoints="1"/>
            </p:cNvSpPr>
            <p:nvPr/>
          </p:nvSpPr>
          <p:spPr bwMode="auto">
            <a:xfrm>
              <a:off x="10966011" y="3426350"/>
              <a:ext cx="29988" cy="31265"/>
            </a:xfrm>
            <a:custGeom>
              <a:avLst/>
              <a:gdLst>
                <a:gd name="T0" fmla="*/ 18 w 20"/>
                <a:gd name="T1" fmla="*/ 7 h 21"/>
                <a:gd name="T2" fmla="*/ 14 w 20"/>
                <a:gd name="T3" fmla="*/ 19 h 21"/>
                <a:gd name="T4" fmla="*/ 2 w 20"/>
                <a:gd name="T5" fmla="*/ 14 h 21"/>
                <a:gd name="T6" fmla="*/ 6 w 20"/>
                <a:gd name="T7" fmla="*/ 2 h 21"/>
                <a:gd name="T8" fmla="*/ 18 w 20"/>
                <a:gd name="T9" fmla="*/ 7 h 21"/>
                <a:gd name="T10" fmla="*/ 18 w 20"/>
                <a:gd name="T11" fmla="*/ 7 h 21"/>
                <a:gd name="T12" fmla="*/ 18 w 20"/>
                <a:gd name="T13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1">
                  <a:moveTo>
                    <a:pt x="18" y="7"/>
                  </a:moveTo>
                  <a:cubicBezTo>
                    <a:pt x="20" y="11"/>
                    <a:pt x="18" y="17"/>
                    <a:pt x="14" y="19"/>
                  </a:cubicBezTo>
                  <a:cubicBezTo>
                    <a:pt x="9" y="21"/>
                    <a:pt x="4" y="19"/>
                    <a:pt x="2" y="14"/>
                  </a:cubicBezTo>
                  <a:cubicBezTo>
                    <a:pt x="0" y="10"/>
                    <a:pt x="2" y="5"/>
                    <a:pt x="6" y="2"/>
                  </a:cubicBezTo>
                  <a:cubicBezTo>
                    <a:pt x="11" y="0"/>
                    <a:pt x="16" y="2"/>
                    <a:pt x="18" y="7"/>
                  </a:cubicBezTo>
                  <a:close/>
                  <a:moveTo>
                    <a:pt x="18" y="7"/>
                  </a:moveTo>
                  <a:cubicBezTo>
                    <a:pt x="18" y="7"/>
                    <a:pt x="18" y="7"/>
                    <a:pt x="18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8" name="Freeform 98"/>
            <p:cNvSpPr>
              <a:spLocks noEditPoints="1"/>
            </p:cNvSpPr>
            <p:nvPr/>
          </p:nvSpPr>
          <p:spPr bwMode="auto">
            <a:xfrm>
              <a:off x="11000465" y="3402103"/>
              <a:ext cx="58699" cy="36370"/>
            </a:xfrm>
            <a:custGeom>
              <a:avLst/>
              <a:gdLst>
                <a:gd name="T0" fmla="*/ 31 w 39"/>
                <a:gd name="T1" fmla="*/ 1 h 24"/>
                <a:gd name="T2" fmla="*/ 3 w 39"/>
                <a:gd name="T3" fmla="*/ 14 h 24"/>
                <a:gd name="T4" fmla="*/ 1 w 39"/>
                <a:gd name="T5" fmla="*/ 20 h 24"/>
                <a:gd name="T6" fmla="*/ 7 w 39"/>
                <a:gd name="T7" fmla="*/ 23 h 24"/>
                <a:gd name="T8" fmla="*/ 35 w 39"/>
                <a:gd name="T9" fmla="*/ 10 h 24"/>
                <a:gd name="T10" fmla="*/ 38 w 39"/>
                <a:gd name="T11" fmla="*/ 3 h 24"/>
                <a:gd name="T12" fmla="*/ 31 w 39"/>
                <a:gd name="T13" fmla="*/ 1 h 24"/>
                <a:gd name="T14" fmla="*/ 31 w 39"/>
                <a:gd name="T15" fmla="*/ 1 h 24"/>
                <a:gd name="T16" fmla="*/ 31 w 39"/>
                <a:gd name="T17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4">
                  <a:moveTo>
                    <a:pt x="31" y="1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2" y="23"/>
                    <a:pt x="5" y="24"/>
                    <a:pt x="7" y="2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8" y="9"/>
                    <a:pt x="39" y="6"/>
                    <a:pt x="38" y="3"/>
                  </a:cubicBezTo>
                  <a:cubicBezTo>
                    <a:pt x="36" y="1"/>
                    <a:pt x="33" y="0"/>
                    <a:pt x="31" y="1"/>
                  </a:cubicBezTo>
                  <a:close/>
                  <a:moveTo>
                    <a:pt x="31" y="1"/>
                  </a:moveTo>
                  <a:cubicBezTo>
                    <a:pt x="31" y="1"/>
                    <a:pt x="31" y="1"/>
                    <a:pt x="3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9" name="Freeform 99"/>
            <p:cNvSpPr>
              <a:spLocks noEditPoints="1"/>
            </p:cNvSpPr>
            <p:nvPr/>
          </p:nvSpPr>
          <p:spPr bwMode="auto">
            <a:xfrm>
              <a:off x="10980686" y="3460805"/>
              <a:ext cx="31902" cy="31904"/>
            </a:xfrm>
            <a:custGeom>
              <a:avLst/>
              <a:gdLst>
                <a:gd name="T0" fmla="*/ 19 w 21"/>
                <a:gd name="T1" fmla="*/ 7 h 21"/>
                <a:gd name="T2" fmla="*/ 14 w 21"/>
                <a:gd name="T3" fmla="*/ 19 h 21"/>
                <a:gd name="T4" fmla="*/ 2 w 21"/>
                <a:gd name="T5" fmla="*/ 14 h 21"/>
                <a:gd name="T6" fmla="*/ 7 w 21"/>
                <a:gd name="T7" fmla="*/ 2 h 21"/>
                <a:gd name="T8" fmla="*/ 19 w 21"/>
                <a:gd name="T9" fmla="*/ 7 h 21"/>
                <a:gd name="T10" fmla="*/ 19 w 21"/>
                <a:gd name="T11" fmla="*/ 7 h 21"/>
                <a:gd name="T12" fmla="*/ 19 w 21"/>
                <a:gd name="T13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19" y="7"/>
                  </a:moveTo>
                  <a:cubicBezTo>
                    <a:pt x="21" y="11"/>
                    <a:pt x="19" y="16"/>
                    <a:pt x="14" y="19"/>
                  </a:cubicBezTo>
                  <a:cubicBezTo>
                    <a:pt x="10" y="21"/>
                    <a:pt x="4" y="19"/>
                    <a:pt x="2" y="14"/>
                  </a:cubicBezTo>
                  <a:cubicBezTo>
                    <a:pt x="0" y="10"/>
                    <a:pt x="2" y="4"/>
                    <a:pt x="7" y="2"/>
                  </a:cubicBezTo>
                  <a:cubicBezTo>
                    <a:pt x="11" y="0"/>
                    <a:pt x="17" y="2"/>
                    <a:pt x="19" y="7"/>
                  </a:cubicBez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0" name="Freeform 100"/>
            <p:cNvSpPr>
              <a:spLocks noEditPoints="1"/>
            </p:cNvSpPr>
            <p:nvPr/>
          </p:nvSpPr>
          <p:spPr bwMode="auto">
            <a:xfrm>
              <a:off x="11015778" y="3436559"/>
              <a:ext cx="58699" cy="36370"/>
            </a:xfrm>
            <a:custGeom>
              <a:avLst/>
              <a:gdLst>
                <a:gd name="T0" fmla="*/ 31 w 39"/>
                <a:gd name="T1" fmla="*/ 1 h 24"/>
                <a:gd name="T2" fmla="*/ 4 w 39"/>
                <a:gd name="T3" fmla="*/ 13 h 24"/>
                <a:gd name="T4" fmla="*/ 1 w 39"/>
                <a:gd name="T5" fmla="*/ 20 h 24"/>
                <a:gd name="T6" fmla="*/ 8 w 39"/>
                <a:gd name="T7" fmla="*/ 23 h 24"/>
                <a:gd name="T8" fmla="*/ 36 w 39"/>
                <a:gd name="T9" fmla="*/ 10 h 24"/>
                <a:gd name="T10" fmla="*/ 38 w 39"/>
                <a:gd name="T11" fmla="*/ 3 h 24"/>
                <a:gd name="T12" fmla="*/ 31 w 39"/>
                <a:gd name="T13" fmla="*/ 1 h 24"/>
                <a:gd name="T14" fmla="*/ 31 w 39"/>
                <a:gd name="T15" fmla="*/ 1 h 24"/>
                <a:gd name="T16" fmla="*/ 31 w 39"/>
                <a:gd name="T17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4">
                  <a:moveTo>
                    <a:pt x="31" y="1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2" y="23"/>
                    <a:pt x="5" y="24"/>
                    <a:pt x="8" y="23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8" y="9"/>
                    <a:pt x="39" y="6"/>
                    <a:pt x="38" y="3"/>
                  </a:cubicBezTo>
                  <a:cubicBezTo>
                    <a:pt x="37" y="1"/>
                    <a:pt x="34" y="0"/>
                    <a:pt x="31" y="1"/>
                  </a:cubicBezTo>
                  <a:close/>
                  <a:moveTo>
                    <a:pt x="31" y="1"/>
                  </a:moveTo>
                  <a:cubicBezTo>
                    <a:pt x="31" y="1"/>
                    <a:pt x="31" y="1"/>
                    <a:pt x="3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1" name="Freeform 101"/>
            <p:cNvSpPr>
              <a:spLocks noEditPoints="1"/>
            </p:cNvSpPr>
            <p:nvPr/>
          </p:nvSpPr>
          <p:spPr bwMode="auto">
            <a:xfrm>
              <a:off x="10999189" y="3498452"/>
              <a:ext cx="29988" cy="29989"/>
            </a:xfrm>
            <a:custGeom>
              <a:avLst/>
              <a:gdLst>
                <a:gd name="T0" fmla="*/ 18 w 20"/>
                <a:gd name="T1" fmla="*/ 6 h 20"/>
                <a:gd name="T2" fmla="*/ 13 w 20"/>
                <a:gd name="T3" fmla="*/ 18 h 20"/>
                <a:gd name="T4" fmla="*/ 2 w 20"/>
                <a:gd name="T5" fmla="*/ 14 h 20"/>
                <a:gd name="T6" fmla="*/ 6 w 20"/>
                <a:gd name="T7" fmla="*/ 2 h 20"/>
                <a:gd name="T8" fmla="*/ 18 w 20"/>
                <a:gd name="T9" fmla="*/ 6 h 20"/>
                <a:gd name="T10" fmla="*/ 18 w 20"/>
                <a:gd name="T11" fmla="*/ 6 h 20"/>
                <a:gd name="T12" fmla="*/ 18 w 20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8" y="6"/>
                  </a:moveTo>
                  <a:cubicBezTo>
                    <a:pt x="20" y="11"/>
                    <a:pt x="18" y="16"/>
                    <a:pt x="13" y="18"/>
                  </a:cubicBezTo>
                  <a:cubicBezTo>
                    <a:pt x="9" y="20"/>
                    <a:pt x="4" y="18"/>
                    <a:pt x="2" y="14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10" y="0"/>
                    <a:pt x="16" y="2"/>
                    <a:pt x="18" y="6"/>
                  </a:cubicBezTo>
                  <a:close/>
                  <a:moveTo>
                    <a:pt x="18" y="6"/>
                  </a:moveTo>
                  <a:cubicBezTo>
                    <a:pt x="18" y="6"/>
                    <a:pt x="18" y="6"/>
                    <a:pt x="18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2" name="Freeform 102"/>
            <p:cNvSpPr>
              <a:spLocks noEditPoints="1"/>
            </p:cNvSpPr>
            <p:nvPr/>
          </p:nvSpPr>
          <p:spPr bwMode="auto">
            <a:xfrm>
              <a:off x="11032367" y="3472929"/>
              <a:ext cx="58699" cy="36370"/>
            </a:xfrm>
            <a:custGeom>
              <a:avLst/>
              <a:gdLst>
                <a:gd name="T0" fmla="*/ 31 w 39"/>
                <a:gd name="T1" fmla="*/ 1 h 24"/>
                <a:gd name="T2" fmla="*/ 4 w 39"/>
                <a:gd name="T3" fmla="*/ 14 h 24"/>
                <a:gd name="T4" fmla="*/ 1 w 39"/>
                <a:gd name="T5" fmla="*/ 21 h 24"/>
                <a:gd name="T6" fmla="*/ 8 w 39"/>
                <a:gd name="T7" fmla="*/ 23 h 24"/>
                <a:gd name="T8" fmla="*/ 36 w 39"/>
                <a:gd name="T9" fmla="*/ 10 h 24"/>
                <a:gd name="T10" fmla="*/ 38 w 39"/>
                <a:gd name="T11" fmla="*/ 4 h 24"/>
                <a:gd name="T12" fmla="*/ 31 w 39"/>
                <a:gd name="T13" fmla="*/ 1 h 24"/>
                <a:gd name="T14" fmla="*/ 31 w 39"/>
                <a:gd name="T15" fmla="*/ 1 h 24"/>
                <a:gd name="T16" fmla="*/ 31 w 39"/>
                <a:gd name="T17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4">
                  <a:moveTo>
                    <a:pt x="31" y="1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1" y="15"/>
                    <a:pt x="0" y="18"/>
                    <a:pt x="1" y="21"/>
                  </a:cubicBezTo>
                  <a:cubicBezTo>
                    <a:pt x="3" y="23"/>
                    <a:pt x="6" y="24"/>
                    <a:pt x="8" y="23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8" y="9"/>
                    <a:pt x="39" y="6"/>
                    <a:pt x="38" y="4"/>
                  </a:cubicBezTo>
                  <a:cubicBezTo>
                    <a:pt x="37" y="1"/>
                    <a:pt x="34" y="0"/>
                    <a:pt x="31" y="1"/>
                  </a:cubicBezTo>
                  <a:close/>
                  <a:moveTo>
                    <a:pt x="31" y="1"/>
                  </a:moveTo>
                  <a:cubicBezTo>
                    <a:pt x="31" y="1"/>
                    <a:pt x="31" y="1"/>
                    <a:pt x="3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Freeform 103"/>
            <p:cNvSpPr>
              <a:spLocks noEditPoints="1"/>
            </p:cNvSpPr>
            <p:nvPr/>
          </p:nvSpPr>
          <p:spPr bwMode="auto">
            <a:xfrm>
              <a:off x="9090818" y="3540565"/>
              <a:ext cx="216932" cy="239915"/>
            </a:xfrm>
            <a:custGeom>
              <a:avLst/>
              <a:gdLst>
                <a:gd name="T0" fmla="*/ 72 w 144"/>
                <a:gd name="T1" fmla="*/ 17 h 159"/>
                <a:gd name="T2" fmla="*/ 71 w 144"/>
                <a:gd name="T3" fmla="*/ 14 h 159"/>
                <a:gd name="T4" fmla="*/ 62 w 144"/>
                <a:gd name="T5" fmla="*/ 10 h 159"/>
                <a:gd name="T6" fmla="*/ 52 w 144"/>
                <a:gd name="T7" fmla="*/ 15 h 159"/>
                <a:gd name="T8" fmla="*/ 51 w 144"/>
                <a:gd name="T9" fmla="*/ 9 h 159"/>
                <a:gd name="T10" fmla="*/ 34 w 144"/>
                <a:gd name="T11" fmla="*/ 3 h 159"/>
                <a:gd name="T12" fmla="*/ 28 w 144"/>
                <a:gd name="T13" fmla="*/ 19 h 159"/>
                <a:gd name="T14" fmla="*/ 32 w 144"/>
                <a:gd name="T15" fmla="*/ 24 h 159"/>
                <a:gd name="T16" fmla="*/ 23 w 144"/>
                <a:gd name="T17" fmla="*/ 28 h 159"/>
                <a:gd name="T18" fmla="*/ 20 w 144"/>
                <a:gd name="T19" fmla="*/ 37 h 159"/>
                <a:gd name="T20" fmla="*/ 21 w 144"/>
                <a:gd name="T21" fmla="*/ 40 h 159"/>
                <a:gd name="T22" fmla="*/ 8 w 144"/>
                <a:gd name="T23" fmla="*/ 46 h 159"/>
                <a:gd name="T24" fmla="*/ 3 w 144"/>
                <a:gd name="T25" fmla="*/ 60 h 159"/>
                <a:gd name="T26" fmla="*/ 45 w 144"/>
                <a:gd name="T27" fmla="*/ 151 h 159"/>
                <a:gd name="T28" fmla="*/ 58 w 144"/>
                <a:gd name="T29" fmla="*/ 156 h 159"/>
                <a:gd name="T30" fmla="*/ 136 w 144"/>
                <a:gd name="T31" fmla="*/ 121 h 159"/>
                <a:gd name="T32" fmla="*/ 141 w 144"/>
                <a:gd name="T33" fmla="*/ 107 h 159"/>
                <a:gd name="T34" fmla="*/ 99 w 144"/>
                <a:gd name="T35" fmla="*/ 15 h 159"/>
                <a:gd name="T36" fmla="*/ 86 w 144"/>
                <a:gd name="T37" fmla="*/ 10 h 159"/>
                <a:gd name="T38" fmla="*/ 72 w 144"/>
                <a:gd name="T39" fmla="*/ 17 h 159"/>
                <a:gd name="T40" fmla="*/ 32 w 144"/>
                <a:gd name="T41" fmla="*/ 17 h 159"/>
                <a:gd name="T42" fmla="*/ 36 w 144"/>
                <a:gd name="T43" fmla="*/ 7 h 159"/>
                <a:gd name="T44" fmla="*/ 46 w 144"/>
                <a:gd name="T45" fmla="*/ 11 h 159"/>
                <a:gd name="T46" fmla="*/ 46 w 144"/>
                <a:gd name="T47" fmla="*/ 18 h 159"/>
                <a:gd name="T48" fmla="*/ 37 w 144"/>
                <a:gd name="T49" fmla="*/ 21 h 159"/>
                <a:gd name="T50" fmla="*/ 32 w 144"/>
                <a:gd name="T51" fmla="*/ 17 h 159"/>
                <a:gd name="T52" fmla="*/ 129 w 144"/>
                <a:gd name="T53" fmla="*/ 106 h 159"/>
                <a:gd name="T54" fmla="*/ 126 w 144"/>
                <a:gd name="T55" fmla="*/ 114 h 159"/>
                <a:gd name="T56" fmla="*/ 60 w 144"/>
                <a:gd name="T57" fmla="*/ 145 h 159"/>
                <a:gd name="T58" fmla="*/ 51 w 144"/>
                <a:gd name="T59" fmla="*/ 141 h 159"/>
                <a:gd name="T60" fmla="*/ 15 w 144"/>
                <a:gd name="T61" fmla="*/ 61 h 159"/>
                <a:gd name="T62" fmla="*/ 18 w 144"/>
                <a:gd name="T63" fmla="*/ 53 h 159"/>
                <a:gd name="T64" fmla="*/ 26 w 144"/>
                <a:gd name="T65" fmla="*/ 49 h 159"/>
                <a:gd name="T66" fmla="*/ 32 w 144"/>
                <a:gd name="T67" fmla="*/ 52 h 159"/>
                <a:gd name="T68" fmla="*/ 74 w 144"/>
                <a:gd name="T69" fmla="*/ 33 h 159"/>
                <a:gd name="T70" fmla="*/ 76 w 144"/>
                <a:gd name="T71" fmla="*/ 26 h 159"/>
                <a:gd name="T72" fmla="*/ 84 w 144"/>
                <a:gd name="T73" fmla="*/ 22 h 159"/>
                <a:gd name="T74" fmla="*/ 93 w 144"/>
                <a:gd name="T75" fmla="*/ 25 h 159"/>
                <a:gd name="T76" fmla="*/ 129 w 144"/>
                <a:gd name="T77" fmla="*/ 106 h 159"/>
                <a:gd name="T78" fmla="*/ 129 w 144"/>
                <a:gd name="T79" fmla="*/ 106 h 159"/>
                <a:gd name="T80" fmla="*/ 129 w 144"/>
                <a:gd name="T81" fmla="*/ 10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4" h="159">
                  <a:moveTo>
                    <a:pt x="72" y="17"/>
                  </a:moveTo>
                  <a:cubicBezTo>
                    <a:pt x="71" y="14"/>
                    <a:pt x="71" y="14"/>
                    <a:pt x="71" y="14"/>
                  </a:cubicBezTo>
                  <a:cubicBezTo>
                    <a:pt x="69" y="10"/>
                    <a:pt x="65" y="9"/>
                    <a:pt x="62" y="10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3"/>
                    <a:pt x="51" y="11"/>
                    <a:pt x="51" y="9"/>
                  </a:cubicBezTo>
                  <a:cubicBezTo>
                    <a:pt x="48" y="3"/>
                    <a:pt x="40" y="0"/>
                    <a:pt x="34" y="3"/>
                  </a:cubicBezTo>
                  <a:cubicBezTo>
                    <a:pt x="28" y="6"/>
                    <a:pt x="25" y="13"/>
                    <a:pt x="28" y="19"/>
                  </a:cubicBezTo>
                  <a:cubicBezTo>
                    <a:pt x="29" y="21"/>
                    <a:pt x="30" y="23"/>
                    <a:pt x="32" y="2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0" y="29"/>
                    <a:pt x="19" y="33"/>
                    <a:pt x="20" y="37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3" y="48"/>
                    <a:pt x="0" y="55"/>
                    <a:pt x="3" y="60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7" y="156"/>
                    <a:pt x="53" y="159"/>
                    <a:pt x="58" y="156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41" y="118"/>
                    <a:pt x="144" y="112"/>
                    <a:pt x="141" y="107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7" y="10"/>
                    <a:pt x="91" y="8"/>
                    <a:pt x="86" y="10"/>
                  </a:cubicBezTo>
                  <a:lnTo>
                    <a:pt x="72" y="17"/>
                  </a:lnTo>
                  <a:close/>
                  <a:moveTo>
                    <a:pt x="32" y="17"/>
                  </a:moveTo>
                  <a:cubicBezTo>
                    <a:pt x="31" y="14"/>
                    <a:pt x="32" y="9"/>
                    <a:pt x="36" y="7"/>
                  </a:cubicBezTo>
                  <a:cubicBezTo>
                    <a:pt x="40" y="6"/>
                    <a:pt x="44" y="7"/>
                    <a:pt x="46" y="11"/>
                  </a:cubicBezTo>
                  <a:cubicBezTo>
                    <a:pt x="47" y="13"/>
                    <a:pt x="47" y="16"/>
                    <a:pt x="46" y="18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5" y="21"/>
                    <a:pt x="33" y="19"/>
                    <a:pt x="32" y="17"/>
                  </a:cubicBezTo>
                  <a:close/>
                  <a:moveTo>
                    <a:pt x="129" y="106"/>
                  </a:moveTo>
                  <a:cubicBezTo>
                    <a:pt x="131" y="109"/>
                    <a:pt x="129" y="113"/>
                    <a:pt x="126" y="114"/>
                  </a:cubicBezTo>
                  <a:cubicBezTo>
                    <a:pt x="60" y="145"/>
                    <a:pt x="60" y="145"/>
                    <a:pt x="60" y="145"/>
                  </a:cubicBezTo>
                  <a:cubicBezTo>
                    <a:pt x="57" y="146"/>
                    <a:pt x="53" y="145"/>
                    <a:pt x="51" y="14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3" y="58"/>
                    <a:pt x="15" y="54"/>
                    <a:pt x="18" y="53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52"/>
                    <a:pt x="30" y="53"/>
                    <a:pt x="32" y="52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6" y="31"/>
                    <a:pt x="77" y="28"/>
                    <a:pt x="76" y="26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7" y="21"/>
                    <a:pt x="91" y="22"/>
                    <a:pt x="93" y="25"/>
                  </a:cubicBezTo>
                  <a:lnTo>
                    <a:pt x="129" y="106"/>
                  </a:lnTo>
                  <a:close/>
                  <a:moveTo>
                    <a:pt x="129" y="106"/>
                  </a:moveTo>
                  <a:cubicBezTo>
                    <a:pt x="129" y="106"/>
                    <a:pt x="129" y="106"/>
                    <a:pt x="129" y="1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4" name="Freeform 104"/>
            <p:cNvSpPr>
              <a:spLocks noEditPoints="1"/>
            </p:cNvSpPr>
            <p:nvPr/>
          </p:nvSpPr>
          <p:spPr bwMode="auto">
            <a:xfrm>
              <a:off x="9134204" y="3628619"/>
              <a:ext cx="29988" cy="29989"/>
            </a:xfrm>
            <a:custGeom>
              <a:avLst/>
              <a:gdLst>
                <a:gd name="T0" fmla="*/ 18 w 20"/>
                <a:gd name="T1" fmla="*/ 6 h 20"/>
                <a:gd name="T2" fmla="*/ 13 w 20"/>
                <a:gd name="T3" fmla="*/ 18 h 20"/>
                <a:gd name="T4" fmla="*/ 2 w 20"/>
                <a:gd name="T5" fmla="*/ 14 h 20"/>
                <a:gd name="T6" fmla="*/ 6 w 20"/>
                <a:gd name="T7" fmla="*/ 2 h 20"/>
                <a:gd name="T8" fmla="*/ 18 w 20"/>
                <a:gd name="T9" fmla="*/ 6 h 20"/>
                <a:gd name="T10" fmla="*/ 18 w 20"/>
                <a:gd name="T11" fmla="*/ 6 h 20"/>
                <a:gd name="T12" fmla="*/ 18 w 20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8" y="6"/>
                  </a:moveTo>
                  <a:cubicBezTo>
                    <a:pt x="20" y="11"/>
                    <a:pt x="18" y="16"/>
                    <a:pt x="13" y="18"/>
                  </a:cubicBezTo>
                  <a:cubicBezTo>
                    <a:pt x="9" y="20"/>
                    <a:pt x="4" y="18"/>
                    <a:pt x="2" y="14"/>
                  </a:cubicBezTo>
                  <a:cubicBezTo>
                    <a:pt x="0" y="9"/>
                    <a:pt x="1" y="4"/>
                    <a:pt x="6" y="2"/>
                  </a:cubicBezTo>
                  <a:cubicBezTo>
                    <a:pt x="10" y="0"/>
                    <a:pt x="16" y="2"/>
                    <a:pt x="18" y="6"/>
                  </a:cubicBezTo>
                  <a:close/>
                  <a:moveTo>
                    <a:pt x="18" y="6"/>
                  </a:moveTo>
                  <a:cubicBezTo>
                    <a:pt x="18" y="6"/>
                    <a:pt x="18" y="6"/>
                    <a:pt x="18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5" name="Freeform 105"/>
            <p:cNvSpPr>
              <a:spLocks noEditPoints="1"/>
            </p:cNvSpPr>
            <p:nvPr/>
          </p:nvSpPr>
          <p:spPr bwMode="auto">
            <a:xfrm>
              <a:off x="9167382" y="3602458"/>
              <a:ext cx="58699" cy="36370"/>
            </a:xfrm>
            <a:custGeom>
              <a:avLst/>
              <a:gdLst>
                <a:gd name="T0" fmla="*/ 31 w 39"/>
                <a:gd name="T1" fmla="*/ 2 h 24"/>
                <a:gd name="T2" fmla="*/ 4 w 39"/>
                <a:gd name="T3" fmla="*/ 14 h 24"/>
                <a:gd name="T4" fmla="*/ 1 w 39"/>
                <a:gd name="T5" fmla="*/ 21 h 24"/>
                <a:gd name="T6" fmla="*/ 8 w 39"/>
                <a:gd name="T7" fmla="*/ 23 h 24"/>
                <a:gd name="T8" fmla="*/ 36 w 39"/>
                <a:gd name="T9" fmla="*/ 11 h 24"/>
                <a:gd name="T10" fmla="*/ 38 w 39"/>
                <a:gd name="T11" fmla="*/ 4 h 24"/>
                <a:gd name="T12" fmla="*/ 31 w 39"/>
                <a:gd name="T13" fmla="*/ 2 h 24"/>
                <a:gd name="T14" fmla="*/ 31 w 39"/>
                <a:gd name="T15" fmla="*/ 2 h 24"/>
                <a:gd name="T16" fmla="*/ 31 w 39"/>
                <a:gd name="T1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4">
                  <a:moveTo>
                    <a:pt x="31" y="2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1" y="15"/>
                    <a:pt x="0" y="18"/>
                    <a:pt x="1" y="21"/>
                  </a:cubicBezTo>
                  <a:cubicBezTo>
                    <a:pt x="3" y="23"/>
                    <a:pt x="6" y="24"/>
                    <a:pt x="8" y="2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8" y="10"/>
                    <a:pt x="39" y="7"/>
                    <a:pt x="38" y="4"/>
                  </a:cubicBezTo>
                  <a:cubicBezTo>
                    <a:pt x="37" y="2"/>
                    <a:pt x="34" y="0"/>
                    <a:pt x="31" y="2"/>
                  </a:cubicBezTo>
                  <a:close/>
                  <a:moveTo>
                    <a:pt x="31" y="2"/>
                  </a:moveTo>
                  <a:cubicBezTo>
                    <a:pt x="31" y="2"/>
                    <a:pt x="31" y="2"/>
                    <a:pt x="3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6" name="Freeform 106"/>
            <p:cNvSpPr>
              <a:spLocks noEditPoints="1"/>
            </p:cNvSpPr>
            <p:nvPr/>
          </p:nvSpPr>
          <p:spPr bwMode="auto">
            <a:xfrm>
              <a:off x="9149517" y="3663074"/>
              <a:ext cx="29988" cy="29989"/>
            </a:xfrm>
            <a:custGeom>
              <a:avLst/>
              <a:gdLst>
                <a:gd name="T0" fmla="*/ 18 w 20"/>
                <a:gd name="T1" fmla="*/ 6 h 20"/>
                <a:gd name="T2" fmla="*/ 14 w 20"/>
                <a:gd name="T3" fmla="*/ 18 h 20"/>
                <a:gd name="T4" fmla="*/ 2 w 20"/>
                <a:gd name="T5" fmla="*/ 14 h 20"/>
                <a:gd name="T6" fmla="*/ 6 w 20"/>
                <a:gd name="T7" fmla="*/ 2 h 20"/>
                <a:gd name="T8" fmla="*/ 18 w 20"/>
                <a:gd name="T9" fmla="*/ 6 h 20"/>
                <a:gd name="T10" fmla="*/ 18 w 20"/>
                <a:gd name="T11" fmla="*/ 6 h 20"/>
                <a:gd name="T12" fmla="*/ 18 w 20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8" y="6"/>
                  </a:moveTo>
                  <a:cubicBezTo>
                    <a:pt x="20" y="11"/>
                    <a:pt x="18" y="16"/>
                    <a:pt x="14" y="18"/>
                  </a:cubicBezTo>
                  <a:cubicBezTo>
                    <a:pt x="9" y="20"/>
                    <a:pt x="4" y="18"/>
                    <a:pt x="2" y="14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11" y="0"/>
                    <a:pt x="16" y="2"/>
                    <a:pt x="18" y="6"/>
                  </a:cubicBezTo>
                  <a:close/>
                  <a:moveTo>
                    <a:pt x="18" y="6"/>
                  </a:moveTo>
                  <a:cubicBezTo>
                    <a:pt x="18" y="6"/>
                    <a:pt x="18" y="6"/>
                    <a:pt x="18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7" name="Freeform 107"/>
            <p:cNvSpPr>
              <a:spLocks noEditPoints="1"/>
            </p:cNvSpPr>
            <p:nvPr/>
          </p:nvSpPr>
          <p:spPr bwMode="auto">
            <a:xfrm>
              <a:off x="9183972" y="3637552"/>
              <a:ext cx="58699" cy="35732"/>
            </a:xfrm>
            <a:custGeom>
              <a:avLst/>
              <a:gdLst>
                <a:gd name="T0" fmla="*/ 31 w 39"/>
                <a:gd name="T1" fmla="*/ 1 h 24"/>
                <a:gd name="T2" fmla="*/ 3 w 39"/>
                <a:gd name="T3" fmla="*/ 14 h 24"/>
                <a:gd name="T4" fmla="*/ 1 w 39"/>
                <a:gd name="T5" fmla="*/ 21 h 24"/>
                <a:gd name="T6" fmla="*/ 8 w 39"/>
                <a:gd name="T7" fmla="*/ 23 h 24"/>
                <a:gd name="T8" fmla="*/ 35 w 39"/>
                <a:gd name="T9" fmla="*/ 11 h 24"/>
                <a:gd name="T10" fmla="*/ 38 w 39"/>
                <a:gd name="T11" fmla="*/ 4 h 24"/>
                <a:gd name="T12" fmla="*/ 31 w 39"/>
                <a:gd name="T13" fmla="*/ 1 h 24"/>
                <a:gd name="T14" fmla="*/ 31 w 39"/>
                <a:gd name="T15" fmla="*/ 1 h 24"/>
                <a:gd name="T16" fmla="*/ 31 w 39"/>
                <a:gd name="T17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4">
                  <a:moveTo>
                    <a:pt x="31" y="1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0" y="18"/>
                    <a:pt x="1" y="21"/>
                  </a:cubicBezTo>
                  <a:cubicBezTo>
                    <a:pt x="2" y="23"/>
                    <a:pt x="5" y="24"/>
                    <a:pt x="8" y="23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8" y="9"/>
                    <a:pt x="39" y="6"/>
                    <a:pt x="38" y="4"/>
                  </a:cubicBezTo>
                  <a:cubicBezTo>
                    <a:pt x="36" y="1"/>
                    <a:pt x="33" y="0"/>
                    <a:pt x="31" y="1"/>
                  </a:cubicBezTo>
                  <a:close/>
                  <a:moveTo>
                    <a:pt x="31" y="1"/>
                  </a:moveTo>
                  <a:cubicBezTo>
                    <a:pt x="31" y="1"/>
                    <a:pt x="31" y="1"/>
                    <a:pt x="3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8" name="Freeform 108"/>
            <p:cNvSpPr>
              <a:spLocks noEditPoints="1"/>
            </p:cNvSpPr>
            <p:nvPr/>
          </p:nvSpPr>
          <p:spPr bwMode="auto">
            <a:xfrm>
              <a:off x="9166106" y="3699444"/>
              <a:ext cx="29988" cy="31265"/>
            </a:xfrm>
            <a:custGeom>
              <a:avLst/>
              <a:gdLst>
                <a:gd name="T0" fmla="*/ 18 w 20"/>
                <a:gd name="T1" fmla="*/ 7 h 21"/>
                <a:gd name="T2" fmla="*/ 14 w 20"/>
                <a:gd name="T3" fmla="*/ 19 h 21"/>
                <a:gd name="T4" fmla="*/ 2 w 20"/>
                <a:gd name="T5" fmla="*/ 14 h 21"/>
                <a:gd name="T6" fmla="*/ 7 w 20"/>
                <a:gd name="T7" fmla="*/ 2 h 21"/>
                <a:gd name="T8" fmla="*/ 18 w 20"/>
                <a:gd name="T9" fmla="*/ 7 h 21"/>
                <a:gd name="T10" fmla="*/ 18 w 20"/>
                <a:gd name="T11" fmla="*/ 7 h 21"/>
                <a:gd name="T12" fmla="*/ 18 w 20"/>
                <a:gd name="T13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1">
                  <a:moveTo>
                    <a:pt x="18" y="7"/>
                  </a:moveTo>
                  <a:cubicBezTo>
                    <a:pt x="20" y="11"/>
                    <a:pt x="19" y="17"/>
                    <a:pt x="14" y="19"/>
                  </a:cubicBezTo>
                  <a:cubicBezTo>
                    <a:pt x="10" y="21"/>
                    <a:pt x="4" y="19"/>
                    <a:pt x="2" y="14"/>
                  </a:cubicBezTo>
                  <a:cubicBezTo>
                    <a:pt x="0" y="10"/>
                    <a:pt x="2" y="5"/>
                    <a:pt x="7" y="2"/>
                  </a:cubicBezTo>
                  <a:cubicBezTo>
                    <a:pt x="11" y="0"/>
                    <a:pt x="16" y="2"/>
                    <a:pt x="18" y="7"/>
                  </a:cubicBezTo>
                  <a:close/>
                  <a:moveTo>
                    <a:pt x="18" y="7"/>
                  </a:moveTo>
                  <a:cubicBezTo>
                    <a:pt x="18" y="7"/>
                    <a:pt x="18" y="7"/>
                    <a:pt x="18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9" name="Freeform 109"/>
            <p:cNvSpPr>
              <a:spLocks noEditPoints="1"/>
            </p:cNvSpPr>
            <p:nvPr/>
          </p:nvSpPr>
          <p:spPr bwMode="auto">
            <a:xfrm>
              <a:off x="9200561" y="3675198"/>
              <a:ext cx="58699" cy="36370"/>
            </a:xfrm>
            <a:custGeom>
              <a:avLst/>
              <a:gdLst>
                <a:gd name="T0" fmla="*/ 31 w 39"/>
                <a:gd name="T1" fmla="*/ 1 h 24"/>
                <a:gd name="T2" fmla="*/ 4 w 39"/>
                <a:gd name="T3" fmla="*/ 13 h 24"/>
                <a:gd name="T4" fmla="*/ 1 w 39"/>
                <a:gd name="T5" fmla="*/ 20 h 24"/>
                <a:gd name="T6" fmla="*/ 8 w 39"/>
                <a:gd name="T7" fmla="*/ 23 h 24"/>
                <a:gd name="T8" fmla="*/ 35 w 39"/>
                <a:gd name="T9" fmla="*/ 10 h 24"/>
                <a:gd name="T10" fmla="*/ 38 w 39"/>
                <a:gd name="T11" fmla="*/ 3 h 24"/>
                <a:gd name="T12" fmla="*/ 31 w 39"/>
                <a:gd name="T13" fmla="*/ 1 h 24"/>
                <a:gd name="T14" fmla="*/ 31 w 39"/>
                <a:gd name="T15" fmla="*/ 1 h 24"/>
                <a:gd name="T16" fmla="*/ 31 w 39"/>
                <a:gd name="T17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4">
                  <a:moveTo>
                    <a:pt x="31" y="1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2" y="23"/>
                    <a:pt x="5" y="24"/>
                    <a:pt x="8" y="2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8" y="9"/>
                    <a:pt x="39" y="6"/>
                    <a:pt x="38" y="3"/>
                  </a:cubicBezTo>
                  <a:cubicBezTo>
                    <a:pt x="37" y="1"/>
                    <a:pt x="34" y="0"/>
                    <a:pt x="31" y="1"/>
                  </a:cubicBezTo>
                  <a:close/>
                  <a:moveTo>
                    <a:pt x="31" y="1"/>
                  </a:moveTo>
                  <a:cubicBezTo>
                    <a:pt x="31" y="1"/>
                    <a:pt x="31" y="1"/>
                    <a:pt x="3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0" name="Freeform 110"/>
            <p:cNvSpPr>
              <a:spLocks noEditPoints="1"/>
            </p:cNvSpPr>
            <p:nvPr/>
          </p:nvSpPr>
          <p:spPr bwMode="auto">
            <a:xfrm>
              <a:off x="9116340" y="2555381"/>
              <a:ext cx="200344" cy="188870"/>
            </a:xfrm>
            <a:custGeom>
              <a:avLst/>
              <a:gdLst>
                <a:gd name="T0" fmla="*/ 122 w 133"/>
                <a:gd name="T1" fmla="*/ 22 h 125"/>
                <a:gd name="T2" fmla="*/ 101 w 133"/>
                <a:gd name="T3" fmla="*/ 1 h 125"/>
                <a:gd name="T4" fmla="*/ 95 w 133"/>
                <a:gd name="T5" fmla="*/ 1 h 125"/>
                <a:gd name="T6" fmla="*/ 93 w 133"/>
                <a:gd name="T7" fmla="*/ 5 h 125"/>
                <a:gd name="T8" fmla="*/ 93 w 133"/>
                <a:gd name="T9" fmla="*/ 16 h 125"/>
                <a:gd name="T10" fmla="*/ 95 w 133"/>
                <a:gd name="T11" fmla="*/ 20 h 125"/>
                <a:gd name="T12" fmla="*/ 113 w 133"/>
                <a:gd name="T13" fmla="*/ 58 h 125"/>
                <a:gd name="T14" fmla="*/ 66 w 133"/>
                <a:gd name="T15" fmla="*/ 105 h 125"/>
                <a:gd name="T16" fmla="*/ 19 w 133"/>
                <a:gd name="T17" fmla="*/ 58 h 125"/>
                <a:gd name="T18" fmla="*/ 38 w 133"/>
                <a:gd name="T19" fmla="*/ 20 h 125"/>
                <a:gd name="T20" fmla="*/ 40 w 133"/>
                <a:gd name="T21" fmla="*/ 16 h 125"/>
                <a:gd name="T22" fmla="*/ 40 w 133"/>
                <a:gd name="T23" fmla="*/ 5 h 125"/>
                <a:gd name="T24" fmla="*/ 37 w 133"/>
                <a:gd name="T25" fmla="*/ 1 h 125"/>
                <a:gd name="T26" fmla="*/ 32 w 133"/>
                <a:gd name="T27" fmla="*/ 1 h 125"/>
                <a:gd name="T28" fmla="*/ 10 w 133"/>
                <a:gd name="T29" fmla="*/ 22 h 125"/>
                <a:gd name="T30" fmla="*/ 0 w 133"/>
                <a:gd name="T31" fmla="*/ 58 h 125"/>
                <a:gd name="T32" fmla="*/ 19 w 133"/>
                <a:gd name="T33" fmla="*/ 105 h 125"/>
                <a:gd name="T34" fmla="*/ 66 w 133"/>
                <a:gd name="T35" fmla="*/ 125 h 125"/>
                <a:gd name="T36" fmla="*/ 113 w 133"/>
                <a:gd name="T37" fmla="*/ 105 h 125"/>
                <a:gd name="T38" fmla="*/ 133 w 133"/>
                <a:gd name="T39" fmla="*/ 58 h 125"/>
                <a:gd name="T40" fmla="*/ 122 w 133"/>
                <a:gd name="T41" fmla="*/ 22 h 125"/>
                <a:gd name="T42" fmla="*/ 122 w 133"/>
                <a:gd name="T43" fmla="*/ 22 h 125"/>
                <a:gd name="T44" fmla="*/ 122 w 133"/>
                <a:gd name="T45" fmla="*/ 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3" h="125">
                  <a:moveTo>
                    <a:pt x="122" y="22"/>
                  </a:moveTo>
                  <a:cubicBezTo>
                    <a:pt x="117" y="13"/>
                    <a:pt x="109" y="6"/>
                    <a:pt x="101" y="1"/>
                  </a:cubicBezTo>
                  <a:cubicBezTo>
                    <a:pt x="99" y="0"/>
                    <a:pt x="97" y="0"/>
                    <a:pt x="95" y="1"/>
                  </a:cubicBezTo>
                  <a:cubicBezTo>
                    <a:pt x="94" y="2"/>
                    <a:pt x="93" y="4"/>
                    <a:pt x="93" y="5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8"/>
                    <a:pt x="93" y="19"/>
                    <a:pt x="95" y="20"/>
                  </a:cubicBezTo>
                  <a:cubicBezTo>
                    <a:pt x="106" y="29"/>
                    <a:pt x="113" y="43"/>
                    <a:pt x="113" y="58"/>
                  </a:cubicBezTo>
                  <a:cubicBezTo>
                    <a:pt x="113" y="84"/>
                    <a:pt x="92" y="105"/>
                    <a:pt x="66" y="105"/>
                  </a:cubicBezTo>
                  <a:cubicBezTo>
                    <a:pt x="40" y="105"/>
                    <a:pt x="19" y="84"/>
                    <a:pt x="19" y="58"/>
                  </a:cubicBezTo>
                  <a:cubicBezTo>
                    <a:pt x="19" y="43"/>
                    <a:pt x="26" y="29"/>
                    <a:pt x="38" y="20"/>
                  </a:cubicBezTo>
                  <a:cubicBezTo>
                    <a:pt x="39" y="19"/>
                    <a:pt x="40" y="18"/>
                    <a:pt x="40" y="16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39" y="2"/>
                    <a:pt x="37" y="1"/>
                  </a:cubicBezTo>
                  <a:cubicBezTo>
                    <a:pt x="36" y="0"/>
                    <a:pt x="34" y="0"/>
                    <a:pt x="32" y="1"/>
                  </a:cubicBezTo>
                  <a:cubicBezTo>
                    <a:pt x="23" y="6"/>
                    <a:pt x="16" y="13"/>
                    <a:pt x="10" y="22"/>
                  </a:cubicBezTo>
                  <a:cubicBezTo>
                    <a:pt x="3" y="33"/>
                    <a:pt x="0" y="45"/>
                    <a:pt x="0" y="58"/>
                  </a:cubicBezTo>
                  <a:cubicBezTo>
                    <a:pt x="0" y="76"/>
                    <a:pt x="7" y="92"/>
                    <a:pt x="19" y="105"/>
                  </a:cubicBezTo>
                  <a:cubicBezTo>
                    <a:pt x="32" y="118"/>
                    <a:pt x="49" y="125"/>
                    <a:pt x="66" y="125"/>
                  </a:cubicBezTo>
                  <a:cubicBezTo>
                    <a:pt x="84" y="125"/>
                    <a:pt x="101" y="118"/>
                    <a:pt x="113" y="105"/>
                  </a:cubicBezTo>
                  <a:cubicBezTo>
                    <a:pt x="126" y="92"/>
                    <a:pt x="133" y="76"/>
                    <a:pt x="133" y="58"/>
                  </a:cubicBezTo>
                  <a:cubicBezTo>
                    <a:pt x="133" y="45"/>
                    <a:pt x="129" y="33"/>
                    <a:pt x="122" y="22"/>
                  </a:cubicBezTo>
                  <a:close/>
                  <a:moveTo>
                    <a:pt x="122" y="22"/>
                  </a:moveTo>
                  <a:cubicBezTo>
                    <a:pt x="122" y="22"/>
                    <a:pt x="122" y="22"/>
                    <a:pt x="122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1" name="Freeform 111"/>
            <p:cNvSpPr>
              <a:spLocks noEditPoints="1"/>
            </p:cNvSpPr>
            <p:nvPr/>
          </p:nvSpPr>
          <p:spPr bwMode="auto">
            <a:xfrm>
              <a:off x="9199285" y="2529859"/>
              <a:ext cx="33178" cy="122510"/>
            </a:xfrm>
            <a:custGeom>
              <a:avLst/>
              <a:gdLst>
                <a:gd name="T0" fmla="*/ 5 w 22"/>
                <a:gd name="T1" fmla="*/ 81 h 81"/>
                <a:gd name="T2" fmla="*/ 18 w 22"/>
                <a:gd name="T3" fmla="*/ 81 h 81"/>
                <a:gd name="T4" fmla="*/ 22 w 22"/>
                <a:gd name="T5" fmla="*/ 76 h 81"/>
                <a:gd name="T6" fmla="*/ 22 w 22"/>
                <a:gd name="T7" fmla="*/ 5 h 81"/>
                <a:gd name="T8" fmla="*/ 18 w 22"/>
                <a:gd name="T9" fmla="*/ 0 h 81"/>
                <a:gd name="T10" fmla="*/ 5 w 22"/>
                <a:gd name="T11" fmla="*/ 0 h 81"/>
                <a:gd name="T12" fmla="*/ 0 w 22"/>
                <a:gd name="T13" fmla="*/ 5 h 81"/>
                <a:gd name="T14" fmla="*/ 0 w 22"/>
                <a:gd name="T15" fmla="*/ 76 h 81"/>
                <a:gd name="T16" fmla="*/ 5 w 22"/>
                <a:gd name="T17" fmla="*/ 81 h 81"/>
                <a:gd name="T18" fmla="*/ 5 w 22"/>
                <a:gd name="T19" fmla="*/ 81 h 81"/>
                <a:gd name="T20" fmla="*/ 5 w 22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81">
                  <a:moveTo>
                    <a:pt x="5" y="81"/>
                  </a:moveTo>
                  <a:cubicBezTo>
                    <a:pt x="18" y="81"/>
                    <a:pt x="18" y="81"/>
                    <a:pt x="18" y="81"/>
                  </a:cubicBezTo>
                  <a:cubicBezTo>
                    <a:pt x="20" y="81"/>
                    <a:pt x="22" y="79"/>
                    <a:pt x="22" y="7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1"/>
                    <a:pt x="5" y="81"/>
                  </a:cubicBezTo>
                  <a:close/>
                  <a:moveTo>
                    <a:pt x="5" y="81"/>
                  </a:moveTo>
                  <a:cubicBezTo>
                    <a:pt x="5" y="81"/>
                    <a:pt x="5" y="81"/>
                    <a:pt x="5" y="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2" name="Freeform 112"/>
            <p:cNvSpPr>
              <a:spLocks noEditPoints="1"/>
            </p:cNvSpPr>
            <p:nvPr/>
          </p:nvSpPr>
          <p:spPr bwMode="auto">
            <a:xfrm>
              <a:off x="8836879" y="3287250"/>
              <a:ext cx="200982" cy="188870"/>
            </a:xfrm>
            <a:custGeom>
              <a:avLst/>
              <a:gdLst>
                <a:gd name="T0" fmla="*/ 122 w 133"/>
                <a:gd name="T1" fmla="*/ 22 h 125"/>
                <a:gd name="T2" fmla="*/ 101 w 133"/>
                <a:gd name="T3" fmla="*/ 1 h 125"/>
                <a:gd name="T4" fmla="*/ 95 w 133"/>
                <a:gd name="T5" fmla="*/ 1 h 125"/>
                <a:gd name="T6" fmla="*/ 93 w 133"/>
                <a:gd name="T7" fmla="*/ 6 h 125"/>
                <a:gd name="T8" fmla="*/ 93 w 133"/>
                <a:gd name="T9" fmla="*/ 17 h 125"/>
                <a:gd name="T10" fmla="*/ 95 w 133"/>
                <a:gd name="T11" fmla="*/ 21 h 125"/>
                <a:gd name="T12" fmla="*/ 113 w 133"/>
                <a:gd name="T13" fmla="*/ 59 h 125"/>
                <a:gd name="T14" fmla="*/ 66 w 133"/>
                <a:gd name="T15" fmla="*/ 106 h 125"/>
                <a:gd name="T16" fmla="*/ 19 w 133"/>
                <a:gd name="T17" fmla="*/ 59 h 125"/>
                <a:gd name="T18" fmla="*/ 38 w 133"/>
                <a:gd name="T19" fmla="*/ 21 h 125"/>
                <a:gd name="T20" fmla="*/ 40 w 133"/>
                <a:gd name="T21" fmla="*/ 17 h 125"/>
                <a:gd name="T22" fmla="*/ 40 w 133"/>
                <a:gd name="T23" fmla="*/ 6 h 125"/>
                <a:gd name="T24" fmla="*/ 37 w 133"/>
                <a:gd name="T25" fmla="*/ 1 h 125"/>
                <a:gd name="T26" fmla="*/ 32 w 133"/>
                <a:gd name="T27" fmla="*/ 1 h 125"/>
                <a:gd name="T28" fmla="*/ 10 w 133"/>
                <a:gd name="T29" fmla="*/ 22 h 125"/>
                <a:gd name="T30" fmla="*/ 0 w 133"/>
                <a:gd name="T31" fmla="*/ 59 h 125"/>
                <a:gd name="T32" fmla="*/ 19 w 133"/>
                <a:gd name="T33" fmla="*/ 106 h 125"/>
                <a:gd name="T34" fmla="*/ 66 w 133"/>
                <a:gd name="T35" fmla="*/ 125 h 125"/>
                <a:gd name="T36" fmla="*/ 113 w 133"/>
                <a:gd name="T37" fmla="*/ 106 h 125"/>
                <a:gd name="T38" fmla="*/ 133 w 133"/>
                <a:gd name="T39" fmla="*/ 59 h 125"/>
                <a:gd name="T40" fmla="*/ 122 w 133"/>
                <a:gd name="T41" fmla="*/ 22 h 125"/>
                <a:gd name="T42" fmla="*/ 122 w 133"/>
                <a:gd name="T43" fmla="*/ 22 h 125"/>
                <a:gd name="T44" fmla="*/ 122 w 133"/>
                <a:gd name="T45" fmla="*/ 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3" h="125">
                  <a:moveTo>
                    <a:pt x="122" y="22"/>
                  </a:moveTo>
                  <a:cubicBezTo>
                    <a:pt x="117" y="14"/>
                    <a:pt x="109" y="7"/>
                    <a:pt x="101" y="1"/>
                  </a:cubicBezTo>
                  <a:cubicBezTo>
                    <a:pt x="99" y="0"/>
                    <a:pt x="97" y="0"/>
                    <a:pt x="95" y="1"/>
                  </a:cubicBezTo>
                  <a:cubicBezTo>
                    <a:pt x="94" y="2"/>
                    <a:pt x="93" y="4"/>
                    <a:pt x="93" y="6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9"/>
                    <a:pt x="93" y="20"/>
                    <a:pt x="95" y="21"/>
                  </a:cubicBezTo>
                  <a:cubicBezTo>
                    <a:pt x="106" y="30"/>
                    <a:pt x="113" y="44"/>
                    <a:pt x="113" y="59"/>
                  </a:cubicBezTo>
                  <a:cubicBezTo>
                    <a:pt x="113" y="84"/>
                    <a:pt x="92" y="106"/>
                    <a:pt x="66" y="106"/>
                  </a:cubicBezTo>
                  <a:cubicBezTo>
                    <a:pt x="40" y="106"/>
                    <a:pt x="19" y="84"/>
                    <a:pt x="19" y="59"/>
                  </a:cubicBezTo>
                  <a:cubicBezTo>
                    <a:pt x="19" y="44"/>
                    <a:pt x="26" y="30"/>
                    <a:pt x="38" y="21"/>
                  </a:cubicBezTo>
                  <a:cubicBezTo>
                    <a:pt x="39" y="20"/>
                    <a:pt x="40" y="19"/>
                    <a:pt x="40" y="1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4"/>
                    <a:pt x="39" y="2"/>
                    <a:pt x="37" y="1"/>
                  </a:cubicBezTo>
                  <a:cubicBezTo>
                    <a:pt x="36" y="0"/>
                    <a:pt x="34" y="0"/>
                    <a:pt x="32" y="1"/>
                  </a:cubicBezTo>
                  <a:cubicBezTo>
                    <a:pt x="23" y="7"/>
                    <a:pt x="16" y="14"/>
                    <a:pt x="10" y="22"/>
                  </a:cubicBezTo>
                  <a:cubicBezTo>
                    <a:pt x="3" y="33"/>
                    <a:pt x="0" y="46"/>
                    <a:pt x="0" y="59"/>
                  </a:cubicBezTo>
                  <a:cubicBezTo>
                    <a:pt x="0" y="76"/>
                    <a:pt x="7" y="93"/>
                    <a:pt x="19" y="106"/>
                  </a:cubicBezTo>
                  <a:cubicBezTo>
                    <a:pt x="32" y="118"/>
                    <a:pt x="48" y="125"/>
                    <a:pt x="66" y="125"/>
                  </a:cubicBezTo>
                  <a:cubicBezTo>
                    <a:pt x="84" y="125"/>
                    <a:pt x="101" y="118"/>
                    <a:pt x="113" y="106"/>
                  </a:cubicBezTo>
                  <a:cubicBezTo>
                    <a:pt x="126" y="93"/>
                    <a:pt x="133" y="76"/>
                    <a:pt x="133" y="59"/>
                  </a:cubicBezTo>
                  <a:cubicBezTo>
                    <a:pt x="133" y="46"/>
                    <a:pt x="129" y="33"/>
                    <a:pt x="122" y="22"/>
                  </a:cubicBezTo>
                  <a:close/>
                  <a:moveTo>
                    <a:pt x="122" y="22"/>
                  </a:moveTo>
                  <a:cubicBezTo>
                    <a:pt x="122" y="22"/>
                    <a:pt x="122" y="22"/>
                    <a:pt x="122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3" name="Freeform 113"/>
            <p:cNvSpPr>
              <a:spLocks noEditPoints="1"/>
            </p:cNvSpPr>
            <p:nvPr/>
          </p:nvSpPr>
          <p:spPr bwMode="auto">
            <a:xfrm>
              <a:off x="8919824" y="3263003"/>
              <a:ext cx="33178" cy="122510"/>
            </a:xfrm>
            <a:custGeom>
              <a:avLst/>
              <a:gdLst>
                <a:gd name="T0" fmla="*/ 5 w 22"/>
                <a:gd name="T1" fmla="*/ 81 h 81"/>
                <a:gd name="T2" fmla="*/ 17 w 22"/>
                <a:gd name="T3" fmla="*/ 81 h 81"/>
                <a:gd name="T4" fmla="*/ 22 w 22"/>
                <a:gd name="T5" fmla="*/ 76 h 81"/>
                <a:gd name="T6" fmla="*/ 22 w 22"/>
                <a:gd name="T7" fmla="*/ 5 h 81"/>
                <a:gd name="T8" fmla="*/ 17 w 22"/>
                <a:gd name="T9" fmla="*/ 0 h 81"/>
                <a:gd name="T10" fmla="*/ 5 w 22"/>
                <a:gd name="T11" fmla="*/ 0 h 81"/>
                <a:gd name="T12" fmla="*/ 0 w 22"/>
                <a:gd name="T13" fmla="*/ 5 h 81"/>
                <a:gd name="T14" fmla="*/ 0 w 22"/>
                <a:gd name="T15" fmla="*/ 76 h 81"/>
                <a:gd name="T16" fmla="*/ 5 w 22"/>
                <a:gd name="T17" fmla="*/ 81 h 81"/>
                <a:gd name="T18" fmla="*/ 5 w 22"/>
                <a:gd name="T19" fmla="*/ 81 h 81"/>
                <a:gd name="T20" fmla="*/ 5 w 22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81">
                  <a:moveTo>
                    <a:pt x="5" y="81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20" y="81"/>
                    <a:pt x="22" y="78"/>
                    <a:pt x="22" y="7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1"/>
                    <a:pt x="5" y="81"/>
                  </a:cubicBezTo>
                  <a:close/>
                  <a:moveTo>
                    <a:pt x="5" y="81"/>
                  </a:moveTo>
                  <a:cubicBezTo>
                    <a:pt x="5" y="81"/>
                    <a:pt x="5" y="81"/>
                    <a:pt x="5" y="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4" name="Freeform 114"/>
            <p:cNvSpPr>
              <a:spLocks noEditPoints="1"/>
            </p:cNvSpPr>
            <p:nvPr/>
          </p:nvSpPr>
          <p:spPr bwMode="auto">
            <a:xfrm>
              <a:off x="7807086" y="2926740"/>
              <a:ext cx="200344" cy="188870"/>
            </a:xfrm>
            <a:custGeom>
              <a:avLst/>
              <a:gdLst>
                <a:gd name="T0" fmla="*/ 123 w 133"/>
                <a:gd name="T1" fmla="*/ 22 h 125"/>
                <a:gd name="T2" fmla="*/ 101 w 133"/>
                <a:gd name="T3" fmla="*/ 1 h 125"/>
                <a:gd name="T4" fmla="*/ 96 w 133"/>
                <a:gd name="T5" fmla="*/ 1 h 125"/>
                <a:gd name="T6" fmla="*/ 93 w 133"/>
                <a:gd name="T7" fmla="*/ 6 h 125"/>
                <a:gd name="T8" fmla="*/ 93 w 133"/>
                <a:gd name="T9" fmla="*/ 17 h 125"/>
                <a:gd name="T10" fmla="*/ 95 w 133"/>
                <a:gd name="T11" fmla="*/ 21 h 125"/>
                <a:gd name="T12" fmla="*/ 114 w 133"/>
                <a:gd name="T13" fmla="*/ 58 h 125"/>
                <a:gd name="T14" fmla="*/ 67 w 133"/>
                <a:gd name="T15" fmla="*/ 106 h 125"/>
                <a:gd name="T16" fmla="*/ 20 w 133"/>
                <a:gd name="T17" fmla="*/ 58 h 125"/>
                <a:gd name="T18" fmla="*/ 38 w 133"/>
                <a:gd name="T19" fmla="*/ 21 h 125"/>
                <a:gd name="T20" fmla="*/ 40 w 133"/>
                <a:gd name="T21" fmla="*/ 17 h 125"/>
                <a:gd name="T22" fmla="*/ 40 w 133"/>
                <a:gd name="T23" fmla="*/ 6 h 125"/>
                <a:gd name="T24" fmla="*/ 38 w 133"/>
                <a:gd name="T25" fmla="*/ 1 h 125"/>
                <a:gd name="T26" fmla="*/ 32 w 133"/>
                <a:gd name="T27" fmla="*/ 1 h 125"/>
                <a:gd name="T28" fmla="*/ 11 w 133"/>
                <a:gd name="T29" fmla="*/ 22 h 125"/>
                <a:gd name="T30" fmla="*/ 0 w 133"/>
                <a:gd name="T31" fmla="*/ 58 h 125"/>
                <a:gd name="T32" fmla="*/ 20 w 133"/>
                <a:gd name="T33" fmla="*/ 106 h 125"/>
                <a:gd name="T34" fmla="*/ 67 w 133"/>
                <a:gd name="T35" fmla="*/ 125 h 125"/>
                <a:gd name="T36" fmla="*/ 114 w 133"/>
                <a:gd name="T37" fmla="*/ 106 h 125"/>
                <a:gd name="T38" fmla="*/ 133 w 133"/>
                <a:gd name="T39" fmla="*/ 58 h 125"/>
                <a:gd name="T40" fmla="*/ 123 w 133"/>
                <a:gd name="T41" fmla="*/ 22 h 125"/>
                <a:gd name="T42" fmla="*/ 123 w 133"/>
                <a:gd name="T43" fmla="*/ 22 h 125"/>
                <a:gd name="T44" fmla="*/ 123 w 133"/>
                <a:gd name="T45" fmla="*/ 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3" h="125">
                  <a:moveTo>
                    <a:pt x="123" y="22"/>
                  </a:moveTo>
                  <a:cubicBezTo>
                    <a:pt x="117" y="14"/>
                    <a:pt x="110" y="7"/>
                    <a:pt x="101" y="1"/>
                  </a:cubicBezTo>
                  <a:cubicBezTo>
                    <a:pt x="99" y="0"/>
                    <a:pt x="97" y="0"/>
                    <a:pt x="96" y="1"/>
                  </a:cubicBezTo>
                  <a:cubicBezTo>
                    <a:pt x="94" y="2"/>
                    <a:pt x="93" y="4"/>
                    <a:pt x="93" y="6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8"/>
                    <a:pt x="94" y="20"/>
                    <a:pt x="95" y="21"/>
                  </a:cubicBezTo>
                  <a:cubicBezTo>
                    <a:pt x="107" y="30"/>
                    <a:pt x="114" y="44"/>
                    <a:pt x="114" y="58"/>
                  </a:cubicBezTo>
                  <a:cubicBezTo>
                    <a:pt x="114" y="84"/>
                    <a:pt x="93" y="106"/>
                    <a:pt x="67" y="106"/>
                  </a:cubicBezTo>
                  <a:cubicBezTo>
                    <a:pt x="41" y="106"/>
                    <a:pt x="20" y="84"/>
                    <a:pt x="20" y="58"/>
                  </a:cubicBezTo>
                  <a:cubicBezTo>
                    <a:pt x="20" y="44"/>
                    <a:pt x="27" y="30"/>
                    <a:pt x="38" y="21"/>
                  </a:cubicBezTo>
                  <a:cubicBezTo>
                    <a:pt x="40" y="20"/>
                    <a:pt x="40" y="18"/>
                    <a:pt x="40" y="1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4"/>
                    <a:pt x="39" y="2"/>
                    <a:pt x="38" y="1"/>
                  </a:cubicBezTo>
                  <a:cubicBezTo>
                    <a:pt x="36" y="0"/>
                    <a:pt x="34" y="0"/>
                    <a:pt x="32" y="1"/>
                  </a:cubicBezTo>
                  <a:cubicBezTo>
                    <a:pt x="24" y="7"/>
                    <a:pt x="16" y="14"/>
                    <a:pt x="11" y="22"/>
                  </a:cubicBezTo>
                  <a:cubicBezTo>
                    <a:pt x="4" y="33"/>
                    <a:pt x="0" y="46"/>
                    <a:pt x="0" y="58"/>
                  </a:cubicBezTo>
                  <a:cubicBezTo>
                    <a:pt x="0" y="76"/>
                    <a:pt x="7" y="93"/>
                    <a:pt x="20" y="106"/>
                  </a:cubicBezTo>
                  <a:cubicBezTo>
                    <a:pt x="32" y="118"/>
                    <a:pt x="49" y="125"/>
                    <a:pt x="67" y="125"/>
                  </a:cubicBezTo>
                  <a:cubicBezTo>
                    <a:pt x="85" y="125"/>
                    <a:pt x="101" y="118"/>
                    <a:pt x="114" y="106"/>
                  </a:cubicBezTo>
                  <a:cubicBezTo>
                    <a:pt x="126" y="93"/>
                    <a:pt x="133" y="76"/>
                    <a:pt x="133" y="58"/>
                  </a:cubicBezTo>
                  <a:cubicBezTo>
                    <a:pt x="133" y="46"/>
                    <a:pt x="130" y="33"/>
                    <a:pt x="123" y="22"/>
                  </a:cubicBezTo>
                  <a:close/>
                  <a:moveTo>
                    <a:pt x="123" y="22"/>
                  </a:moveTo>
                  <a:cubicBezTo>
                    <a:pt x="123" y="22"/>
                    <a:pt x="123" y="22"/>
                    <a:pt x="123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5" name="Freeform 115"/>
            <p:cNvSpPr>
              <a:spLocks noEditPoints="1"/>
            </p:cNvSpPr>
            <p:nvPr/>
          </p:nvSpPr>
          <p:spPr bwMode="auto">
            <a:xfrm>
              <a:off x="7891308" y="2902493"/>
              <a:ext cx="33178" cy="120596"/>
            </a:xfrm>
            <a:custGeom>
              <a:avLst/>
              <a:gdLst>
                <a:gd name="T0" fmla="*/ 5 w 22"/>
                <a:gd name="T1" fmla="*/ 80 h 80"/>
                <a:gd name="T2" fmla="*/ 17 w 22"/>
                <a:gd name="T3" fmla="*/ 80 h 80"/>
                <a:gd name="T4" fmla="*/ 22 w 22"/>
                <a:gd name="T5" fmla="*/ 76 h 80"/>
                <a:gd name="T6" fmla="*/ 22 w 22"/>
                <a:gd name="T7" fmla="*/ 5 h 80"/>
                <a:gd name="T8" fmla="*/ 17 w 22"/>
                <a:gd name="T9" fmla="*/ 0 h 80"/>
                <a:gd name="T10" fmla="*/ 5 w 22"/>
                <a:gd name="T11" fmla="*/ 0 h 80"/>
                <a:gd name="T12" fmla="*/ 0 w 22"/>
                <a:gd name="T13" fmla="*/ 5 h 80"/>
                <a:gd name="T14" fmla="*/ 0 w 22"/>
                <a:gd name="T15" fmla="*/ 76 h 80"/>
                <a:gd name="T16" fmla="*/ 5 w 22"/>
                <a:gd name="T17" fmla="*/ 80 h 80"/>
                <a:gd name="T18" fmla="*/ 5 w 22"/>
                <a:gd name="T19" fmla="*/ 80 h 80"/>
                <a:gd name="T20" fmla="*/ 5 w 22"/>
                <a:gd name="T2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80">
                  <a:moveTo>
                    <a:pt x="5" y="80"/>
                  </a:moveTo>
                  <a:cubicBezTo>
                    <a:pt x="17" y="80"/>
                    <a:pt x="17" y="80"/>
                    <a:pt x="17" y="80"/>
                  </a:cubicBezTo>
                  <a:cubicBezTo>
                    <a:pt x="20" y="80"/>
                    <a:pt x="22" y="78"/>
                    <a:pt x="22" y="7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5" y="80"/>
                  </a:cubicBezTo>
                  <a:close/>
                  <a:moveTo>
                    <a:pt x="5" y="80"/>
                  </a:moveTo>
                  <a:cubicBezTo>
                    <a:pt x="5" y="80"/>
                    <a:pt x="5" y="80"/>
                    <a:pt x="5" y="8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6" name="Freeform 116"/>
            <p:cNvSpPr>
              <a:spLocks noEditPoints="1"/>
            </p:cNvSpPr>
            <p:nvPr/>
          </p:nvSpPr>
          <p:spPr bwMode="auto">
            <a:xfrm>
              <a:off x="10179949" y="2801677"/>
              <a:ext cx="93154" cy="66359"/>
            </a:xfrm>
            <a:custGeom>
              <a:avLst/>
              <a:gdLst>
                <a:gd name="T0" fmla="*/ 2 w 62"/>
                <a:gd name="T1" fmla="*/ 25 h 44"/>
                <a:gd name="T2" fmla="*/ 50 w 62"/>
                <a:gd name="T3" fmla="*/ 44 h 44"/>
                <a:gd name="T4" fmla="*/ 53 w 62"/>
                <a:gd name="T5" fmla="*/ 42 h 44"/>
                <a:gd name="T6" fmla="*/ 62 w 62"/>
                <a:gd name="T7" fmla="*/ 21 h 44"/>
                <a:gd name="T8" fmla="*/ 9 w 62"/>
                <a:gd name="T9" fmla="*/ 0 h 44"/>
                <a:gd name="T10" fmla="*/ 0 w 62"/>
                <a:gd name="T11" fmla="*/ 21 h 44"/>
                <a:gd name="T12" fmla="*/ 2 w 62"/>
                <a:gd name="T13" fmla="*/ 25 h 44"/>
                <a:gd name="T14" fmla="*/ 2 w 62"/>
                <a:gd name="T15" fmla="*/ 25 h 44"/>
                <a:gd name="T16" fmla="*/ 2 w 62"/>
                <a:gd name="T17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44">
                  <a:moveTo>
                    <a:pt x="2" y="25"/>
                  </a:move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3" y="44"/>
                    <a:pt x="53" y="4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4"/>
                    <a:pt x="2" y="25"/>
                  </a:cubicBezTo>
                  <a:close/>
                  <a:moveTo>
                    <a:pt x="2" y="25"/>
                  </a:moveTo>
                  <a:cubicBezTo>
                    <a:pt x="2" y="25"/>
                    <a:pt x="2" y="25"/>
                    <a:pt x="2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7" name="Freeform 117"/>
            <p:cNvSpPr>
              <a:spLocks noEditPoints="1"/>
            </p:cNvSpPr>
            <p:nvPr/>
          </p:nvSpPr>
          <p:spPr bwMode="auto">
            <a:xfrm>
              <a:off x="10061911" y="2781897"/>
              <a:ext cx="246282" cy="265438"/>
            </a:xfrm>
            <a:custGeom>
              <a:avLst/>
              <a:gdLst>
                <a:gd name="T0" fmla="*/ 162 w 163"/>
                <a:gd name="T1" fmla="*/ 81 h 176"/>
                <a:gd name="T2" fmla="*/ 146 w 163"/>
                <a:gd name="T3" fmla="*/ 43 h 176"/>
                <a:gd name="T4" fmla="*/ 140 w 163"/>
                <a:gd name="T5" fmla="*/ 59 h 176"/>
                <a:gd name="T6" fmla="*/ 124 w 163"/>
                <a:gd name="T7" fmla="*/ 65 h 176"/>
                <a:gd name="T8" fmla="*/ 76 w 163"/>
                <a:gd name="T9" fmla="*/ 46 h 176"/>
                <a:gd name="T10" fmla="*/ 70 w 163"/>
                <a:gd name="T11" fmla="*/ 30 h 176"/>
                <a:gd name="T12" fmla="*/ 78 w 163"/>
                <a:gd name="T13" fmla="*/ 9 h 176"/>
                <a:gd name="T14" fmla="*/ 61 w 163"/>
                <a:gd name="T15" fmla="*/ 2 h 176"/>
                <a:gd name="T16" fmla="*/ 44 w 163"/>
                <a:gd name="T17" fmla="*/ 9 h 176"/>
                <a:gd name="T18" fmla="*/ 2 w 163"/>
                <a:gd name="T19" fmla="*/ 114 h 176"/>
                <a:gd name="T20" fmla="*/ 9 w 163"/>
                <a:gd name="T21" fmla="*/ 131 h 176"/>
                <a:gd name="T22" fmla="*/ 114 w 163"/>
                <a:gd name="T23" fmla="*/ 173 h 176"/>
                <a:gd name="T24" fmla="*/ 130 w 163"/>
                <a:gd name="T25" fmla="*/ 166 h 176"/>
                <a:gd name="T26" fmla="*/ 162 w 163"/>
                <a:gd name="T27" fmla="*/ 87 h 176"/>
                <a:gd name="T28" fmla="*/ 162 w 163"/>
                <a:gd name="T29" fmla="*/ 81 h 176"/>
                <a:gd name="T30" fmla="*/ 117 w 163"/>
                <a:gd name="T31" fmla="*/ 143 h 176"/>
                <a:gd name="T32" fmla="*/ 107 w 163"/>
                <a:gd name="T33" fmla="*/ 147 h 176"/>
                <a:gd name="T34" fmla="*/ 32 w 163"/>
                <a:gd name="T35" fmla="*/ 117 h 176"/>
                <a:gd name="T36" fmla="*/ 28 w 163"/>
                <a:gd name="T37" fmla="*/ 107 h 176"/>
                <a:gd name="T38" fmla="*/ 43 w 163"/>
                <a:gd name="T39" fmla="*/ 71 h 176"/>
                <a:gd name="T40" fmla="*/ 52 w 163"/>
                <a:gd name="T41" fmla="*/ 67 h 176"/>
                <a:gd name="T42" fmla="*/ 127 w 163"/>
                <a:gd name="T43" fmla="*/ 97 h 176"/>
                <a:gd name="T44" fmla="*/ 131 w 163"/>
                <a:gd name="T45" fmla="*/ 107 h 176"/>
                <a:gd name="T46" fmla="*/ 117 w 163"/>
                <a:gd name="T47" fmla="*/ 143 h 176"/>
                <a:gd name="T48" fmla="*/ 117 w 163"/>
                <a:gd name="T49" fmla="*/ 143 h 176"/>
                <a:gd name="T50" fmla="*/ 117 w 163"/>
                <a:gd name="T51" fmla="*/ 14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76">
                  <a:moveTo>
                    <a:pt x="162" y="81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37" y="65"/>
                    <a:pt x="130" y="68"/>
                    <a:pt x="124" y="65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0" y="44"/>
                    <a:pt x="67" y="37"/>
                    <a:pt x="70" y="30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54" y="0"/>
                    <a:pt x="47" y="3"/>
                    <a:pt x="44" y="9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0" y="121"/>
                    <a:pt x="3" y="128"/>
                    <a:pt x="9" y="131"/>
                  </a:cubicBezTo>
                  <a:cubicBezTo>
                    <a:pt x="114" y="173"/>
                    <a:pt x="114" y="173"/>
                    <a:pt x="114" y="173"/>
                  </a:cubicBezTo>
                  <a:cubicBezTo>
                    <a:pt x="120" y="176"/>
                    <a:pt x="128" y="172"/>
                    <a:pt x="130" y="16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5"/>
                    <a:pt x="163" y="83"/>
                    <a:pt x="162" y="81"/>
                  </a:cubicBezTo>
                  <a:close/>
                  <a:moveTo>
                    <a:pt x="117" y="143"/>
                  </a:moveTo>
                  <a:cubicBezTo>
                    <a:pt x="115" y="146"/>
                    <a:pt x="111" y="148"/>
                    <a:pt x="107" y="147"/>
                  </a:cubicBezTo>
                  <a:cubicBezTo>
                    <a:pt x="32" y="117"/>
                    <a:pt x="32" y="117"/>
                    <a:pt x="32" y="117"/>
                  </a:cubicBezTo>
                  <a:cubicBezTo>
                    <a:pt x="29" y="115"/>
                    <a:pt x="27" y="111"/>
                    <a:pt x="28" y="10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4" y="67"/>
                    <a:pt x="49" y="66"/>
                    <a:pt x="52" y="67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131" y="99"/>
                    <a:pt x="133" y="103"/>
                    <a:pt x="131" y="107"/>
                  </a:cubicBezTo>
                  <a:lnTo>
                    <a:pt x="117" y="143"/>
                  </a:lnTo>
                  <a:close/>
                  <a:moveTo>
                    <a:pt x="117" y="143"/>
                  </a:moveTo>
                  <a:cubicBezTo>
                    <a:pt x="117" y="143"/>
                    <a:pt x="117" y="143"/>
                    <a:pt x="117" y="1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8" name="Freeform 118"/>
            <p:cNvSpPr>
              <a:spLocks noEditPoints="1"/>
            </p:cNvSpPr>
            <p:nvPr/>
          </p:nvSpPr>
          <p:spPr bwMode="auto">
            <a:xfrm>
              <a:off x="10135924" y="2902493"/>
              <a:ext cx="104000" cy="52960"/>
            </a:xfrm>
            <a:custGeom>
              <a:avLst/>
              <a:gdLst>
                <a:gd name="T0" fmla="*/ 66 w 69"/>
                <a:gd name="T1" fmla="*/ 25 h 35"/>
                <a:gd name="T2" fmla="*/ 7 w 69"/>
                <a:gd name="T3" fmla="*/ 1 h 35"/>
                <a:gd name="T4" fmla="*/ 1 w 69"/>
                <a:gd name="T5" fmla="*/ 4 h 35"/>
                <a:gd name="T6" fmla="*/ 3 w 69"/>
                <a:gd name="T7" fmla="*/ 10 h 35"/>
                <a:gd name="T8" fmla="*/ 62 w 69"/>
                <a:gd name="T9" fmla="*/ 34 h 35"/>
                <a:gd name="T10" fmla="*/ 68 w 69"/>
                <a:gd name="T11" fmla="*/ 31 h 35"/>
                <a:gd name="T12" fmla="*/ 66 w 69"/>
                <a:gd name="T13" fmla="*/ 25 h 35"/>
                <a:gd name="T14" fmla="*/ 66 w 69"/>
                <a:gd name="T15" fmla="*/ 25 h 35"/>
                <a:gd name="T16" fmla="*/ 66 w 69"/>
                <a:gd name="T17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35">
                  <a:moveTo>
                    <a:pt x="66" y="25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0"/>
                    <a:pt x="2" y="1"/>
                    <a:pt x="1" y="4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5"/>
                    <a:pt x="67" y="33"/>
                    <a:pt x="68" y="31"/>
                  </a:cubicBezTo>
                  <a:cubicBezTo>
                    <a:pt x="69" y="29"/>
                    <a:pt x="68" y="26"/>
                    <a:pt x="66" y="25"/>
                  </a:cubicBezTo>
                  <a:close/>
                  <a:moveTo>
                    <a:pt x="66" y="25"/>
                  </a:moveTo>
                  <a:cubicBezTo>
                    <a:pt x="66" y="25"/>
                    <a:pt x="66" y="25"/>
                    <a:pt x="66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9" name="Freeform 119"/>
            <p:cNvSpPr>
              <a:spLocks noEditPoints="1"/>
            </p:cNvSpPr>
            <p:nvPr/>
          </p:nvSpPr>
          <p:spPr bwMode="auto">
            <a:xfrm>
              <a:off x="10137200" y="2934396"/>
              <a:ext cx="80393" cy="40837"/>
            </a:xfrm>
            <a:custGeom>
              <a:avLst/>
              <a:gdLst>
                <a:gd name="T0" fmla="*/ 49 w 53"/>
                <a:gd name="T1" fmla="*/ 18 h 27"/>
                <a:gd name="T2" fmla="*/ 7 w 53"/>
                <a:gd name="T3" fmla="*/ 1 h 27"/>
                <a:gd name="T4" fmla="*/ 1 w 53"/>
                <a:gd name="T5" fmla="*/ 3 h 27"/>
                <a:gd name="T6" fmla="*/ 4 w 53"/>
                <a:gd name="T7" fmla="*/ 9 h 27"/>
                <a:gd name="T8" fmla="*/ 46 w 53"/>
                <a:gd name="T9" fmla="*/ 26 h 27"/>
                <a:gd name="T10" fmla="*/ 52 w 53"/>
                <a:gd name="T11" fmla="*/ 24 h 27"/>
                <a:gd name="T12" fmla="*/ 49 w 53"/>
                <a:gd name="T13" fmla="*/ 18 h 27"/>
                <a:gd name="T14" fmla="*/ 49 w 53"/>
                <a:gd name="T15" fmla="*/ 18 h 27"/>
                <a:gd name="T16" fmla="*/ 49 w 53"/>
                <a:gd name="T17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7">
                  <a:moveTo>
                    <a:pt x="49" y="18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2" y="1"/>
                    <a:pt x="1" y="3"/>
                  </a:cubicBezTo>
                  <a:cubicBezTo>
                    <a:pt x="0" y="6"/>
                    <a:pt x="2" y="8"/>
                    <a:pt x="4" y="9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8" y="27"/>
                    <a:pt x="51" y="26"/>
                    <a:pt x="52" y="24"/>
                  </a:cubicBezTo>
                  <a:cubicBezTo>
                    <a:pt x="53" y="21"/>
                    <a:pt x="52" y="19"/>
                    <a:pt x="49" y="18"/>
                  </a:cubicBezTo>
                  <a:close/>
                  <a:moveTo>
                    <a:pt x="49" y="18"/>
                  </a:moveTo>
                  <a:cubicBezTo>
                    <a:pt x="49" y="18"/>
                    <a:pt x="49" y="18"/>
                    <a:pt x="49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0" name="Freeform 120"/>
            <p:cNvSpPr>
              <a:spLocks noEditPoints="1"/>
            </p:cNvSpPr>
            <p:nvPr/>
          </p:nvSpPr>
          <p:spPr bwMode="auto">
            <a:xfrm>
              <a:off x="8008706" y="3097105"/>
              <a:ext cx="95067" cy="68274"/>
            </a:xfrm>
            <a:custGeom>
              <a:avLst/>
              <a:gdLst>
                <a:gd name="T0" fmla="*/ 60 w 63"/>
                <a:gd name="T1" fmla="*/ 25 h 45"/>
                <a:gd name="T2" fmla="*/ 62 w 63"/>
                <a:gd name="T3" fmla="*/ 21 h 45"/>
                <a:gd name="T4" fmla="*/ 53 w 63"/>
                <a:gd name="T5" fmla="*/ 0 h 45"/>
                <a:gd name="T6" fmla="*/ 0 w 63"/>
                <a:gd name="T7" fmla="*/ 22 h 45"/>
                <a:gd name="T8" fmla="*/ 9 w 63"/>
                <a:gd name="T9" fmla="*/ 43 h 45"/>
                <a:gd name="T10" fmla="*/ 13 w 63"/>
                <a:gd name="T11" fmla="*/ 44 h 45"/>
                <a:gd name="T12" fmla="*/ 60 w 63"/>
                <a:gd name="T13" fmla="*/ 25 h 45"/>
                <a:gd name="T14" fmla="*/ 60 w 63"/>
                <a:gd name="T15" fmla="*/ 25 h 45"/>
                <a:gd name="T16" fmla="*/ 60 w 63"/>
                <a:gd name="T17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5">
                  <a:moveTo>
                    <a:pt x="60" y="25"/>
                  </a:moveTo>
                  <a:cubicBezTo>
                    <a:pt x="62" y="24"/>
                    <a:pt x="63" y="23"/>
                    <a:pt x="62" y="2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4"/>
                    <a:pt x="11" y="45"/>
                    <a:pt x="13" y="44"/>
                  </a:cubicBezTo>
                  <a:cubicBezTo>
                    <a:pt x="60" y="25"/>
                    <a:pt x="60" y="25"/>
                    <a:pt x="60" y="25"/>
                  </a:cubicBezTo>
                  <a:close/>
                  <a:moveTo>
                    <a:pt x="60" y="25"/>
                  </a:moveTo>
                  <a:cubicBezTo>
                    <a:pt x="60" y="25"/>
                    <a:pt x="60" y="25"/>
                    <a:pt x="60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1" name="Freeform 121"/>
            <p:cNvSpPr>
              <a:spLocks noEditPoints="1"/>
            </p:cNvSpPr>
            <p:nvPr/>
          </p:nvSpPr>
          <p:spPr bwMode="auto">
            <a:xfrm>
              <a:off x="7974252" y="3077325"/>
              <a:ext cx="247558" cy="266076"/>
            </a:xfrm>
            <a:custGeom>
              <a:avLst/>
              <a:gdLst>
                <a:gd name="T0" fmla="*/ 1 w 164"/>
                <a:gd name="T1" fmla="*/ 81 h 176"/>
                <a:gd name="T2" fmla="*/ 1 w 164"/>
                <a:gd name="T3" fmla="*/ 87 h 176"/>
                <a:gd name="T4" fmla="*/ 33 w 164"/>
                <a:gd name="T5" fmla="*/ 166 h 176"/>
                <a:gd name="T6" fmla="*/ 49 w 164"/>
                <a:gd name="T7" fmla="*/ 173 h 176"/>
                <a:gd name="T8" fmla="*/ 154 w 164"/>
                <a:gd name="T9" fmla="*/ 131 h 176"/>
                <a:gd name="T10" fmla="*/ 161 w 164"/>
                <a:gd name="T11" fmla="*/ 114 h 176"/>
                <a:gd name="T12" fmla="*/ 119 w 164"/>
                <a:gd name="T13" fmla="*/ 10 h 176"/>
                <a:gd name="T14" fmla="*/ 102 w 164"/>
                <a:gd name="T15" fmla="*/ 3 h 176"/>
                <a:gd name="T16" fmla="*/ 85 w 164"/>
                <a:gd name="T17" fmla="*/ 10 h 176"/>
                <a:gd name="T18" fmla="*/ 94 w 164"/>
                <a:gd name="T19" fmla="*/ 31 h 176"/>
                <a:gd name="T20" fmla="*/ 87 w 164"/>
                <a:gd name="T21" fmla="*/ 46 h 176"/>
                <a:gd name="T22" fmla="*/ 39 w 164"/>
                <a:gd name="T23" fmla="*/ 66 h 176"/>
                <a:gd name="T24" fmla="*/ 23 w 164"/>
                <a:gd name="T25" fmla="*/ 59 h 176"/>
                <a:gd name="T26" fmla="*/ 17 w 164"/>
                <a:gd name="T27" fmla="*/ 43 h 176"/>
                <a:gd name="T28" fmla="*/ 1 w 164"/>
                <a:gd name="T29" fmla="*/ 81 h 176"/>
                <a:gd name="T30" fmla="*/ 32 w 164"/>
                <a:gd name="T31" fmla="*/ 107 h 176"/>
                <a:gd name="T32" fmla="*/ 36 w 164"/>
                <a:gd name="T33" fmla="*/ 98 h 176"/>
                <a:gd name="T34" fmla="*/ 111 w 164"/>
                <a:gd name="T35" fmla="*/ 67 h 176"/>
                <a:gd name="T36" fmla="*/ 121 w 164"/>
                <a:gd name="T37" fmla="*/ 71 h 176"/>
                <a:gd name="T38" fmla="*/ 135 w 164"/>
                <a:gd name="T39" fmla="*/ 107 h 176"/>
                <a:gd name="T40" fmla="*/ 131 w 164"/>
                <a:gd name="T41" fmla="*/ 117 h 176"/>
                <a:gd name="T42" fmla="*/ 56 w 164"/>
                <a:gd name="T43" fmla="*/ 147 h 176"/>
                <a:gd name="T44" fmla="*/ 47 w 164"/>
                <a:gd name="T45" fmla="*/ 143 h 176"/>
                <a:gd name="T46" fmla="*/ 32 w 164"/>
                <a:gd name="T47" fmla="*/ 107 h 176"/>
                <a:gd name="T48" fmla="*/ 47 w 164"/>
                <a:gd name="T49" fmla="*/ 143 h 176"/>
                <a:gd name="T50" fmla="*/ 47 w 164"/>
                <a:gd name="T51" fmla="*/ 14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4" h="176">
                  <a:moveTo>
                    <a:pt x="1" y="81"/>
                  </a:moveTo>
                  <a:cubicBezTo>
                    <a:pt x="0" y="83"/>
                    <a:pt x="0" y="85"/>
                    <a:pt x="1" y="87"/>
                  </a:cubicBezTo>
                  <a:cubicBezTo>
                    <a:pt x="33" y="166"/>
                    <a:pt x="33" y="166"/>
                    <a:pt x="33" y="166"/>
                  </a:cubicBezTo>
                  <a:cubicBezTo>
                    <a:pt x="35" y="173"/>
                    <a:pt x="43" y="176"/>
                    <a:pt x="49" y="173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61" y="128"/>
                    <a:pt x="164" y="121"/>
                    <a:pt x="161" y="114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6" y="3"/>
                    <a:pt x="109" y="0"/>
                    <a:pt x="102" y="3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6" y="37"/>
                    <a:pt x="93" y="44"/>
                    <a:pt x="87" y="4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3" y="68"/>
                    <a:pt x="26" y="65"/>
                    <a:pt x="23" y="5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" y="81"/>
                    <a:pt x="1" y="81"/>
                    <a:pt x="1" y="81"/>
                  </a:cubicBezTo>
                  <a:close/>
                  <a:moveTo>
                    <a:pt x="32" y="107"/>
                  </a:moveTo>
                  <a:cubicBezTo>
                    <a:pt x="31" y="103"/>
                    <a:pt x="32" y="99"/>
                    <a:pt x="36" y="98"/>
                  </a:cubicBezTo>
                  <a:cubicBezTo>
                    <a:pt x="111" y="67"/>
                    <a:pt x="111" y="67"/>
                    <a:pt x="111" y="67"/>
                  </a:cubicBezTo>
                  <a:cubicBezTo>
                    <a:pt x="115" y="66"/>
                    <a:pt x="119" y="68"/>
                    <a:pt x="121" y="71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7" y="111"/>
                    <a:pt x="135" y="115"/>
                    <a:pt x="131" y="117"/>
                  </a:cubicBezTo>
                  <a:cubicBezTo>
                    <a:pt x="56" y="147"/>
                    <a:pt x="56" y="147"/>
                    <a:pt x="56" y="147"/>
                  </a:cubicBezTo>
                  <a:cubicBezTo>
                    <a:pt x="53" y="149"/>
                    <a:pt x="48" y="147"/>
                    <a:pt x="47" y="143"/>
                  </a:cubicBezTo>
                  <a:lnTo>
                    <a:pt x="32" y="107"/>
                  </a:lnTo>
                  <a:close/>
                  <a:moveTo>
                    <a:pt x="47" y="143"/>
                  </a:moveTo>
                  <a:cubicBezTo>
                    <a:pt x="47" y="143"/>
                    <a:pt x="47" y="143"/>
                    <a:pt x="47" y="1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2" name="Freeform 122"/>
            <p:cNvSpPr>
              <a:spLocks noEditPoints="1"/>
            </p:cNvSpPr>
            <p:nvPr/>
          </p:nvSpPr>
          <p:spPr bwMode="auto">
            <a:xfrm>
              <a:off x="8041885" y="3199834"/>
              <a:ext cx="104638" cy="51045"/>
            </a:xfrm>
            <a:custGeom>
              <a:avLst/>
              <a:gdLst>
                <a:gd name="T0" fmla="*/ 4 w 69"/>
                <a:gd name="T1" fmla="*/ 24 h 34"/>
                <a:gd name="T2" fmla="*/ 1 w 69"/>
                <a:gd name="T3" fmla="*/ 30 h 34"/>
                <a:gd name="T4" fmla="*/ 7 w 69"/>
                <a:gd name="T5" fmla="*/ 33 h 34"/>
                <a:gd name="T6" fmla="*/ 66 w 69"/>
                <a:gd name="T7" fmla="*/ 9 h 34"/>
                <a:gd name="T8" fmla="*/ 69 w 69"/>
                <a:gd name="T9" fmla="*/ 3 h 34"/>
                <a:gd name="T10" fmla="*/ 63 w 69"/>
                <a:gd name="T11" fmla="*/ 1 h 34"/>
                <a:gd name="T12" fmla="*/ 4 w 69"/>
                <a:gd name="T13" fmla="*/ 24 h 34"/>
                <a:gd name="T14" fmla="*/ 4 w 69"/>
                <a:gd name="T15" fmla="*/ 24 h 34"/>
                <a:gd name="T16" fmla="*/ 4 w 69"/>
                <a:gd name="T17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34">
                  <a:moveTo>
                    <a:pt x="4" y="24"/>
                  </a:moveTo>
                  <a:cubicBezTo>
                    <a:pt x="1" y="25"/>
                    <a:pt x="0" y="28"/>
                    <a:pt x="1" y="30"/>
                  </a:cubicBezTo>
                  <a:cubicBezTo>
                    <a:pt x="2" y="33"/>
                    <a:pt x="5" y="34"/>
                    <a:pt x="7" y="33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8" y="8"/>
                    <a:pt x="69" y="5"/>
                    <a:pt x="69" y="3"/>
                  </a:cubicBezTo>
                  <a:cubicBezTo>
                    <a:pt x="68" y="1"/>
                    <a:pt x="65" y="0"/>
                    <a:pt x="63" y="1"/>
                  </a:cubicBezTo>
                  <a:cubicBezTo>
                    <a:pt x="4" y="24"/>
                    <a:pt x="4" y="24"/>
                    <a:pt x="4" y="24"/>
                  </a:cubicBezTo>
                  <a:close/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" name="Freeform 123"/>
            <p:cNvSpPr>
              <a:spLocks noEditPoints="1"/>
            </p:cNvSpPr>
            <p:nvPr/>
          </p:nvSpPr>
          <p:spPr bwMode="auto">
            <a:xfrm>
              <a:off x="8066130" y="3229823"/>
              <a:ext cx="78478" cy="42113"/>
            </a:xfrm>
            <a:custGeom>
              <a:avLst/>
              <a:gdLst>
                <a:gd name="T0" fmla="*/ 3 w 52"/>
                <a:gd name="T1" fmla="*/ 18 h 28"/>
                <a:gd name="T2" fmla="*/ 0 w 52"/>
                <a:gd name="T3" fmla="*/ 24 h 28"/>
                <a:gd name="T4" fmla="*/ 6 w 52"/>
                <a:gd name="T5" fmla="*/ 27 h 28"/>
                <a:gd name="T6" fmla="*/ 48 w 52"/>
                <a:gd name="T7" fmla="*/ 10 h 28"/>
                <a:gd name="T8" fmla="*/ 51 w 52"/>
                <a:gd name="T9" fmla="*/ 4 h 28"/>
                <a:gd name="T10" fmla="*/ 45 w 52"/>
                <a:gd name="T11" fmla="*/ 1 h 28"/>
                <a:gd name="T12" fmla="*/ 3 w 52"/>
                <a:gd name="T13" fmla="*/ 18 h 28"/>
                <a:gd name="T14" fmla="*/ 3 w 52"/>
                <a:gd name="T15" fmla="*/ 18 h 28"/>
                <a:gd name="T16" fmla="*/ 3 w 52"/>
                <a:gd name="T1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8">
                  <a:moveTo>
                    <a:pt x="3" y="18"/>
                  </a:moveTo>
                  <a:cubicBezTo>
                    <a:pt x="1" y="19"/>
                    <a:pt x="0" y="22"/>
                    <a:pt x="0" y="24"/>
                  </a:cubicBezTo>
                  <a:cubicBezTo>
                    <a:pt x="1" y="26"/>
                    <a:pt x="4" y="28"/>
                    <a:pt x="6" y="27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1" y="9"/>
                    <a:pt x="52" y="6"/>
                    <a:pt x="51" y="4"/>
                  </a:cubicBezTo>
                  <a:cubicBezTo>
                    <a:pt x="50" y="1"/>
                    <a:pt x="47" y="0"/>
                    <a:pt x="45" y="1"/>
                  </a:cubicBezTo>
                  <a:cubicBezTo>
                    <a:pt x="3" y="18"/>
                    <a:pt x="3" y="18"/>
                    <a:pt x="3" y="18"/>
                  </a:cubicBezTo>
                  <a:close/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4" name="Freeform 124"/>
            <p:cNvSpPr>
              <a:spLocks noEditPoints="1"/>
            </p:cNvSpPr>
            <p:nvPr/>
          </p:nvSpPr>
          <p:spPr bwMode="auto">
            <a:xfrm>
              <a:off x="8672904" y="3784946"/>
              <a:ext cx="93154" cy="68274"/>
            </a:xfrm>
            <a:custGeom>
              <a:avLst/>
              <a:gdLst>
                <a:gd name="T0" fmla="*/ 2 w 62"/>
                <a:gd name="T1" fmla="*/ 25 h 45"/>
                <a:gd name="T2" fmla="*/ 50 w 62"/>
                <a:gd name="T3" fmla="*/ 44 h 45"/>
                <a:gd name="T4" fmla="*/ 54 w 62"/>
                <a:gd name="T5" fmla="*/ 43 h 45"/>
                <a:gd name="T6" fmla="*/ 62 w 62"/>
                <a:gd name="T7" fmla="*/ 21 h 45"/>
                <a:gd name="T8" fmla="*/ 9 w 62"/>
                <a:gd name="T9" fmla="*/ 0 h 45"/>
                <a:gd name="T10" fmla="*/ 1 w 62"/>
                <a:gd name="T11" fmla="*/ 21 h 45"/>
                <a:gd name="T12" fmla="*/ 2 w 62"/>
                <a:gd name="T13" fmla="*/ 25 h 45"/>
                <a:gd name="T14" fmla="*/ 2 w 62"/>
                <a:gd name="T15" fmla="*/ 25 h 45"/>
                <a:gd name="T16" fmla="*/ 2 w 62"/>
                <a:gd name="T17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45">
                  <a:moveTo>
                    <a:pt x="2" y="25"/>
                  </a:moveTo>
                  <a:cubicBezTo>
                    <a:pt x="50" y="44"/>
                    <a:pt x="50" y="44"/>
                    <a:pt x="50" y="44"/>
                  </a:cubicBezTo>
                  <a:cubicBezTo>
                    <a:pt x="52" y="45"/>
                    <a:pt x="53" y="44"/>
                    <a:pt x="54" y="43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3"/>
                    <a:pt x="1" y="24"/>
                    <a:pt x="2" y="25"/>
                  </a:cubicBezTo>
                  <a:close/>
                  <a:moveTo>
                    <a:pt x="2" y="25"/>
                  </a:moveTo>
                  <a:cubicBezTo>
                    <a:pt x="2" y="25"/>
                    <a:pt x="2" y="25"/>
                    <a:pt x="2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5" name="Freeform 125"/>
            <p:cNvSpPr>
              <a:spLocks noEditPoints="1"/>
            </p:cNvSpPr>
            <p:nvPr/>
          </p:nvSpPr>
          <p:spPr bwMode="auto">
            <a:xfrm>
              <a:off x="8554866" y="3765805"/>
              <a:ext cx="247558" cy="265438"/>
            </a:xfrm>
            <a:custGeom>
              <a:avLst/>
              <a:gdLst>
                <a:gd name="T0" fmla="*/ 163 w 164"/>
                <a:gd name="T1" fmla="*/ 81 h 176"/>
                <a:gd name="T2" fmla="*/ 147 w 164"/>
                <a:gd name="T3" fmla="*/ 43 h 176"/>
                <a:gd name="T4" fmla="*/ 140 w 164"/>
                <a:gd name="T5" fmla="*/ 59 h 176"/>
                <a:gd name="T6" fmla="*/ 125 w 164"/>
                <a:gd name="T7" fmla="*/ 66 h 176"/>
                <a:gd name="T8" fmla="*/ 77 w 164"/>
                <a:gd name="T9" fmla="*/ 46 h 176"/>
                <a:gd name="T10" fmla="*/ 70 w 164"/>
                <a:gd name="T11" fmla="*/ 31 h 176"/>
                <a:gd name="T12" fmla="*/ 79 w 164"/>
                <a:gd name="T13" fmla="*/ 10 h 176"/>
                <a:gd name="T14" fmla="*/ 61 w 164"/>
                <a:gd name="T15" fmla="*/ 3 h 176"/>
                <a:gd name="T16" fmla="*/ 45 w 164"/>
                <a:gd name="T17" fmla="*/ 10 h 176"/>
                <a:gd name="T18" fmla="*/ 3 w 164"/>
                <a:gd name="T19" fmla="*/ 114 h 176"/>
                <a:gd name="T20" fmla="*/ 10 w 164"/>
                <a:gd name="T21" fmla="*/ 131 h 176"/>
                <a:gd name="T22" fmla="*/ 114 w 164"/>
                <a:gd name="T23" fmla="*/ 173 h 176"/>
                <a:gd name="T24" fmla="*/ 131 w 164"/>
                <a:gd name="T25" fmla="*/ 166 h 176"/>
                <a:gd name="T26" fmla="*/ 163 w 164"/>
                <a:gd name="T27" fmla="*/ 87 h 176"/>
                <a:gd name="T28" fmla="*/ 163 w 164"/>
                <a:gd name="T29" fmla="*/ 81 h 176"/>
                <a:gd name="T30" fmla="*/ 117 w 164"/>
                <a:gd name="T31" fmla="*/ 143 h 176"/>
                <a:gd name="T32" fmla="*/ 107 w 164"/>
                <a:gd name="T33" fmla="*/ 147 h 176"/>
                <a:gd name="T34" fmla="*/ 33 w 164"/>
                <a:gd name="T35" fmla="*/ 117 h 176"/>
                <a:gd name="T36" fmla="*/ 29 w 164"/>
                <a:gd name="T37" fmla="*/ 107 h 176"/>
                <a:gd name="T38" fmla="*/ 43 w 164"/>
                <a:gd name="T39" fmla="*/ 71 h 176"/>
                <a:gd name="T40" fmla="*/ 53 w 164"/>
                <a:gd name="T41" fmla="*/ 67 h 176"/>
                <a:gd name="T42" fmla="*/ 127 w 164"/>
                <a:gd name="T43" fmla="*/ 97 h 176"/>
                <a:gd name="T44" fmla="*/ 132 w 164"/>
                <a:gd name="T45" fmla="*/ 107 h 176"/>
                <a:gd name="T46" fmla="*/ 117 w 164"/>
                <a:gd name="T47" fmla="*/ 143 h 176"/>
                <a:gd name="T48" fmla="*/ 117 w 164"/>
                <a:gd name="T49" fmla="*/ 143 h 176"/>
                <a:gd name="T50" fmla="*/ 117 w 164"/>
                <a:gd name="T51" fmla="*/ 14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4" h="176">
                  <a:moveTo>
                    <a:pt x="163" y="81"/>
                  </a:moveTo>
                  <a:cubicBezTo>
                    <a:pt x="147" y="43"/>
                    <a:pt x="147" y="43"/>
                    <a:pt x="147" y="43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38" y="65"/>
                    <a:pt x="131" y="68"/>
                    <a:pt x="125" y="6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1" y="44"/>
                    <a:pt x="68" y="37"/>
                    <a:pt x="70" y="31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5" y="0"/>
                    <a:pt x="48" y="3"/>
                    <a:pt x="45" y="10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0" y="121"/>
                    <a:pt x="3" y="128"/>
                    <a:pt x="10" y="131"/>
                  </a:cubicBezTo>
                  <a:cubicBezTo>
                    <a:pt x="114" y="173"/>
                    <a:pt x="114" y="173"/>
                    <a:pt x="114" y="173"/>
                  </a:cubicBezTo>
                  <a:cubicBezTo>
                    <a:pt x="121" y="176"/>
                    <a:pt x="128" y="173"/>
                    <a:pt x="131" y="166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4" y="85"/>
                    <a:pt x="164" y="83"/>
                    <a:pt x="163" y="81"/>
                  </a:cubicBezTo>
                  <a:close/>
                  <a:moveTo>
                    <a:pt x="117" y="143"/>
                  </a:moveTo>
                  <a:cubicBezTo>
                    <a:pt x="116" y="147"/>
                    <a:pt x="111" y="148"/>
                    <a:pt x="107" y="147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9" y="115"/>
                    <a:pt x="27" y="111"/>
                    <a:pt x="29" y="10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5" y="68"/>
                    <a:pt x="49" y="66"/>
                    <a:pt x="53" y="67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131" y="99"/>
                    <a:pt x="133" y="103"/>
                    <a:pt x="132" y="107"/>
                  </a:cubicBezTo>
                  <a:lnTo>
                    <a:pt x="117" y="143"/>
                  </a:lnTo>
                  <a:close/>
                  <a:moveTo>
                    <a:pt x="117" y="143"/>
                  </a:moveTo>
                  <a:cubicBezTo>
                    <a:pt x="117" y="143"/>
                    <a:pt x="117" y="143"/>
                    <a:pt x="117" y="1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6" name="Freeform 126"/>
            <p:cNvSpPr>
              <a:spLocks noEditPoints="1"/>
            </p:cNvSpPr>
            <p:nvPr/>
          </p:nvSpPr>
          <p:spPr bwMode="auto">
            <a:xfrm>
              <a:off x="8628879" y="3886400"/>
              <a:ext cx="105914" cy="52960"/>
            </a:xfrm>
            <a:custGeom>
              <a:avLst/>
              <a:gdLst>
                <a:gd name="T0" fmla="*/ 66 w 70"/>
                <a:gd name="T1" fmla="*/ 25 h 35"/>
                <a:gd name="T2" fmla="*/ 7 w 70"/>
                <a:gd name="T3" fmla="*/ 1 h 35"/>
                <a:gd name="T4" fmla="*/ 1 w 70"/>
                <a:gd name="T5" fmla="*/ 4 h 35"/>
                <a:gd name="T6" fmla="*/ 4 w 70"/>
                <a:gd name="T7" fmla="*/ 10 h 35"/>
                <a:gd name="T8" fmla="*/ 63 w 70"/>
                <a:gd name="T9" fmla="*/ 34 h 35"/>
                <a:gd name="T10" fmla="*/ 69 w 70"/>
                <a:gd name="T11" fmla="*/ 31 h 35"/>
                <a:gd name="T12" fmla="*/ 66 w 70"/>
                <a:gd name="T13" fmla="*/ 25 h 35"/>
                <a:gd name="T14" fmla="*/ 66 w 70"/>
                <a:gd name="T15" fmla="*/ 25 h 35"/>
                <a:gd name="T16" fmla="*/ 66 w 70"/>
                <a:gd name="T17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5">
                  <a:moveTo>
                    <a:pt x="66" y="25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2" y="2"/>
                    <a:pt x="1" y="4"/>
                  </a:cubicBezTo>
                  <a:cubicBezTo>
                    <a:pt x="0" y="6"/>
                    <a:pt x="1" y="9"/>
                    <a:pt x="4" y="10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5"/>
                    <a:pt x="68" y="34"/>
                    <a:pt x="69" y="31"/>
                  </a:cubicBezTo>
                  <a:cubicBezTo>
                    <a:pt x="70" y="29"/>
                    <a:pt x="69" y="26"/>
                    <a:pt x="66" y="25"/>
                  </a:cubicBezTo>
                  <a:close/>
                  <a:moveTo>
                    <a:pt x="66" y="25"/>
                  </a:moveTo>
                  <a:cubicBezTo>
                    <a:pt x="66" y="25"/>
                    <a:pt x="66" y="25"/>
                    <a:pt x="66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7" name="Freeform 127"/>
            <p:cNvSpPr>
              <a:spLocks noEditPoints="1"/>
            </p:cNvSpPr>
            <p:nvPr/>
          </p:nvSpPr>
          <p:spPr bwMode="auto">
            <a:xfrm>
              <a:off x="8632069" y="3918304"/>
              <a:ext cx="78478" cy="40199"/>
            </a:xfrm>
            <a:custGeom>
              <a:avLst/>
              <a:gdLst>
                <a:gd name="T0" fmla="*/ 49 w 52"/>
                <a:gd name="T1" fmla="*/ 18 h 27"/>
                <a:gd name="T2" fmla="*/ 7 w 52"/>
                <a:gd name="T3" fmla="*/ 1 h 27"/>
                <a:gd name="T4" fmla="*/ 1 w 52"/>
                <a:gd name="T5" fmla="*/ 4 h 27"/>
                <a:gd name="T6" fmla="*/ 3 w 52"/>
                <a:gd name="T7" fmla="*/ 10 h 27"/>
                <a:gd name="T8" fmla="*/ 45 w 52"/>
                <a:gd name="T9" fmla="*/ 26 h 27"/>
                <a:gd name="T10" fmla="*/ 51 w 52"/>
                <a:gd name="T11" fmla="*/ 24 h 27"/>
                <a:gd name="T12" fmla="*/ 49 w 52"/>
                <a:gd name="T13" fmla="*/ 18 h 27"/>
                <a:gd name="T14" fmla="*/ 49 w 52"/>
                <a:gd name="T15" fmla="*/ 18 h 27"/>
                <a:gd name="T16" fmla="*/ 49 w 52"/>
                <a:gd name="T17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7">
                  <a:moveTo>
                    <a:pt x="49" y="18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2" y="1"/>
                    <a:pt x="1" y="4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8" y="27"/>
                    <a:pt x="50" y="26"/>
                    <a:pt x="51" y="24"/>
                  </a:cubicBezTo>
                  <a:cubicBezTo>
                    <a:pt x="52" y="22"/>
                    <a:pt x="51" y="19"/>
                    <a:pt x="49" y="18"/>
                  </a:cubicBezTo>
                  <a:close/>
                  <a:moveTo>
                    <a:pt x="49" y="18"/>
                  </a:moveTo>
                  <a:cubicBezTo>
                    <a:pt x="49" y="18"/>
                    <a:pt x="49" y="18"/>
                    <a:pt x="49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8" name="Freeform 128"/>
            <p:cNvSpPr>
              <a:spLocks noEditPoints="1"/>
            </p:cNvSpPr>
            <p:nvPr/>
          </p:nvSpPr>
          <p:spPr bwMode="auto">
            <a:xfrm>
              <a:off x="10446648" y="3398913"/>
              <a:ext cx="164614" cy="156966"/>
            </a:xfrm>
            <a:custGeom>
              <a:avLst/>
              <a:gdLst>
                <a:gd name="T0" fmla="*/ 29 w 109"/>
                <a:gd name="T1" fmla="*/ 8 h 104"/>
                <a:gd name="T2" fmla="*/ 22 w 109"/>
                <a:gd name="T3" fmla="*/ 1 h 104"/>
                <a:gd name="T4" fmla="*/ 0 w 109"/>
                <a:gd name="T5" fmla="*/ 41 h 104"/>
                <a:gd name="T6" fmla="*/ 10 w 109"/>
                <a:gd name="T7" fmla="*/ 41 h 104"/>
                <a:gd name="T8" fmla="*/ 29 w 109"/>
                <a:gd name="T9" fmla="*/ 8 h 104"/>
                <a:gd name="T10" fmla="*/ 99 w 109"/>
                <a:gd name="T11" fmla="*/ 41 h 104"/>
                <a:gd name="T12" fmla="*/ 109 w 109"/>
                <a:gd name="T13" fmla="*/ 41 h 104"/>
                <a:gd name="T14" fmla="*/ 88 w 109"/>
                <a:gd name="T15" fmla="*/ 1 h 104"/>
                <a:gd name="T16" fmla="*/ 81 w 109"/>
                <a:gd name="T17" fmla="*/ 8 h 104"/>
                <a:gd name="T18" fmla="*/ 99 w 109"/>
                <a:gd name="T19" fmla="*/ 41 h 104"/>
                <a:gd name="T20" fmla="*/ 88 w 109"/>
                <a:gd name="T21" fmla="*/ 44 h 104"/>
                <a:gd name="T22" fmla="*/ 62 w 109"/>
                <a:gd name="T23" fmla="*/ 11 h 104"/>
                <a:gd name="T24" fmla="*/ 62 w 109"/>
                <a:gd name="T25" fmla="*/ 7 h 104"/>
                <a:gd name="T26" fmla="*/ 55 w 109"/>
                <a:gd name="T27" fmla="*/ 0 h 104"/>
                <a:gd name="T28" fmla="*/ 47 w 109"/>
                <a:gd name="T29" fmla="*/ 7 h 104"/>
                <a:gd name="T30" fmla="*/ 47 w 109"/>
                <a:gd name="T31" fmla="*/ 11 h 104"/>
                <a:gd name="T32" fmla="*/ 21 w 109"/>
                <a:gd name="T33" fmla="*/ 44 h 104"/>
                <a:gd name="T34" fmla="*/ 21 w 109"/>
                <a:gd name="T35" fmla="*/ 73 h 104"/>
                <a:gd name="T36" fmla="*/ 10 w 109"/>
                <a:gd name="T37" fmla="*/ 83 h 104"/>
                <a:gd name="T38" fmla="*/ 10 w 109"/>
                <a:gd name="T39" fmla="*/ 88 h 104"/>
                <a:gd name="T40" fmla="*/ 99 w 109"/>
                <a:gd name="T41" fmla="*/ 88 h 104"/>
                <a:gd name="T42" fmla="*/ 99 w 109"/>
                <a:gd name="T43" fmla="*/ 83 h 104"/>
                <a:gd name="T44" fmla="*/ 88 w 109"/>
                <a:gd name="T45" fmla="*/ 73 h 104"/>
                <a:gd name="T46" fmla="*/ 88 w 109"/>
                <a:gd name="T47" fmla="*/ 44 h 104"/>
                <a:gd name="T48" fmla="*/ 55 w 109"/>
                <a:gd name="T49" fmla="*/ 104 h 104"/>
                <a:gd name="T50" fmla="*/ 57 w 109"/>
                <a:gd name="T51" fmla="*/ 104 h 104"/>
                <a:gd name="T52" fmla="*/ 64 w 109"/>
                <a:gd name="T53" fmla="*/ 98 h 104"/>
                <a:gd name="T54" fmla="*/ 65 w 109"/>
                <a:gd name="T55" fmla="*/ 93 h 104"/>
                <a:gd name="T56" fmla="*/ 44 w 109"/>
                <a:gd name="T57" fmla="*/ 93 h 104"/>
                <a:gd name="T58" fmla="*/ 55 w 109"/>
                <a:gd name="T59" fmla="*/ 104 h 104"/>
                <a:gd name="T60" fmla="*/ 55 w 109"/>
                <a:gd name="T61" fmla="*/ 104 h 104"/>
                <a:gd name="T62" fmla="*/ 55 w 109"/>
                <a:gd name="T6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9" h="104">
                  <a:moveTo>
                    <a:pt x="29" y="8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9" y="10"/>
                    <a:pt x="1" y="25"/>
                    <a:pt x="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27"/>
                    <a:pt x="18" y="15"/>
                    <a:pt x="29" y="8"/>
                  </a:cubicBezTo>
                  <a:close/>
                  <a:moveTo>
                    <a:pt x="9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8" y="25"/>
                    <a:pt x="100" y="10"/>
                    <a:pt x="88" y="1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91" y="15"/>
                    <a:pt x="98" y="27"/>
                    <a:pt x="99" y="41"/>
                  </a:cubicBezTo>
                  <a:close/>
                  <a:moveTo>
                    <a:pt x="88" y="44"/>
                  </a:moveTo>
                  <a:cubicBezTo>
                    <a:pt x="88" y="28"/>
                    <a:pt x="78" y="15"/>
                    <a:pt x="62" y="11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3"/>
                    <a:pt x="59" y="0"/>
                    <a:pt x="55" y="0"/>
                  </a:cubicBezTo>
                  <a:cubicBezTo>
                    <a:pt x="50" y="0"/>
                    <a:pt x="47" y="3"/>
                    <a:pt x="47" y="7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32" y="15"/>
                    <a:pt x="21" y="28"/>
                    <a:pt x="21" y="44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88" y="73"/>
                    <a:pt x="88" y="73"/>
                    <a:pt x="88" y="73"/>
                  </a:cubicBezTo>
                  <a:lnTo>
                    <a:pt x="88" y="44"/>
                  </a:lnTo>
                  <a:close/>
                  <a:moveTo>
                    <a:pt x="55" y="104"/>
                  </a:moveTo>
                  <a:cubicBezTo>
                    <a:pt x="57" y="104"/>
                    <a:pt x="57" y="104"/>
                    <a:pt x="57" y="104"/>
                  </a:cubicBezTo>
                  <a:cubicBezTo>
                    <a:pt x="60" y="103"/>
                    <a:pt x="63" y="101"/>
                    <a:pt x="64" y="98"/>
                  </a:cubicBezTo>
                  <a:cubicBezTo>
                    <a:pt x="64" y="96"/>
                    <a:pt x="65" y="95"/>
                    <a:pt x="65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9"/>
                    <a:pt x="49" y="104"/>
                    <a:pt x="55" y="104"/>
                  </a:cubicBezTo>
                  <a:close/>
                  <a:moveTo>
                    <a:pt x="55" y="104"/>
                  </a:moveTo>
                  <a:cubicBezTo>
                    <a:pt x="55" y="104"/>
                    <a:pt x="55" y="104"/>
                    <a:pt x="55" y="1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9" name="Freeform 129"/>
            <p:cNvSpPr>
              <a:spLocks noEditPoints="1"/>
            </p:cNvSpPr>
            <p:nvPr/>
          </p:nvSpPr>
          <p:spPr bwMode="auto">
            <a:xfrm>
              <a:off x="8316879" y="2511992"/>
              <a:ext cx="165890" cy="156966"/>
            </a:xfrm>
            <a:custGeom>
              <a:avLst/>
              <a:gdLst>
                <a:gd name="T0" fmla="*/ 29 w 110"/>
                <a:gd name="T1" fmla="*/ 8 h 104"/>
                <a:gd name="T2" fmla="*/ 22 w 110"/>
                <a:gd name="T3" fmla="*/ 1 h 104"/>
                <a:gd name="T4" fmla="*/ 0 w 110"/>
                <a:gd name="T5" fmla="*/ 42 h 104"/>
                <a:gd name="T6" fmla="*/ 11 w 110"/>
                <a:gd name="T7" fmla="*/ 42 h 104"/>
                <a:gd name="T8" fmla="*/ 29 w 110"/>
                <a:gd name="T9" fmla="*/ 8 h 104"/>
                <a:gd name="T10" fmla="*/ 99 w 110"/>
                <a:gd name="T11" fmla="*/ 42 h 104"/>
                <a:gd name="T12" fmla="*/ 110 w 110"/>
                <a:gd name="T13" fmla="*/ 42 h 104"/>
                <a:gd name="T14" fmla="*/ 88 w 110"/>
                <a:gd name="T15" fmla="*/ 1 h 104"/>
                <a:gd name="T16" fmla="*/ 81 w 110"/>
                <a:gd name="T17" fmla="*/ 8 h 104"/>
                <a:gd name="T18" fmla="*/ 99 w 110"/>
                <a:gd name="T19" fmla="*/ 42 h 104"/>
                <a:gd name="T20" fmla="*/ 89 w 110"/>
                <a:gd name="T21" fmla="*/ 44 h 104"/>
                <a:gd name="T22" fmla="*/ 63 w 110"/>
                <a:gd name="T23" fmla="*/ 12 h 104"/>
                <a:gd name="T24" fmla="*/ 63 w 110"/>
                <a:gd name="T25" fmla="*/ 8 h 104"/>
                <a:gd name="T26" fmla="*/ 55 w 110"/>
                <a:gd name="T27" fmla="*/ 0 h 104"/>
                <a:gd name="T28" fmla="*/ 47 w 110"/>
                <a:gd name="T29" fmla="*/ 8 h 104"/>
                <a:gd name="T30" fmla="*/ 47 w 110"/>
                <a:gd name="T31" fmla="*/ 12 h 104"/>
                <a:gd name="T32" fmla="*/ 21 w 110"/>
                <a:gd name="T33" fmla="*/ 44 h 104"/>
                <a:gd name="T34" fmla="*/ 21 w 110"/>
                <a:gd name="T35" fmla="*/ 73 h 104"/>
                <a:gd name="T36" fmla="*/ 11 w 110"/>
                <a:gd name="T37" fmla="*/ 84 h 104"/>
                <a:gd name="T38" fmla="*/ 11 w 110"/>
                <a:gd name="T39" fmla="*/ 89 h 104"/>
                <a:gd name="T40" fmla="*/ 99 w 110"/>
                <a:gd name="T41" fmla="*/ 89 h 104"/>
                <a:gd name="T42" fmla="*/ 99 w 110"/>
                <a:gd name="T43" fmla="*/ 84 h 104"/>
                <a:gd name="T44" fmla="*/ 89 w 110"/>
                <a:gd name="T45" fmla="*/ 73 h 104"/>
                <a:gd name="T46" fmla="*/ 89 w 110"/>
                <a:gd name="T47" fmla="*/ 44 h 104"/>
                <a:gd name="T48" fmla="*/ 55 w 110"/>
                <a:gd name="T49" fmla="*/ 104 h 104"/>
                <a:gd name="T50" fmla="*/ 57 w 110"/>
                <a:gd name="T51" fmla="*/ 104 h 104"/>
                <a:gd name="T52" fmla="*/ 64 w 110"/>
                <a:gd name="T53" fmla="*/ 98 h 104"/>
                <a:gd name="T54" fmla="*/ 65 w 110"/>
                <a:gd name="T55" fmla="*/ 94 h 104"/>
                <a:gd name="T56" fmla="*/ 45 w 110"/>
                <a:gd name="T57" fmla="*/ 94 h 104"/>
                <a:gd name="T58" fmla="*/ 55 w 110"/>
                <a:gd name="T59" fmla="*/ 104 h 104"/>
                <a:gd name="T60" fmla="*/ 55 w 110"/>
                <a:gd name="T61" fmla="*/ 104 h 104"/>
                <a:gd name="T62" fmla="*/ 55 w 110"/>
                <a:gd name="T6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4">
                  <a:moveTo>
                    <a:pt x="29" y="8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10" y="11"/>
                    <a:pt x="1" y="25"/>
                    <a:pt x="0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28"/>
                    <a:pt x="18" y="16"/>
                    <a:pt x="29" y="8"/>
                  </a:cubicBezTo>
                  <a:close/>
                  <a:moveTo>
                    <a:pt x="99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25"/>
                    <a:pt x="101" y="11"/>
                    <a:pt x="88" y="1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91" y="16"/>
                    <a:pt x="98" y="28"/>
                    <a:pt x="99" y="42"/>
                  </a:cubicBezTo>
                  <a:close/>
                  <a:moveTo>
                    <a:pt x="89" y="44"/>
                  </a:moveTo>
                  <a:cubicBezTo>
                    <a:pt x="89" y="28"/>
                    <a:pt x="78" y="15"/>
                    <a:pt x="63" y="12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4"/>
                    <a:pt x="59" y="0"/>
                    <a:pt x="55" y="0"/>
                  </a:cubicBezTo>
                  <a:cubicBezTo>
                    <a:pt x="51" y="0"/>
                    <a:pt x="47" y="4"/>
                    <a:pt x="47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32" y="15"/>
                    <a:pt x="21" y="28"/>
                    <a:pt x="21" y="44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11" y="84"/>
                    <a:pt x="11" y="84"/>
                    <a:pt x="11" y="84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99" y="84"/>
                    <a:pt x="99" y="84"/>
                    <a:pt x="99" y="84"/>
                  </a:cubicBezTo>
                  <a:cubicBezTo>
                    <a:pt x="89" y="73"/>
                    <a:pt x="89" y="73"/>
                    <a:pt x="89" y="73"/>
                  </a:cubicBezTo>
                  <a:lnTo>
                    <a:pt x="89" y="44"/>
                  </a:lnTo>
                  <a:close/>
                  <a:moveTo>
                    <a:pt x="55" y="104"/>
                  </a:moveTo>
                  <a:cubicBezTo>
                    <a:pt x="57" y="104"/>
                    <a:pt x="57" y="104"/>
                    <a:pt x="57" y="104"/>
                  </a:cubicBezTo>
                  <a:cubicBezTo>
                    <a:pt x="61" y="104"/>
                    <a:pt x="63" y="101"/>
                    <a:pt x="64" y="98"/>
                  </a:cubicBezTo>
                  <a:cubicBezTo>
                    <a:pt x="65" y="97"/>
                    <a:pt x="65" y="96"/>
                    <a:pt x="6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100"/>
                    <a:pt x="49" y="104"/>
                    <a:pt x="55" y="104"/>
                  </a:cubicBezTo>
                  <a:close/>
                  <a:moveTo>
                    <a:pt x="55" y="104"/>
                  </a:moveTo>
                  <a:cubicBezTo>
                    <a:pt x="55" y="104"/>
                    <a:pt x="55" y="104"/>
                    <a:pt x="55" y="1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0" name="Freeform 130"/>
            <p:cNvSpPr>
              <a:spLocks noEditPoints="1"/>
            </p:cNvSpPr>
            <p:nvPr/>
          </p:nvSpPr>
          <p:spPr bwMode="auto">
            <a:xfrm>
              <a:off x="9291162" y="3762614"/>
              <a:ext cx="165890" cy="156966"/>
            </a:xfrm>
            <a:custGeom>
              <a:avLst/>
              <a:gdLst>
                <a:gd name="T0" fmla="*/ 29 w 110"/>
                <a:gd name="T1" fmla="*/ 8 h 104"/>
                <a:gd name="T2" fmla="*/ 22 w 110"/>
                <a:gd name="T3" fmla="*/ 1 h 104"/>
                <a:gd name="T4" fmla="*/ 0 w 110"/>
                <a:gd name="T5" fmla="*/ 42 h 104"/>
                <a:gd name="T6" fmla="*/ 11 w 110"/>
                <a:gd name="T7" fmla="*/ 42 h 104"/>
                <a:gd name="T8" fmla="*/ 29 w 110"/>
                <a:gd name="T9" fmla="*/ 8 h 104"/>
                <a:gd name="T10" fmla="*/ 99 w 110"/>
                <a:gd name="T11" fmla="*/ 42 h 104"/>
                <a:gd name="T12" fmla="*/ 110 w 110"/>
                <a:gd name="T13" fmla="*/ 42 h 104"/>
                <a:gd name="T14" fmla="*/ 88 w 110"/>
                <a:gd name="T15" fmla="*/ 1 h 104"/>
                <a:gd name="T16" fmla="*/ 81 w 110"/>
                <a:gd name="T17" fmla="*/ 8 h 104"/>
                <a:gd name="T18" fmla="*/ 99 w 110"/>
                <a:gd name="T19" fmla="*/ 42 h 104"/>
                <a:gd name="T20" fmla="*/ 89 w 110"/>
                <a:gd name="T21" fmla="*/ 44 h 104"/>
                <a:gd name="T22" fmla="*/ 63 w 110"/>
                <a:gd name="T23" fmla="*/ 12 h 104"/>
                <a:gd name="T24" fmla="*/ 63 w 110"/>
                <a:gd name="T25" fmla="*/ 8 h 104"/>
                <a:gd name="T26" fmla="*/ 55 w 110"/>
                <a:gd name="T27" fmla="*/ 0 h 104"/>
                <a:gd name="T28" fmla="*/ 47 w 110"/>
                <a:gd name="T29" fmla="*/ 8 h 104"/>
                <a:gd name="T30" fmla="*/ 47 w 110"/>
                <a:gd name="T31" fmla="*/ 12 h 104"/>
                <a:gd name="T32" fmla="*/ 21 w 110"/>
                <a:gd name="T33" fmla="*/ 44 h 104"/>
                <a:gd name="T34" fmla="*/ 21 w 110"/>
                <a:gd name="T35" fmla="*/ 73 h 104"/>
                <a:gd name="T36" fmla="*/ 11 w 110"/>
                <a:gd name="T37" fmla="*/ 84 h 104"/>
                <a:gd name="T38" fmla="*/ 11 w 110"/>
                <a:gd name="T39" fmla="*/ 89 h 104"/>
                <a:gd name="T40" fmla="*/ 99 w 110"/>
                <a:gd name="T41" fmla="*/ 89 h 104"/>
                <a:gd name="T42" fmla="*/ 99 w 110"/>
                <a:gd name="T43" fmla="*/ 84 h 104"/>
                <a:gd name="T44" fmla="*/ 89 w 110"/>
                <a:gd name="T45" fmla="*/ 73 h 104"/>
                <a:gd name="T46" fmla="*/ 89 w 110"/>
                <a:gd name="T47" fmla="*/ 44 h 104"/>
                <a:gd name="T48" fmla="*/ 55 w 110"/>
                <a:gd name="T49" fmla="*/ 104 h 104"/>
                <a:gd name="T50" fmla="*/ 57 w 110"/>
                <a:gd name="T51" fmla="*/ 104 h 104"/>
                <a:gd name="T52" fmla="*/ 64 w 110"/>
                <a:gd name="T53" fmla="*/ 98 h 104"/>
                <a:gd name="T54" fmla="*/ 65 w 110"/>
                <a:gd name="T55" fmla="*/ 94 h 104"/>
                <a:gd name="T56" fmla="*/ 45 w 110"/>
                <a:gd name="T57" fmla="*/ 94 h 104"/>
                <a:gd name="T58" fmla="*/ 55 w 110"/>
                <a:gd name="T59" fmla="*/ 104 h 104"/>
                <a:gd name="T60" fmla="*/ 55 w 110"/>
                <a:gd name="T61" fmla="*/ 104 h 104"/>
                <a:gd name="T62" fmla="*/ 55 w 110"/>
                <a:gd name="T6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4">
                  <a:moveTo>
                    <a:pt x="29" y="8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10" y="11"/>
                    <a:pt x="1" y="25"/>
                    <a:pt x="0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28"/>
                    <a:pt x="18" y="16"/>
                    <a:pt x="29" y="8"/>
                  </a:cubicBezTo>
                  <a:close/>
                  <a:moveTo>
                    <a:pt x="99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25"/>
                    <a:pt x="101" y="11"/>
                    <a:pt x="88" y="1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91" y="16"/>
                    <a:pt x="98" y="28"/>
                    <a:pt x="99" y="42"/>
                  </a:cubicBezTo>
                  <a:close/>
                  <a:moveTo>
                    <a:pt x="89" y="44"/>
                  </a:moveTo>
                  <a:cubicBezTo>
                    <a:pt x="89" y="28"/>
                    <a:pt x="78" y="15"/>
                    <a:pt x="63" y="12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4"/>
                    <a:pt x="59" y="0"/>
                    <a:pt x="55" y="0"/>
                  </a:cubicBezTo>
                  <a:cubicBezTo>
                    <a:pt x="51" y="0"/>
                    <a:pt x="47" y="4"/>
                    <a:pt x="47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32" y="15"/>
                    <a:pt x="21" y="28"/>
                    <a:pt x="21" y="44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11" y="84"/>
                    <a:pt x="11" y="84"/>
                    <a:pt x="11" y="84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99" y="84"/>
                    <a:pt x="99" y="84"/>
                    <a:pt x="99" y="84"/>
                  </a:cubicBezTo>
                  <a:cubicBezTo>
                    <a:pt x="89" y="73"/>
                    <a:pt x="89" y="73"/>
                    <a:pt x="89" y="73"/>
                  </a:cubicBezTo>
                  <a:lnTo>
                    <a:pt x="89" y="44"/>
                  </a:lnTo>
                  <a:close/>
                  <a:moveTo>
                    <a:pt x="55" y="104"/>
                  </a:moveTo>
                  <a:cubicBezTo>
                    <a:pt x="57" y="104"/>
                    <a:pt x="57" y="104"/>
                    <a:pt x="57" y="104"/>
                  </a:cubicBezTo>
                  <a:cubicBezTo>
                    <a:pt x="61" y="104"/>
                    <a:pt x="63" y="101"/>
                    <a:pt x="64" y="98"/>
                  </a:cubicBezTo>
                  <a:cubicBezTo>
                    <a:pt x="65" y="97"/>
                    <a:pt x="65" y="96"/>
                    <a:pt x="6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100"/>
                    <a:pt x="49" y="104"/>
                    <a:pt x="55" y="104"/>
                  </a:cubicBezTo>
                  <a:close/>
                  <a:moveTo>
                    <a:pt x="55" y="104"/>
                  </a:moveTo>
                  <a:cubicBezTo>
                    <a:pt x="55" y="104"/>
                    <a:pt x="55" y="104"/>
                    <a:pt x="55" y="1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1" name="Freeform 131"/>
            <p:cNvSpPr>
              <a:spLocks noEditPoints="1"/>
            </p:cNvSpPr>
            <p:nvPr/>
          </p:nvSpPr>
          <p:spPr bwMode="auto">
            <a:xfrm>
              <a:off x="9402819" y="2433509"/>
              <a:ext cx="164614" cy="156966"/>
            </a:xfrm>
            <a:custGeom>
              <a:avLst/>
              <a:gdLst>
                <a:gd name="T0" fmla="*/ 29 w 109"/>
                <a:gd name="T1" fmla="*/ 8 h 104"/>
                <a:gd name="T2" fmla="*/ 22 w 109"/>
                <a:gd name="T3" fmla="*/ 1 h 104"/>
                <a:gd name="T4" fmla="*/ 0 w 109"/>
                <a:gd name="T5" fmla="*/ 42 h 104"/>
                <a:gd name="T6" fmla="*/ 10 w 109"/>
                <a:gd name="T7" fmla="*/ 42 h 104"/>
                <a:gd name="T8" fmla="*/ 29 w 109"/>
                <a:gd name="T9" fmla="*/ 8 h 104"/>
                <a:gd name="T10" fmla="*/ 99 w 109"/>
                <a:gd name="T11" fmla="*/ 42 h 104"/>
                <a:gd name="T12" fmla="*/ 109 w 109"/>
                <a:gd name="T13" fmla="*/ 42 h 104"/>
                <a:gd name="T14" fmla="*/ 88 w 109"/>
                <a:gd name="T15" fmla="*/ 1 h 104"/>
                <a:gd name="T16" fmla="*/ 80 w 109"/>
                <a:gd name="T17" fmla="*/ 8 h 104"/>
                <a:gd name="T18" fmla="*/ 99 w 109"/>
                <a:gd name="T19" fmla="*/ 42 h 104"/>
                <a:gd name="T20" fmla="*/ 88 w 109"/>
                <a:gd name="T21" fmla="*/ 44 h 104"/>
                <a:gd name="T22" fmla="*/ 62 w 109"/>
                <a:gd name="T23" fmla="*/ 11 h 104"/>
                <a:gd name="T24" fmla="*/ 62 w 109"/>
                <a:gd name="T25" fmla="*/ 8 h 104"/>
                <a:gd name="T26" fmla="*/ 54 w 109"/>
                <a:gd name="T27" fmla="*/ 0 h 104"/>
                <a:gd name="T28" fmla="*/ 47 w 109"/>
                <a:gd name="T29" fmla="*/ 8 h 104"/>
                <a:gd name="T30" fmla="*/ 47 w 109"/>
                <a:gd name="T31" fmla="*/ 11 h 104"/>
                <a:gd name="T32" fmla="*/ 21 w 109"/>
                <a:gd name="T33" fmla="*/ 44 h 104"/>
                <a:gd name="T34" fmla="*/ 21 w 109"/>
                <a:gd name="T35" fmla="*/ 73 h 104"/>
                <a:gd name="T36" fmla="*/ 10 w 109"/>
                <a:gd name="T37" fmla="*/ 83 h 104"/>
                <a:gd name="T38" fmla="*/ 10 w 109"/>
                <a:gd name="T39" fmla="*/ 89 h 104"/>
                <a:gd name="T40" fmla="*/ 99 w 109"/>
                <a:gd name="T41" fmla="*/ 89 h 104"/>
                <a:gd name="T42" fmla="*/ 99 w 109"/>
                <a:gd name="T43" fmla="*/ 83 h 104"/>
                <a:gd name="T44" fmla="*/ 88 w 109"/>
                <a:gd name="T45" fmla="*/ 73 h 104"/>
                <a:gd name="T46" fmla="*/ 88 w 109"/>
                <a:gd name="T47" fmla="*/ 44 h 104"/>
                <a:gd name="T48" fmla="*/ 54 w 109"/>
                <a:gd name="T49" fmla="*/ 104 h 104"/>
                <a:gd name="T50" fmla="*/ 57 w 109"/>
                <a:gd name="T51" fmla="*/ 104 h 104"/>
                <a:gd name="T52" fmla="*/ 64 w 109"/>
                <a:gd name="T53" fmla="*/ 98 h 104"/>
                <a:gd name="T54" fmla="*/ 65 w 109"/>
                <a:gd name="T55" fmla="*/ 94 h 104"/>
                <a:gd name="T56" fmla="*/ 44 w 109"/>
                <a:gd name="T57" fmla="*/ 94 h 104"/>
                <a:gd name="T58" fmla="*/ 54 w 109"/>
                <a:gd name="T59" fmla="*/ 104 h 104"/>
                <a:gd name="T60" fmla="*/ 54 w 109"/>
                <a:gd name="T61" fmla="*/ 104 h 104"/>
                <a:gd name="T62" fmla="*/ 54 w 109"/>
                <a:gd name="T6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9" h="104">
                  <a:moveTo>
                    <a:pt x="29" y="8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9" y="10"/>
                    <a:pt x="1" y="25"/>
                    <a:pt x="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28"/>
                    <a:pt x="18" y="16"/>
                    <a:pt x="29" y="8"/>
                  </a:cubicBezTo>
                  <a:close/>
                  <a:moveTo>
                    <a:pt x="99" y="42"/>
                  </a:moveTo>
                  <a:cubicBezTo>
                    <a:pt x="109" y="42"/>
                    <a:pt x="109" y="42"/>
                    <a:pt x="109" y="42"/>
                  </a:cubicBezTo>
                  <a:cubicBezTo>
                    <a:pt x="108" y="25"/>
                    <a:pt x="100" y="10"/>
                    <a:pt x="88" y="1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91" y="16"/>
                    <a:pt x="98" y="28"/>
                    <a:pt x="99" y="42"/>
                  </a:cubicBezTo>
                  <a:close/>
                  <a:moveTo>
                    <a:pt x="88" y="44"/>
                  </a:moveTo>
                  <a:cubicBezTo>
                    <a:pt x="88" y="28"/>
                    <a:pt x="77" y="15"/>
                    <a:pt x="62" y="11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4"/>
                    <a:pt x="59" y="0"/>
                    <a:pt x="54" y="0"/>
                  </a:cubicBezTo>
                  <a:cubicBezTo>
                    <a:pt x="50" y="0"/>
                    <a:pt x="47" y="4"/>
                    <a:pt x="47" y="8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31" y="15"/>
                    <a:pt x="21" y="28"/>
                    <a:pt x="21" y="44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10" y="89"/>
                    <a:pt x="10" y="89"/>
                    <a:pt x="10" y="89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88" y="73"/>
                    <a:pt x="88" y="73"/>
                    <a:pt x="88" y="73"/>
                  </a:cubicBezTo>
                  <a:lnTo>
                    <a:pt x="88" y="44"/>
                  </a:lnTo>
                  <a:close/>
                  <a:moveTo>
                    <a:pt x="54" y="104"/>
                  </a:moveTo>
                  <a:cubicBezTo>
                    <a:pt x="57" y="104"/>
                    <a:pt x="57" y="104"/>
                    <a:pt x="57" y="104"/>
                  </a:cubicBezTo>
                  <a:cubicBezTo>
                    <a:pt x="60" y="104"/>
                    <a:pt x="63" y="101"/>
                    <a:pt x="64" y="98"/>
                  </a:cubicBezTo>
                  <a:cubicBezTo>
                    <a:pt x="64" y="97"/>
                    <a:pt x="65" y="95"/>
                    <a:pt x="65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100"/>
                    <a:pt x="49" y="104"/>
                    <a:pt x="54" y="104"/>
                  </a:cubicBezTo>
                  <a:close/>
                  <a:moveTo>
                    <a:pt x="54" y="104"/>
                  </a:moveTo>
                  <a:cubicBezTo>
                    <a:pt x="54" y="104"/>
                    <a:pt x="54" y="104"/>
                    <a:pt x="54" y="1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2" name="Freeform 132"/>
            <p:cNvSpPr>
              <a:spLocks noEditPoints="1"/>
            </p:cNvSpPr>
            <p:nvPr/>
          </p:nvSpPr>
          <p:spPr bwMode="auto">
            <a:xfrm>
              <a:off x="10336905" y="3018621"/>
              <a:ext cx="237988" cy="260971"/>
            </a:xfrm>
            <a:custGeom>
              <a:avLst/>
              <a:gdLst>
                <a:gd name="T0" fmla="*/ 120 w 158"/>
                <a:gd name="T1" fmla="*/ 24 h 173"/>
                <a:gd name="T2" fmla="*/ 108 w 158"/>
                <a:gd name="T3" fmla="*/ 23 h 173"/>
                <a:gd name="T4" fmla="*/ 111 w 158"/>
                <a:gd name="T5" fmla="*/ 28 h 173"/>
                <a:gd name="T6" fmla="*/ 102 w 158"/>
                <a:gd name="T7" fmla="*/ 26 h 173"/>
                <a:gd name="T8" fmla="*/ 92 w 158"/>
                <a:gd name="T9" fmla="*/ 39 h 173"/>
                <a:gd name="T10" fmla="*/ 93 w 158"/>
                <a:gd name="T11" fmla="*/ 28 h 173"/>
                <a:gd name="T12" fmla="*/ 101 w 158"/>
                <a:gd name="T13" fmla="*/ 13 h 173"/>
                <a:gd name="T14" fmla="*/ 91 w 158"/>
                <a:gd name="T15" fmla="*/ 8 h 173"/>
                <a:gd name="T16" fmla="*/ 9 w 158"/>
                <a:gd name="T17" fmla="*/ 48 h 173"/>
                <a:gd name="T18" fmla="*/ 14 w 158"/>
                <a:gd name="T19" fmla="*/ 47 h 173"/>
                <a:gd name="T20" fmla="*/ 19 w 158"/>
                <a:gd name="T21" fmla="*/ 40 h 173"/>
                <a:gd name="T22" fmla="*/ 22 w 158"/>
                <a:gd name="T23" fmla="*/ 44 h 173"/>
                <a:gd name="T24" fmla="*/ 26 w 158"/>
                <a:gd name="T25" fmla="*/ 35 h 173"/>
                <a:gd name="T26" fmla="*/ 33 w 158"/>
                <a:gd name="T27" fmla="*/ 32 h 173"/>
                <a:gd name="T28" fmla="*/ 51 w 158"/>
                <a:gd name="T29" fmla="*/ 27 h 173"/>
                <a:gd name="T30" fmla="*/ 45 w 158"/>
                <a:gd name="T31" fmla="*/ 31 h 173"/>
                <a:gd name="T32" fmla="*/ 37 w 158"/>
                <a:gd name="T33" fmla="*/ 36 h 173"/>
                <a:gd name="T34" fmla="*/ 35 w 158"/>
                <a:gd name="T35" fmla="*/ 41 h 173"/>
                <a:gd name="T36" fmla="*/ 30 w 158"/>
                <a:gd name="T37" fmla="*/ 53 h 173"/>
                <a:gd name="T38" fmla="*/ 38 w 158"/>
                <a:gd name="T39" fmla="*/ 42 h 173"/>
                <a:gd name="T40" fmla="*/ 52 w 158"/>
                <a:gd name="T41" fmla="*/ 40 h 173"/>
                <a:gd name="T42" fmla="*/ 56 w 158"/>
                <a:gd name="T43" fmla="*/ 45 h 173"/>
                <a:gd name="T44" fmla="*/ 59 w 158"/>
                <a:gd name="T45" fmla="*/ 48 h 173"/>
                <a:gd name="T46" fmla="*/ 53 w 158"/>
                <a:gd name="T47" fmla="*/ 45 h 173"/>
                <a:gd name="T48" fmla="*/ 49 w 158"/>
                <a:gd name="T49" fmla="*/ 48 h 173"/>
                <a:gd name="T50" fmla="*/ 50 w 158"/>
                <a:gd name="T51" fmla="*/ 50 h 173"/>
                <a:gd name="T52" fmla="*/ 47 w 158"/>
                <a:gd name="T53" fmla="*/ 57 h 173"/>
                <a:gd name="T54" fmla="*/ 42 w 158"/>
                <a:gd name="T55" fmla="*/ 84 h 173"/>
                <a:gd name="T56" fmla="*/ 27 w 158"/>
                <a:gd name="T57" fmla="*/ 99 h 173"/>
                <a:gd name="T58" fmla="*/ 43 w 158"/>
                <a:gd name="T59" fmla="*/ 96 h 173"/>
                <a:gd name="T60" fmla="*/ 65 w 158"/>
                <a:gd name="T61" fmla="*/ 91 h 173"/>
                <a:gd name="T62" fmla="*/ 82 w 158"/>
                <a:gd name="T63" fmla="*/ 94 h 173"/>
                <a:gd name="T64" fmla="*/ 102 w 158"/>
                <a:gd name="T65" fmla="*/ 94 h 173"/>
                <a:gd name="T66" fmla="*/ 100 w 158"/>
                <a:gd name="T67" fmla="*/ 117 h 173"/>
                <a:gd name="T68" fmla="*/ 97 w 158"/>
                <a:gd name="T69" fmla="*/ 138 h 173"/>
                <a:gd name="T70" fmla="*/ 104 w 158"/>
                <a:gd name="T71" fmla="*/ 142 h 173"/>
                <a:gd name="T72" fmla="*/ 106 w 158"/>
                <a:gd name="T73" fmla="*/ 152 h 173"/>
                <a:gd name="T74" fmla="*/ 83 w 158"/>
                <a:gd name="T75" fmla="*/ 134 h 173"/>
                <a:gd name="T76" fmla="*/ 55 w 158"/>
                <a:gd name="T77" fmla="*/ 115 h 173"/>
                <a:gd name="T78" fmla="*/ 36 w 158"/>
                <a:gd name="T79" fmla="*/ 104 h 173"/>
                <a:gd name="T80" fmla="*/ 20 w 158"/>
                <a:gd name="T81" fmla="*/ 104 h 173"/>
                <a:gd name="T82" fmla="*/ 16 w 158"/>
                <a:gd name="T83" fmla="*/ 102 h 173"/>
                <a:gd name="T84" fmla="*/ 0 w 158"/>
                <a:gd name="T85" fmla="*/ 93 h 173"/>
                <a:gd name="T86" fmla="*/ 153 w 158"/>
                <a:gd name="T87" fmla="*/ 90 h 173"/>
                <a:gd name="T88" fmla="*/ 130 w 158"/>
                <a:gd name="T89" fmla="*/ 68 h 173"/>
                <a:gd name="T90" fmla="*/ 111 w 158"/>
                <a:gd name="T91" fmla="*/ 70 h 173"/>
                <a:gd name="T92" fmla="*/ 94 w 158"/>
                <a:gd name="T93" fmla="*/ 60 h 173"/>
                <a:gd name="T94" fmla="*/ 97 w 158"/>
                <a:gd name="T95" fmla="*/ 40 h 173"/>
                <a:gd name="T96" fmla="*/ 120 w 158"/>
                <a:gd name="T97" fmla="*/ 32 h 173"/>
                <a:gd name="T98" fmla="*/ 133 w 158"/>
                <a:gd name="T99" fmla="*/ 23 h 173"/>
                <a:gd name="T100" fmla="*/ 91 w 158"/>
                <a:gd name="T101" fmla="*/ 19 h 173"/>
                <a:gd name="T102" fmla="*/ 88 w 158"/>
                <a:gd name="T103" fmla="*/ 22 h 173"/>
                <a:gd name="T104" fmla="*/ 83 w 158"/>
                <a:gd name="T105" fmla="*/ 25 h 173"/>
                <a:gd name="T106" fmla="*/ 84 w 158"/>
                <a:gd name="T107" fmla="*/ 27 h 173"/>
                <a:gd name="T108" fmla="*/ 50 w 158"/>
                <a:gd name="T109" fmla="*/ 55 h 173"/>
                <a:gd name="T110" fmla="*/ 52 w 158"/>
                <a:gd name="T111" fmla="*/ 55 h 173"/>
                <a:gd name="T112" fmla="*/ 53 w 158"/>
                <a:gd name="T113" fmla="*/ 5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8" h="173">
                  <a:moveTo>
                    <a:pt x="128" y="19"/>
                  </a:moveTo>
                  <a:cubicBezTo>
                    <a:pt x="125" y="21"/>
                    <a:pt x="125" y="21"/>
                    <a:pt x="125" y="21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75" y="0"/>
                    <a:pt x="55" y="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23" y="22"/>
                    <a:pt x="12" y="35"/>
                    <a:pt x="5" y="50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0" y="42"/>
                    <a:pt x="21" y="42"/>
                  </a:cubicBezTo>
                  <a:cubicBezTo>
                    <a:pt x="21" y="42"/>
                    <a:pt x="22" y="44"/>
                    <a:pt x="22" y="44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7" y="93"/>
                    <a:pt x="37" y="93"/>
                    <a:pt x="37" y="93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1" y="99"/>
                    <a:pt x="101" y="99"/>
                    <a:pt x="101" y="99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3" y="129"/>
                    <a:pt x="103" y="129"/>
                    <a:pt x="103" y="129"/>
                  </a:cubicBezTo>
                  <a:cubicBezTo>
                    <a:pt x="103" y="132"/>
                    <a:pt x="103" y="132"/>
                    <a:pt x="103" y="13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97" y="138"/>
                    <a:pt x="97" y="138"/>
                    <a:pt x="97" y="138"/>
                  </a:cubicBezTo>
                  <a:cubicBezTo>
                    <a:pt x="98" y="140"/>
                    <a:pt x="98" y="140"/>
                    <a:pt x="98" y="140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0" y="143"/>
                    <a:pt x="100" y="143"/>
                    <a:pt x="100" y="143"/>
                  </a:cubicBezTo>
                  <a:cubicBezTo>
                    <a:pt x="102" y="144"/>
                    <a:pt x="102" y="144"/>
                    <a:pt x="102" y="144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5" y="144"/>
                    <a:pt x="105" y="144"/>
                    <a:pt x="105" y="144"/>
                  </a:cubicBezTo>
                  <a:cubicBezTo>
                    <a:pt x="105" y="146"/>
                    <a:pt x="105" y="146"/>
                    <a:pt x="105" y="146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110" y="150"/>
                    <a:pt x="110" y="150"/>
                    <a:pt x="110" y="150"/>
                  </a:cubicBezTo>
                  <a:cubicBezTo>
                    <a:pt x="106" y="152"/>
                    <a:pt x="106" y="152"/>
                    <a:pt x="106" y="152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94" y="147"/>
                    <a:pt x="94" y="147"/>
                    <a:pt x="94" y="147"/>
                  </a:cubicBezTo>
                  <a:cubicBezTo>
                    <a:pt x="91" y="142"/>
                    <a:pt x="91" y="142"/>
                    <a:pt x="91" y="142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4" y="134"/>
                    <a:pt x="84" y="134"/>
                    <a:pt x="84" y="134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6" y="122"/>
                    <a:pt x="76" y="122"/>
                    <a:pt x="76" y="122"/>
                  </a:cubicBezTo>
                  <a:cubicBezTo>
                    <a:pt x="76" y="122"/>
                    <a:pt x="70" y="122"/>
                    <a:pt x="69" y="122"/>
                  </a:cubicBezTo>
                  <a:cubicBezTo>
                    <a:pt x="69" y="122"/>
                    <a:pt x="67" y="123"/>
                    <a:pt x="67" y="123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56" y="117"/>
                    <a:pt x="56" y="117"/>
                    <a:pt x="56" y="117"/>
                  </a:cubicBezTo>
                  <a:cubicBezTo>
                    <a:pt x="55" y="115"/>
                    <a:pt x="55" y="115"/>
                    <a:pt x="55" y="115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4" y="104"/>
                    <a:pt x="34" y="104"/>
                    <a:pt x="34" y="104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4" y="105"/>
                    <a:pt x="14" y="105"/>
                    <a:pt x="14" y="105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6" y="96"/>
                    <a:pt x="6" y="96"/>
                    <a:pt x="6" y="96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103"/>
                    <a:pt x="4" y="113"/>
                    <a:pt x="10" y="123"/>
                  </a:cubicBezTo>
                  <a:cubicBezTo>
                    <a:pt x="33" y="161"/>
                    <a:pt x="82" y="173"/>
                    <a:pt x="120" y="151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142" y="138"/>
                    <a:pt x="155" y="116"/>
                    <a:pt x="158" y="93"/>
                  </a:cubicBezTo>
                  <a:cubicBezTo>
                    <a:pt x="156" y="95"/>
                    <a:pt x="156" y="95"/>
                    <a:pt x="156" y="95"/>
                  </a:cubicBezTo>
                  <a:cubicBezTo>
                    <a:pt x="153" y="90"/>
                    <a:pt x="153" y="90"/>
                    <a:pt x="153" y="90"/>
                  </a:cubicBezTo>
                  <a:cubicBezTo>
                    <a:pt x="148" y="88"/>
                    <a:pt x="148" y="88"/>
                    <a:pt x="148" y="88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2" y="22"/>
                    <a:pt x="130" y="20"/>
                    <a:pt x="128" y="19"/>
                  </a:cubicBezTo>
                  <a:close/>
                  <a:moveTo>
                    <a:pt x="84" y="19"/>
                  </a:moveTo>
                  <a:cubicBezTo>
                    <a:pt x="84" y="17"/>
                    <a:pt x="84" y="17"/>
                    <a:pt x="84" y="17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84" y="19"/>
                  </a:lnTo>
                  <a:close/>
                  <a:moveTo>
                    <a:pt x="83" y="25"/>
                  </a:moveTo>
                  <a:cubicBezTo>
                    <a:pt x="83" y="22"/>
                    <a:pt x="83" y="22"/>
                    <a:pt x="83" y="22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4" y="27"/>
                    <a:pt x="84" y="27"/>
                    <a:pt x="84" y="27"/>
                  </a:cubicBezTo>
                  <a:lnTo>
                    <a:pt x="83" y="25"/>
                  </a:lnTo>
                  <a:close/>
                  <a:moveTo>
                    <a:pt x="51" y="56"/>
                  </a:moveTo>
                  <a:cubicBezTo>
                    <a:pt x="49" y="57"/>
                    <a:pt x="49" y="57"/>
                    <a:pt x="49" y="57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50" y="55"/>
                    <a:pt x="50" y="55"/>
                    <a:pt x="50" y="55"/>
                  </a:cubicBezTo>
                  <a:lnTo>
                    <a:pt x="51" y="56"/>
                  </a:lnTo>
                  <a:close/>
                  <a:moveTo>
                    <a:pt x="55" y="51"/>
                  </a:moveTo>
                  <a:cubicBezTo>
                    <a:pt x="54" y="52"/>
                    <a:pt x="54" y="52"/>
                    <a:pt x="54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50"/>
                    <a:pt x="54" y="50"/>
                    <a:pt x="54" y="50"/>
                  </a:cubicBezTo>
                  <a:lnTo>
                    <a:pt x="55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3" name="Freeform 133"/>
            <p:cNvSpPr>
              <a:spLocks noEditPoints="1"/>
            </p:cNvSpPr>
            <p:nvPr/>
          </p:nvSpPr>
          <p:spPr bwMode="auto">
            <a:xfrm>
              <a:off x="8533811" y="3025002"/>
              <a:ext cx="239902" cy="260971"/>
            </a:xfrm>
            <a:custGeom>
              <a:avLst/>
              <a:gdLst>
                <a:gd name="T0" fmla="*/ 120 w 159"/>
                <a:gd name="T1" fmla="*/ 23 h 173"/>
                <a:gd name="T2" fmla="*/ 108 w 159"/>
                <a:gd name="T3" fmla="*/ 22 h 173"/>
                <a:gd name="T4" fmla="*/ 112 w 159"/>
                <a:gd name="T5" fmla="*/ 28 h 173"/>
                <a:gd name="T6" fmla="*/ 103 w 159"/>
                <a:gd name="T7" fmla="*/ 26 h 173"/>
                <a:gd name="T8" fmla="*/ 93 w 159"/>
                <a:gd name="T9" fmla="*/ 39 h 173"/>
                <a:gd name="T10" fmla="*/ 94 w 159"/>
                <a:gd name="T11" fmla="*/ 28 h 173"/>
                <a:gd name="T12" fmla="*/ 102 w 159"/>
                <a:gd name="T13" fmla="*/ 13 h 173"/>
                <a:gd name="T14" fmla="*/ 92 w 159"/>
                <a:gd name="T15" fmla="*/ 8 h 173"/>
                <a:gd name="T16" fmla="*/ 10 w 159"/>
                <a:gd name="T17" fmla="*/ 48 h 173"/>
                <a:gd name="T18" fmla="*/ 15 w 159"/>
                <a:gd name="T19" fmla="*/ 47 h 173"/>
                <a:gd name="T20" fmla="*/ 20 w 159"/>
                <a:gd name="T21" fmla="*/ 40 h 173"/>
                <a:gd name="T22" fmla="*/ 23 w 159"/>
                <a:gd name="T23" fmla="*/ 44 h 173"/>
                <a:gd name="T24" fmla="*/ 27 w 159"/>
                <a:gd name="T25" fmla="*/ 35 h 173"/>
                <a:gd name="T26" fmla="*/ 34 w 159"/>
                <a:gd name="T27" fmla="*/ 32 h 173"/>
                <a:gd name="T28" fmla="*/ 52 w 159"/>
                <a:gd name="T29" fmla="*/ 27 h 173"/>
                <a:gd name="T30" fmla="*/ 45 w 159"/>
                <a:gd name="T31" fmla="*/ 30 h 173"/>
                <a:gd name="T32" fmla="*/ 37 w 159"/>
                <a:gd name="T33" fmla="*/ 36 h 173"/>
                <a:gd name="T34" fmla="*/ 36 w 159"/>
                <a:gd name="T35" fmla="*/ 41 h 173"/>
                <a:gd name="T36" fmla="*/ 31 w 159"/>
                <a:gd name="T37" fmla="*/ 52 h 173"/>
                <a:gd name="T38" fmla="*/ 39 w 159"/>
                <a:gd name="T39" fmla="*/ 42 h 173"/>
                <a:gd name="T40" fmla="*/ 53 w 159"/>
                <a:gd name="T41" fmla="*/ 40 h 173"/>
                <a:gd name="T42" fmla="*/ 57 w 159"/>
                <a:gd name="T43" fmla="*/ 45 h 173"/>
                <a:gd name="T44" fmla="*/ 59 w 159"/>
                <a:gd name="T45" fmla="*/ 47 h 173"/>
                <a:gd name="T46" fmla="*/ 54 w 159"/>
                <a:gd name="T47" fmla="*/ 45 h 173"/>
                <a:gd name="T48" fmla="*/ 50 w 159"/>
                <a:gd name="T49" fmla="*/ 48 h 173"/>
                <a:gd name="T50" fmla="*/ 51 w 159"/>
                <a:gd name="T51" fmla="*/ 50 h 173"/>
                <a:gd name="T52" fmla="*/ 48 w 159"/>
                <a:gd name="T53" fmla="*/ 57 h 173"/>
                <a:gd name="T54" fmla="*/ 43 w 159"/>
                <a:gd name="T55" fmla="*/ 84 h 173"/>
                <a:gd name="T56" fmla="*/ 28 w 159"/>
                <a:gd name="T57" fmla="*/ 99 h 173"/>
                <a:gd name="T58" fmla="*/ 44 w 159"/>
                <a:gd name="T59" fmla="*/ 96 h 173"/>
                <a:gd name="T60" fmla="*/ 66 w 159"/>
                <a:gd name="T61" fmla="*/ 91 h 173"/>
                <a:gd name="T62" fmla="*/ 83 w 159"/>
                <a:gd name="T63" fmla="*/ 94 h 173"/>
                <a:gd name="T64" fmla="*/ 103 w 159"/>
                <a:gd name="T65" fmla="*/ 93 h 173"/>
                <a:gd name="T66" fmla="*/ 101 w 159"/>
                <a:gd name="T67" fmla="*/ 117 h 173"/>
                <a:gd name="T68" fmla="*/ 98 w 159"/>
                <a:gd name="T69" fmla="*/ 138 h 173"/>
                <a:gd name="T70" fmla="*/ 105 w 159"/>
                <a:gd name="T71" fmla="*/ 142 h 173"/>
                <a:gd name="T72" fmla="*/ 107 w 159"/>
                <a:gd name="T73" fmla="*/ 152 h 173"/>
                <a:gd name="T74" fmla="*/ 83 w 159"/>
                <a:gd name="T75" fmla="*/ 134 h 173"/>
                <a:gd name="T76" fmla="*/ 56 w 159"/>
                <a:gd name="T77" fmla="*/ 114 h 173"/>
                <a:gd name="T78" fmla="*/ 37 w 159"/>
                <a:gd name="T79" fmla="*/ 103 h 173"/>
                <a:gd name="T80" fmla="*/ 21 w 159"/>
                <a:gd name="T81" fmla="*/ 104 h 173"/>
                <a:gd name="T82" fmla="*/ 17 w 159"/>
                <a:gd name="T83" fmla="*/ 102 h 173"/>
                <a:gd name="T84" fmla="*/ 0 w 159"/>
                <a:gd name="T85" fmla="*/ 93 h 173"/>
                <a:gd name="T86" fmla="*/ 154 w 159"/>
                <a:gd name="T87" fmla="*/ 90 h 173"/>
                <a:gd name="T88" fmla="*/ 131 w 159"/>
                <a:gd name="T89" fmla="*/ 67 h 173"/>
                <a:gd name="T90" fmla="*/ 112 w 159"/>
                <a:gd name="T91" fmla="*/ 70 h 173"/>
                <a:gd name="T92" fmla="*/ 95 w 159"/>
                <a:gd name="T93" fmla="*/ 59 h 173"/>
                <a:gd name="T94" fmla="*/ 97 w 159"/>
                <a:gd name="T95" fmla="*/ 39 h 173"/>
                <a:gd name="T96" fmla="*/ 121 w 159"/>
                <a:gd name="T97" fmla="*/ 32 h 173"/>
                <a:gd name="T98" fmla="*/ 134 w 159"/>
                <a:gd name="T99" fmla="*/ 23 h 173"/>
                <a:gd name="T100" fmla="*/ 91 w 159"/>
                <a:gd name="T101" fmla="*/ 19 h 173"/>
                <a:gd name="T102" fmla="*/ 89 w 159"/>
                <a:gd name="T103" fmla="*/ 22 h 173"/>
                <a:gd name="T104" fmla="*/ 84 w 159"/>
                <a:gd name="T105" fmla="*/ 25 h 173"/>
                <a:gd name="T106" fmla="*/ 85 w 159"/>
                <a:gd name="T107" fmla="*/ 26 h 173"/>
                <a:gd name="T108" fmla="*/ 51 w 159"/>
                <a:gd name="T109" fmla="*/ 55 h 173"/>
                <a:gd name="T110" fmla="*/ 53 w 159"/>
                <a:gd name="T111" fmla="*/ 54 h 173"/>
                <a:gd name="T112" fmla="*/ 54 w 159"/>
                <a:gd name="T113" fmla="*/ 5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9" h="173">
                  <a:moveTo>
                    <a:pt x="129" y="19"/>
                  </a:moveTo>
                  <a:cubicBezTo>
                    <a:pt x="125" y="21"/>
                    <a:pt x="125" y="21"/>
                    <a:pt x="125" y="21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0" y="27"/>
                    <a:pt x="110" y="27"/>
                    <a:pt x="110" y="27"/>
                  </a:cubicBezTo>
                  <a:cubicBezTo>
                    <a:pt x="113" y="26"/>
                    <a:pt x="113" y="26"/>
                    <a:pt x="113" y="26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76" y="0"/>
                    <a:pt x="56" y="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24" y="22"/>
                    <a:pt x="13" y="35"/>
                    <a:pt x="6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1" y="42"/>
                    <a:pt x="21" y="41"/>
                  </a:cubicBezTo>
                  <a:cubicBezTo>
                    <a:pt x="22" y="41"/>
                    <a:pt x="23" y="44"/>
                    <a:pt x="23" y="44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7" y="93"/>
                    <a:pt x="87" y="93"/>
                    <a:pt x="87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3" y="93"/>
                    <a:pt x="103" y="93"/>
                    <a:pt x="103" y="93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6" y="108"/>
                    <a:pt x="106" y="108"/>
                    <a:pt x="106" y="108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32"/>
                    <a:pt x="103" y="132"/>
                    <a:pt x="103" y="132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98" y="138"/>
                    <a:pt x="98" y="138"/>
                    <a:pt x="98" y="138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101" y="139"/>
                    <a:pt x="101" y="139"/>
                    <a:pt x="101" y="139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1" y="143"/>
                    <a:pt x="101" y="143"/>
                    <a:pt x="101" y="143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5" y="142"/>
                    <a:pt x="105" y="142"/>
                    <a:pt x="105" y="142"/>
                  </a:cubicBezTo>
                  <a:cubicBezTo>
                    <a:pt x="105" y="144"/>
                    <a:pt x="105" y="144"/>
                    <a:pt x="105" y="144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1" y="149"/>
                    <a:pt x="111" y="149"/>
                    <a:pt x="111" y="149"/>
                  </a:cubicBezTo>
                  <a:cubicBezTo>
                    <a:pt x="107" y="152"/>
                    <a:pt x="107" y="152"/>
                    <a:pt x="107" y="15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94" y="147"/>
                    <a:pt x="94" y="147"/>
                    <a:pt x="94" y="147"/>
                  </a:cubicBezTo>
                  <a:cubicBezTo>
                    <a:pt x="92" y="141"/>
                    <a:pt x="92" y="141"/>
                    <a:pt x="92" y="141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6" y="122"/>
                    <a:pt x="76" y="122"/>
                    <a:pt x="76" y="122"/>
                  </a:cubicBezTo>
                  <a:cubicBezTo>
                    <a:pt x="76" y="122"/>
                    <a:pt x="71" y="122"/>
                    <a:pt x="70" y="122"/>
                  </a:cubicBezTo>
                  <a:cubicBezTo>
                    <a:pt x="70" y="122"/>
                    <a:pt x="68" y="122"/>
                    <a:pt x="68" y="122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2" y="103"/>
                    <a:pt x="5" y="113"/>
                    <a:pt x="11" y="123"/>
                  </a:cubicBezTo>
                  <a:cubicBezTo>
                    <a:pt x="34" y="161"/>
                    <a:pt x="83" y="173"/>
                    <a:pt x="121" y="150"/>
                  </a:cubicBezTo>
                  <a:cubicBezTo>
                    <a:pt x="121" y="150"/>
                    <a:pt x="121" y="150"/>
                    <a:pt x="121" y="150"/>
                  </a:cubicBezTo>
                  <a:cubicBezTo>
                    <a:pt x="142" y="138"/>
                    <a:pt x="156" y="116"/>
                    <a:pt x="159" y="93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4" y="90"/>
                    <a:pt x="154" y="90"/>
                    <a:pt x="154" y="90"/>
                  </a:cubicBezTo>
                  <a:cubicBezTo>
                    <a:pt x="149" y="88"/>
                    <a:pt x="149" y="88"/>
                    <a:pt x="149" y="88"/>
                  </a:cubicBezTo>
                  <a:cubicBezTo>
                    <a:pt x="146" y="82"/>
                    <a:pt x="146" y="82"/>
                    <a:pt x="146" y="82"/>
                  </a:cubicBezTo>
                  <a:cubicBezTo>
                    <a:pt x="143" y="82"/>
                    <a:pt x="143" y="82"/>
                    <a:pt x="143" y="82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21" y="63"/>
                    <a:pt x="121" y="63"/>
                    <a:pt x="121" y="63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9" y="31"/>
                    <a:pt x="119" y="31"/>
                    <a:pt x="119" y="31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32" y="21"/>
                    <a:pt x="131" y="20"/>
                    <a:pt x="129" y="19"/>
                  </a:cubicBezTo>
                  <a:close/>
                  <a:moveTo>
                    <a:pt x="85" y="18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6" y="19"/>
                    <a:pt x="86" y="19"/>
                    <a:pt x="86" y="19"/>
                  </a:cubicBezTo>
                  <a:lnTo>
                    <a:pt x="85" y="18"/>
                  </a:lnTo>
                  <a:close/>
                  <a:moveTo>
                    <a:pt x="84" y="25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5" y="26"/>
                    <a:pt x="85" y="26"/>
                    <a:pt x="85" y="26"/>
                  </a:cubicBezTo>
                  <a:lnTo>
                    <a:pt x="84" y="25"/>
                  </a:lnTo>
                  <a:close/>
                  <a:moveTo>
                    <a:pt x="51" y="56"/>
                  </a:moveTo>
                  <a:cubicBezTo>
                    <a:pt x="50" y="57"/>
                    <a:pt x="50" y="57"/>
                    <a:pt x="50" y="5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1" y="55"/>
                    <a:pt x="51" y="55"/>
                    <a:pt x="51" y="55"/>
                  </a:cubicBezTo>
                  <a:lnTo>
                    <a:pt x="51" y="56"/>
                  </a:lnTo>
                  <a:close/>
                  <a:moveTo>
                    <a:pt x="55" y="51"/>
                  </a:moveTo>
                  <a:cubicBezTo>
                    <a:pt x="54" y="52"/>
                    <a:pt x="54" y="52"/>
                    <a:pt x="54" y="52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5" y="50"/>
                    <a:pt x="55" y="50"/>
                    <a:pt x="55" y="50"/>
                  </a:cubicBezTo>
                  <a:lnTo>
                    <a:pt x="55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4" name="Freeform 134"/>
            <p:cNvSpPr>
              <a:spLocks noEditPoints="1"/>
            </p:cNvSpPr>
            <p:nvPr/>
          </p:nvSpPr>
          <p:spPr bwMode="auto">
            <a:xfrm>
              <a:off x="9591677" y="2245916"/>
              <a:ext cx="170356" cy="246296"/>
            </a:xfrm>
            <a:custGeom>
              <a:avLst/>
              <a:gdLst>
                <a:gd name="T0" fmla="*/ 110 w 113"/>
                <a:gd name="T1" fmla="*/ 40 h 163"/>
                <a:gd name="T2" fmla="*/ 107 w 113"/>
                <a:gd name="T3" fmla="*/ 34 h 163"/>
                <a:gd name="T4" fmla="*/ 56 w 113"/>
                <a:gd name="T5" fmla="*/ 0 h 163"/>
                <a:gd name="T6" fmla="*/ 0 w 113"/>
                <a:gd name="T7" fmla="*/ 50 h 163"/>
                <a:gd name="T8" fmla="*/ 0 w 113"/>
                <a:gd name="T9" fmla="*/ 57 h 163"/>
                <a:gd name="T10" fmla="*/ 0 w 113"/>
                <a:gd name="T11" fmla="*/ 61 h 163"/>
                <a:gd name="T12" fmla="*/ 25 w 113"/>
                <a:gd name="T13" fmla="*/ 111 h 163"/>
                <a:gd name="T14" fmla="*/ 56 w 113"/>
                <a:gd name="T15" fmla="*/ 163 h 163"/>
                <a:gd name="T16" fmla="*/ 76 w 113"/>
                <a:gd name="T17" fmla="*/ 130 h 163"/>
                <a:gd name="T18" fmla="*/ 81 w 113"/>
                <a:gd name="T19" fmla="*/ 120 h 163"/>
                <a:gd name="T20" fmla="*/ 86 w 113"/>
                <a:gd name="T21" fmla="*/ 114 h 163"/>
                <a:gd name="T22" fmla="*/ 113 w 113"/>
                <a:gd name="T23" fmla="*/ 58 h 163"/>
                <a:gd name="T24" fmla="*/ 113 w 113"/>
                <a:gd name="T25" fmla="*/ 50 h 163"/>
                <a:gd name="T26" fmla="*/ 110 w 113"/>
                <a:gd name="T27" fmla="*/ 40 h 163"/>
                <a:gd name="T28" fmla="*/ 56 w 113"/>
                <a:gd name="T29" fmla="*/ 75 h 163"/>
                <a:gd name="T30" fmla="*/ 37 w 113"/>
                <a:gd name="T31" fmla="*/ 62 h 163"/>
                <a:gd name="T32" fmla="*/ 36 w 113"/>
                <a:gd name="T33" fmla="*/ 57 h 163"/>
                <a:gd name="T34" fmla="*/ 36 w 113"/>
                <a:gd name="T35" fmla="*/ 52 h 163"/>
                <a:gd name="T36" fmla="*/ 57 w 113"/>
                <a:gd name="T37" fmla="*/ 33 h 163"/>
                <a:gd name="T38" fmla="*/ 77 w 113"/>
                <a:gd name="T39" fmla="*/ 54 h 163"/>
                <a:gd name="T40" fmla="*/ 56 w 113"/>
                <a:gd name="T41" fmla="*/ 75 h 163"/>
                <a:gd name="T42" fmla="*/ 56 w 113"/>
                <a:gd name="T43" fmla="*/ 75 h 163"/>
                <a:gd name="T44" fmla="*/ 56 w 113"/>
                <a:gd name="T45" fmla="*/ 7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" h="163">
                  <a:moveTo>
                    <a:pt x="110" y="40"/>
                  </a:moveTo>
                  <a:cubicBezTo>
                    <a:pt x="109" y="38"/>
                    <a:pt x="108" y="36"/>
                    <a:pt x="107" y="34"/>
                  </a:cubicBezTo>
                  <a:cubicBezTo>
                    <a:pt x="97" y="9"/>
                    <a:pt x="74" y="0"/>
                    <a:pt x="56" y="0"/>
                  </a:cubicBezTo>
                  <a:cubicBezTo>
                    <a:pt x="31" y="0"/>
                    <a:pt x="4" y="16"/>
                    <a:pt x="0" y="5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60"/>
                    <a:pt x="0" y="61"/>
                  </a:cubicBezTo>
                  <a:cubicBezTo>
                    <a:pt x="2" y="78"/>
                    <a:pt x="15" y="95"/>
                    <a:pt x="25" y="111"/>
                  </a:cubicBezTo>
                  <a:cubicBezTo>
                    <a:pt x="35" y="129"/>
                    <a:pt x="46" y="146"/>
                    <a:pt x="56" y="163"/>
                  </a:cubicBezTo>
                  <a:cubicBezTo>
                    <a:pt x="63" y="152"/>
                    <a:pt x="69" y="140"/>
                    <a:pt x="76" y="130"/>
                  </a:cubicBezTo>
                  <a:cubicBezTo>
                    <a:pt x="78" y="126"/>
                    <a:pt x="80" y="123"/>
                    <a:pt x="81" y="120"/>
                  </a:cubicBezTo>
                  <a:cubicBezTo>
                    <a:pt x="82" y="118"/>
                    <a:pt x="85" y="116"/>
                    <a:pt x="86" y="114"/>
                  </a:cubicBezTo>
                  <a:cubicBezTo>
                    <a:pt x="96" y="95"/>
                    <a:pt x="113" y="76"/>
                    <a:pt x="113" y="58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8"/>
                    <a:pt x="110" y="41"/>
                    <a:pt x="110" y="40"/>
                  </a:cubicBezTo>
                  <a:close/>
                  <a:moveTo>
                    <a:pt x="56" y="75"/>
                  </a:moveTo>
                  <a:cubicBezTo>
                    <a:pt x="49" y="75"/>
                    <a:pt x="41" y="72"/>
                    <a:pt x="37" y="62"/>
                  </a:cubicBezTo>
                  <a:cubicBezTo>
                    <a:pt x="36" y="60"/>
                    <a:pt x="36" y="57"/>
                    <a:pt x="36" y="57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39"/>
                    <a:pt x="47" y="33"/>
                    <a:pt x="57" y="33"/>
                  </a:cubicBezTo>
                  <a:cubicBezTo>
                    <a:pt x="68" y="33"/>
                    <a:pt x="77" y="43"/>
                    <a:pt x="77" y="54"/>
                  </a:cubicBezTo>
                  <a:cubicBezTo>
                    <a:pt x="77" y="66"/>
                    <a:pt x="68" y="75"/>
                    <a:pt x="56" y="75"/>
                  </a:cubicBezTo>
                  <a:close/>
                  <a:moveTo>
                    <a:pt x="56" y="75"/>
                  </a:moveTo>
                  <a:cubicBezTo>
                    <a:pt x="56" y="75"/>
                    <a:pt x="56" y="75"/>
                    <a:pt x="56" y="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5" name="Freeform 135"/>
            <p:cNvSpPr>
              <a:spLocks noEditPoints="1"/>
            </p:cNvSpPr>
            <p:nvPr/>
          </p:nvSpPr>
          <p:spPr bwMode="auto">
            <a:xfrm>
              <a:off x="10712072" y="3233014"/>
              <a:ext cx="169080" cy="247572"/>
            </a:xfrm>
            <a:custGeom>
              <a:avLst/>
              <a:gdLst>
                <a:gd name="T0" fmla="*/ 109 w 112"/>
                <a:gd name="T1" fmla="*/ 41 h 164"/>
                <a:gd name="T2" fmla="*/ 107 w 112"/>
                <a:gd name="T3" fmla="*/ 34 h 164"/>
                <a:gd name="T4" fmla="*/ 55 w 112"/>
                <a:gd name="T5" fmla="*/ 0 h 164"/>
                <a:gd name="T6" fmla="*/ 0 w 112"/>
                <a:gd name="T7" fmla="*/ 51 h 164"/>
                <a:gd name="T8" fmla="*/ 0 w 112"/>
                <a:gd name="T9" fmla="*/ 58 h 164"/>
                <a:gd name="T10" fmla="*/ 0 w 112"/>
                <a:gd name="T11" fmla="*/ 62 h 164"/>
                <a:gd name="T12" fmla="*/ 24 w 112"/>
                <a:gd name="T13" fmla="*/ 112 h 164"/>
                <a:gd name="T14" fmla="*/ 56 w 112"/>
                <a:gd name="T15" fmla="*/ 164 h 164"/>
                <a:gd name="T16" fmla="*/ 75 w 112"/>
                <a:gd name="T17" fmla="*/ 130 h 164"/>
                <a:gd name="T18" fmla="*/ 81 w 112"/>
                <a:gd name="T19" fmla="*/ 121 h 164"/>
                <a:gd name="T20" fmla="*/ 85 w 112"/>
                <a:gd name="T21" fmla="*/ 115 h 164"/>
                <a:gd name="T22" fmla="*/ 112 w 112"/>
                <a:gd name="T23" fmla="*/ 58 h 164"/>
                <a:gd name="T24" fmla="*/ 112 w 112"/>
                <a:gd name="T25" fmla="*/ 51 h 164"/>
                <a:gd name="T26" fmla="*/ 109 w 112"/>
                <a:gd name="T27" fmla="*/ 41 h 164"/>
                <a:gd name="T28" fmla="*/ 56 w 112"/>
                <a:gd name="T29" fmla="*/ 76 h 164"/>
                <a:gd name="T30" fmla="*/ 36 w 112"/>
                <a:gd name="T31" fmla="*/ 62 h 164"/>
                <a:gd name="T32" fmla="*/ 36 w 112"/>
                <a:gd name="T33" fmla="*/ 57 h 164"/>
                <a:gd name="T34" fmla="*/ 36 w 112"/>
                <a:gd name="T35" fmla="*/ 53 h 164"/>
                <a:gd name="T36" fmla="*/ 56 w 112"/>
                <a:gd name="T37" fmla="*/ 34 h 164"/>
                <a:gd name="T38" fmla="*/ 77 w 112"/>
                <a:gd name="T39" fmla="*/ 55 h 164"/>
                <a:gd name="T40" fmla="*/ 56 w 112"/>
                <a:gd name="T41" fmla="*/ 76 h 164"/>
                <a:gd name="T42" fmla="*/ 56 w 112"/>
                <a:gd name="T43" fmla="*/ 76 h 164"/>
                <a:gd name="T44" fmla="*/ 56 w 112"/>
                <a:gd name="T45" fmla="*/ 7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" h="164">
                  <a:moveTo>
                    <a:pt x="109" y="41"/>
                  </a:moveTo>
                  <a:cubicBezTo>
                    <a:pt x="109" y="39"/>
                    <a:pt x="108" y="36"/>
                    <a:pt x="107" y="34"/>
                  </a:cubicBezTo>
                  <a:cubicBezTo>
                    <a:pt x="96" y="9"/>
                    <a:pt x="74" y="0"/>
                    <a:pt x="55" y="0"/>
                  </a:cubicBezTo>
                  <a:cubicBezTo>
                    <a:pt x="30" y="0"/>
                    <a:pt x="3" y="17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61"/>
                    <a:pt x="0" y="62"/>
                  </a:cubicBezTo>
                  <a:cubicBezTo>
                    <a:pt x="2" y="78"/>
                    <a:pt x="15" y="96"/>
                    <a:pt x="24" y="112"/>
                  </a:cubicBezTo>
                  <a:cubicBezTo>
                    <a:pt x="35" y="129"/>
                    <a:pt x="45" y="146"/>
                    <a:pt x="56" y="164"/>
                  </a:cubicBezTo>
                  <a:cubicBezTo>
                    <a:pt x="62" y="152"/>
                    <a:pt x="69" y="141"/>
                    <a:pt x="75" y="130"/>
                  </a:cubicBezTo>
                  <a:cubicBezTo>
                    <a:pt x="77" y="127"/>
                    <a:pt x="79" y="124"/>
                    <a:pt x="81" y="121"/>
                  </a:cubicBezTo>
                  <a:cubicBezTo>
                    <a:pt x="82" y="119"/>
                    <a:pt x="84" y="117"/>
                    <a:pt x="85" y="115"/>
                  </a:cubicBezTo>
                  <a:cubicBezTo>
                    <a:pt x="96" y="96"/>
                    <a:pt x="112" y="77"/>
                    <a:pt x="112" y="58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2" y="48"/>
                    <a:pt x="110" y="41"/>
                    <a:pt x="109" y="41"/>
                  </a:cubicBezTo>
                  <a:close/>
                  <a:moveTo>
                    <a:pt x="56" y="76"/>
                  </a:moveTo>
                  <a:cubicBezTo>
                    <a:pt x="48" y="76"/>
                    <a:pt x="40" y="72"/>
                    <a:pt x="36" y="62"/>
                  </a:cubicBezTo>
                  <a:cubicBezTo>
                    <a:pt x="36" y="61"/>
                    <a:pt x="36" y="57"/>
                    <a:pt x="36" y="57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40"/>
                    <a:pt x="47" y="34"/>
                    <a:pt x="56" y="34"/>
                  </a:cubicBezTo>
                  <a:cubicBezTo>
                    <a:pt x="68" y="34"/>
                    <a:pt x="77" y="43"/>
                    <a:pt x="77" y="55"/>
                  </a:cubicBezTo>
                  <a:cubicBezTo>
                    <a:pt x="77" y="67"/>
                    <a:pt x="67" y="76"/>
                    <a:pt x="56" y="76"/>
                  </a:cubicBezTo>
                  <a:close/>
                  <a:moveTo>
                    <a:pt x="56" y="76"/>
                  </a:moveTo>
                  <a:cubicBezTo>
                    <a:pt x="56" y="76"/>
                    <a:pt x="56" y="76"/>
                    <a:pt x="56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6" name="Freeform 136"/>
            <p:cNvSpPr>
              <a:spLocks noEditPoints="1"/>
            </p:cNvSpPr>
            <p:nvPr/>
          </p:nvSpPr>
          <p:spPr bwMode="auto">
            <a:xfrm>
              <a:off x="8277320" y="2940139"/>
              <a:ext cx="169080" cy="246296"/>
            </a:xfrm>
            <a:custGeom>
              <a:avLst/>
              <a:gdLst>
                <a:gd name="T0" fmla="*/ 110 w 112"/>
                <a:gd name="T1" fmla="*/ 40 h 163"/>
                <a:gd name="T2" fmla="*/ 107 w 112"/>
                <a:gd name="T3" fmla="*/ 34 h 163"/>
                <a:gd name="T4" fmla="*/ 55 w 112"/>
                <a:gd name="T5" fmla="*/ 0 h 163"/>
                <a:gd name="T6" fmla="*/ 0 w 112"/>
                <a:gd name="T7" fmla="*/ 50 h 163"/>
                <a:gd name="T8" fmla="*/ 0 w 112"/>
                <a:gd name="T9" fmla="*/ 57 h 163"/>
                <a:gd name="T10" fmla="*/ 0 w 112"/>
                <a:gd name="T11" fmla="*/ 62 h 163"/>
                <a:gd name="T12" fmla="*/ 24 w 112"/>
                <a:gd name="T13" fmla="*/ 111 h 163"/>
                <a:gd name="T14" fmla="*/ 56 w 112"/>
                <a:gd name="T15" fmla="*/ 163 h 163"/>
                <a:gd name="T16" fmla="*/ 75 w 112"/>
                <a:gd name="T17" fmla="*/ 130 h 163"/>
                <a:gd name="T18" fmla="*/ 81 w 112"/>
                <a:gd name="T19" fmla="*/ 120 h 163"/>
                <a:gd name="T20" fmla="*/ 85 w 112"/>
                <a:gd name="T21" fmla="*/ 114 h 163"/>
                <a:gd name="T22" fmla="*/ 112 w 112"/>
                <a:gd name="T23" fmla="*/ 58 h 163"/>
                <a:gd name="T24" fmla="*/ 112 w 112"/>
                <a:gd name="T25" fmla="*/ 50 h 163"/>
                <a:gd name="T26" fmla="*/ 110 w 112"/>
                <a:gd name="T27" fmla="*/ 40 h 163"/>
                <a:gd name="T28" fmla="*/ 56 w 112"/>
                <a:gd name="T29" fmla="*/ 75 h 163"/>
                <a:gd name="T30" fmla="*/ 37 w 112"/>
                <a:gd name="T31" fmla="*/ 62 h 163"/>
                <a:gd name="T32" fmla="*/ 36 w 112"/>
                <a:gd name="T33" fmla="*/ 57 h 163"/>
                <a:gd name="T34" fmla="*/ 36 w 112"/>
                <a:gd name="T35" fmla="*/ 52 h 163"/>
                <a:gd name="T36" fmla="*/ 56 w 112"/>
                <a:gd name="T37" fmla="*/ 34 h 163"/>
                <a:gd name="T38" fmla="*/ 77 w 112"/>
                <a:gd name="T39" fmla="*/ 55 h 163"/>
                <a:gd name="T40" fmla="*/ 56 w 112"/>
                <a:gd name="T41" fmla="*/ 75 h 163"/>
                <a:gd name="T42" fmla="*/ 56 w 112"/>
                <a:gd name="T43" fmla="*/ 75 h 163"/>
                <a:gd name="T44" fmla="*/ 56 w 112"/>
                <a:gd name="T45" fmla="*/ 7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" h="163">
                  <a:moveTo>
                    <a:pt x="110" y="40"/>
                  </a:moveTo>
                  <a:cubicBezTo>
                    <a:pt x="109" y="38"/>
                    <a:pt x="108" y="36"/>
                    <a:pt x="107" y="34"/>
                  </a:cubicBezTo>
                  <a:cubicBezTo>
                    <a:pt x="96" y="9"/>
                    <a:pt x="74" y="0"/>
                    <a:pt x="55" y="0"/>
                  </a:cubicBezTo>
                  <a:cubicBezTo>
                    <a:pt x="31" y="0"/>
                    <a:pt x="3" y="16"/>
                    <a:pt x="0" y="5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0" y="60"/>
                    <a:pt x="0" y="62"/>
                  </a:cubicBezTo>
                  <a:cubicBezTo>
                    <a:pt x="2" y="78"/>
                    <a:pt x="15" y="95"/>
                    <a:pt x="24" y="111"/>
                  </a:cubicBezTo>
                  <a:cubicBezTo>
                    <a:pt x="35" y="129"/>
                    <a:pt x="45" y="146"/>
                    <a:pt x="56" y="163"/>
                  </a:cubicBezTo>
                  <a:cubicBezTo>
                    <a:pt x="63" y="152"/>
                    <a:pt x="69" y="141"/>
                    <a:pt x="75" y="130"/>
                  </a:cubicBezTo>
                  <a:cubicBezTo>
                    <a:pt x="77" y="126"/>
                    <a:pt x="79" y="123"/>
                    <a:pt x="81" y="120"/>
                  </a:cubicBezTo>
                  <a:cubicBezTo>
                    <a:pt x="82" y="118"/>
                    <a:pt x="84" y="116"/>
                    <a:pt x="85" y="114"/>
                  </a:cubicBezTo>
                  <a:cubicBezTo>
                    <a:pt x="96" y="95"/>
                    <a:pt x="112" y="76"/>
                    <a:pt x="112" y="58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48"/>
                    <a:pt x="110" y="41"/>
                    <a:pt x="110" y="40"/>
                  </a:cubicBezTo>
                  <a:close/>
                  <a:moveTo>
                    <a:pt x="56" y="75"/>
                  </a:moveTo>
                  <a:cubicBezTo>
                    <a:pt x="48" y="75"/>
                    <a:pt x="40" y="72"/>
                    <a:pt x="37" y="62"/>
                  </a:cubicBezTo>
                  <a:cubicBezTo>
                    <a:pt x="36" y="60"/>
                    <a:pt x="36" y="57"/>
                    <a:pt x="36" y="57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39"/>
                    <a:pt x="47" y="34"/>
                    <a:pt x="56" y="34"/>
                  </a:cubicBezTo>
                  <a:cubicBezTo>
                    <a:pt x="68" y="34"/>
                    <a:pt x="77" y="43"/>
                    <a:pt x="77" y="55"/>
                  </a:cubicBezTo>
                  <a:cubicBezTo>
                    <a:pt x="77" y="66"/>
                    <a:pt x="67" y="75"/>
                    <a:pt x="56" y="75"/>
                  </a:cubicBezTo>
                  <a:close/>
                  <a:moveTo>
                    <a:pt x="56" y="75"/>
                  </a:moveTo>
                  <a:cubicBezTo>
                    <a:pt x="56" y="75"/>
                    <a:pt x="56" y="75"/>
                    <a:pt x="56" y="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7" name="Freeform 137"/>
            <p:cNvSpPr>
              <a:spLocks noEditPoints="1"/>
            </p:cNvSpPr>
            <p:nvPr/>
          </p:nvSpPr>
          <p:spPr bwMode="auto">
            <a:xfrm>
              <a:off x="10876685" y="3705188"/>
              <a:ext cx="143559" cy="78483"/>
            </a:xfrm>
            <a:custGeom>
              <a:avLst/>
              <a:gdLst>
                <a:gd name="T0" fmla="*/ 16 w 95"/>
                <a:gd name="T1" fmla="*/ 52 h 52"/>
                <a:gd name="T2" fmla="*/ 79 w 95"/>
                <a:gd name="T3" fmla="*/ 52 h 52"/>
                <a:gd name="T4" fmla="*/ 85 w 95"/>
                <a:gd name="T5" fmla="*/ 44 h 52"/>
                <a:gd name="T6" fmla="*/ 95 w 95"/>
                <a:gd name="T7" fmla="*/ 0 h 52"/>
                <a:gd name="T8" fmla="*/ 0 w 95"/>
                <a:gd name="T9" fmla="*/ 0 h 52"/>
                <a:gd name="T10" fmla="*/ 9 w 95"/>
                <a:gd name="T11" fmla="*/ 44 h 52"/>
                <a:gd name="T12" fmla="*/ 16 w 95"/>
                <a:gd name="T13" fmla="*/ 52 h 52"/>
                <a:gd name="T14" fmla="*/ 69 w 95"/>
                <a:gd name="T15" fmla="*/ 40 h 52"/>
                <a:gd name="T16" fmla="*/ 75 w 95"/>
                <a:gd name="T17" fmla="*/ 10 h 52"/>
                <a:gd name="T18" fmla="*/ 79 w 95"/>
                <a:gd name="T19" fmla="*/ 7 h 52"/>
                <a:gd name="T20" fmla="*/ 82 w 95"/>
                <a:gd name="T21" fmla="*/ 11 h 52"/>
                <a:gd name="T22" fmla="*/ 75 w 95"/>
                <a:gd name="T23" fmla="*/ 42 h 52"/>
                <a:gd name="T24" fmla="*/ 72 w 95"/>
                <a:gd name="T25" fmla="*/ 44 h 52"/>
                <a:gd name="T26" fmla="*/ 71 w 95"/>
                <a:gd name="T27" fmla="*/ 44 h 52"/>
                <a:gd name="T28" fmla="*/ 69 w 95"/>
                <a:gd name="T29" fmla="*/ 40 h 52"/>
                <a:gd name="T30" fmla="*/ 52 w 95"/>
                <a:gd name="T31" fmla="*/ 41 h 52"/>
                <a:gd name="T32" fmla="*/ 55 w 95"/>
                <a:gd name="T33" fmla="*/ 10 h 52"/>
                <a:gd name="T34" fmla="*/ 58 w 95"/>
                <a:gd name="T35" fmla="*/ 7 h 52"/>
                <a:gd name="T36" fmla="*/ 61 w 95"/>
                <a:gd name="T37" fmla="*/ 11 h 52"/>
                <a:gd name="T38" fmla="*/ 59 w 95"/>
                <a:gd name="T39" fmla="*/ 41 h 52"/>
                <a:gd name="T40" fmla="*/ 56 w 95"/>
                <a:gd name="T41" fmla="*/ 44 h 52"/>
                <a:gd name="T42" fmla="*/ 55 w 95"/>
                <a:gd name="T43" fmla="*/ 44 h 52"/>
                <a:gd name="T44" fmla="*/ 52 w 95"/>
                <a:gd name="T45" fmla="*/ 41 h 52"/>
                <a:gd name="T46" fmla="*/ 36 w 95"/>
                <a:gd name="T47" fmla="*/ 7 h 52"/>
                <a:gd name="T48" fmla="*/ 39 w 95"/>
                <a:gd name="T49" fmla="*/ 10 h 52"/>
                <a:gd name="T50" fmla="*/ 42 w 95"/>
                <a:gd name="T51" fmla="*/ 41 h 52"/>
                <a:gd name="T52" fmla="*/ 39 w 95"/>
                <a:gd name="T53" fmla="*/ 44 h 52"/>
                <a:gd name="T54" fmla="*/ 38 w 95"/>
                <a:gd name="T55" fmla="*/ 44 h 52"/>
                <a:gd name="T56" fmla="*/ 35 w 95"/>
                <a:gd name="T57" fmla="*/ 41 h 52"/>
                <a:gd name="T58" fmla="*/ 33 w 95"/>
                <a:gd name="T59" fmla="*/ 11 h 52"/>
                <a:gd name="T60" fmla="*/ 36 w 95"/>
                <a:gd name="T61" fmla="*/ 7 h 52"/>
                <a:gd name="T62" fmla="*/ 15 w 95"/>
                <a:gd name="T63" fmla="*/ 7 h 52"/>
                <a:gd name="T64" fmla="*/ 19 w 95"/>
                <a:gd name="T65" fmla="*/ 10 h 52"/>
                <a:gd name="T66" fmla="*/ 25 w 95"/>
                <a:gd name="T67" fmla="*/ 40 h 52"/>
                <a:gd name="T68" fmla="*/ 23 w 95"/>
                <a:gd name="T69" fmla="*/ 44 h 52"/>
                <a:gd name="T70" fmla="*/ 22 w 95"/>
                <a:gd name="T71" fmla="*/ 44 h 52"/>
                <a:gd name="T72" fmla="*/ 19 w 95"/>
                <a:gd name="T73" fmla="*/ 42 h 52"/>
                <a:gd name="T74" fmla="*/ 12 w 95"/>
                <a:gd name="T75" fmla="*/ 11 h 52"/>
                <a:gd name="T76" fmla="*/ 15 w 95"/>
                <a:gd name="T77" fmla="*/ 7 h 52"/>
                <a:gd name="T78" fmla="*/ 15 w 95"/>
                <a:gd name="T79" fmla="*/ 7 h 52"/>
                <a:gd name="T80" fmla="*/ 15 w 95"/>
                <a:gd name="T81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52">
                  <a:moveTo>
                    <a:pt x="16" y="52"/>
                  </a:moveTo>
                  <a:cubicBezTo>
                    <a:pt x="79" y="52"/>
                    <a:pt x="79" y="52"/>
                    <a:pt x="79" y="52"/>
                  </a:cubicBezTo>
                  <a:cubicBezTo>
                    <a:pt x="82" y="52"/>
                    <a:pt x="84" y="48"/>
                    <a:pt x="85" y="4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8"/>
                    <a:pt x="12" y="52"/>
                    <a:pt x="16" y="52"/>
                  </a:cubicBezTo>
                  <a:close/>
                  <a:moveTo>
                    <a:pt x="69" y="4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6" y="8"/>
                    <a:pt x="77" y="7"/>
                    <a:pt x="79" y="7"/>
                  </a:cubicBezTo>
                  <a:cubicBezTo>
                    <a:pt x="81" y="8"/>
                    <a:pt x="82" y="9"/>
                    <a:pt x="82" y="11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3"/>
                    <a:pt x="74" y="44"/>
                    <a:pt x="72" y="44"/>
                  </a:cubicBezTo>
                  <a:cubicBezTo>
                    <a:pt x="72" y="44"/>
                    <a:pt x="72" y="44"/>
                    <a:pt x="71" y="44"/>
                  </a:cubicBezTo>
                  <a:cubicBezTo>
                    <a:pt x="70" y="44"/>
                    <a:pt x="68" y="42"/>
                    <a:pt x="69" y="40"/>
                  </a:cubicBezTo>
                  <a:close/>
                  <a:moveTo>
                    <a:pt x="52" y="41"/>
                  </a:moveTo>
                  <a:cubicBezTo>
                    <a:pt x="55" y="10"/>
                    <a:pt x="55" y="10"/>
                    <a:pt x="55" y="10"/>
                  </a:cubicBezTo>
                  <a:cubicBezTo>
                    <a:pt x="55" y="8"/>
                    <a:pt x="56" y="7"/>
                    <a:pt x="58" y="7"/>
                  </a:cubicBezTo>
                  <a:cubicBezTo>
                    <a:pt x="60" y="7"/>
                    <a:pt x="61" y="9"/>
                    <a:pt x="61" y="1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6" y="44"/>
                    <a:pt x="56" y="44"/>
                    <a:pt x="55" y="44"/>
                  </a:cubicBezTo>
                  <a:cubicBezTo>
                    <a:pt x="54" y="44"/>
                    <a:pt x="52" y="43"/>
                    <a:pt x="52" y="41"/>
                  </a:cubicBezTo>
                  <a:close/>
                  <a:moveTo>
                    <a:pt x="36" y="7"/>
                  </a:moveTo>
                  <a:cubicBezTo>
                    <a:pt x="38" y="7"/>
                    <a:pt x="39" y="8"/>
                    <a:pt x="39" y="1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3"/>
                    <a:pt x="40" y="44"/>
                    <a:pt x="39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7" y="44"/>
                    <a:pt x="35" y="43"/>
                    <a:pt x="35" y="4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9"/>
                    <a:pt x="34" y="7"/>
                    <a:pt x="36" y="7"/>
                  </a:cubicBezTo>
                  <a:close/>
                  <a:moveTo>
                    <a:pt x="15" y="7"/>
                  </a:moveTo>
                  <a:cubicBezTo>
                    <a:pt x="17" y="7"/>
                    <a:pt x="18" y="8"/>
                    <a:pt x="19" y="1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42"/>
                    <a:pt x="24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1" y="44"/>
                    <a:pt x="19" y="43"/>
                    <a:pt x="19" y="4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3" y="8"/>
                    <a:pt x="15" y="7"/>
                  </a:cubicBezTo>
                  <a:close/>
                  <a:moveTo>
                    <a:pt x="15" y="7"/>
                  </a:moveTo>
                  <a:cubicBezTo>
                    <a:pt x="15" y="7"/>
                    <a:pt x="15" y="7"/>
                    <a:pt x="1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8" name="Freeform 138"/>
            <p:cNvSpPr>
              <a:spLocks noEditPoints="1"/>
            </p:cNvSpPr>
            <p:nvPr/>
          </p:nvSpPr>
          <p:spPr bwMode="auto">
            <a:xfrm>
              <a:off x="10890085" y="3811108"/>
              <a:ext cx="33178" cy="331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5 h 22"/>
                <a:gd name="T12" fmla="*/ 7 w 22"/>
                <a:gd name="T13" fmla="*/ 11 h 22"/>
                <a:gd name="T14" fmla="*/ 11 w 22"/>
                <a:gd name="T15" fmla="*/ 6 h 22"/>
                <a:gd name="T16" fmla="*/ 15 w 22"/>
                <a:gd name="T17" fmla="*/ 11 h 22"/>
                <a:gd name="T18" fmla="*/ 11 w 22"/>
                <a:gd name="T19" fmla="*/ 15 h 22"/>
                <a:gd name="T20" fmla="*/ 11 w 22"/>
                <a:gd name="T21" fmla="*/ 15 h 22"/>
                <a:gd name="T22" fmla="*/ 11 w 22"/>
                <a:gd name="T23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5"/>
                  </a:moveTo>
                  <a:cubicBezTo>
                    <a:pt x="9" y="15"/>
                    <a:pt x="7" y="13"/>
                    <a:pt x="7" y="11"/>
                  </a:cubicBezTo>
                  <a:cubicBezTo>
                    <a:pt x="7" y="8"/>
                    <a:pt x="9" y="6"/>
                    <a:pt x="11" y="6"/>
                  </a:cubicBezTo>
                  <a:cubicBezTo>
                    <a:pt x="13" y="6"/>
                    <a:pt x="15" y="8"/>
                    <a:pt x="15" y="11"/>
                  </a:cubicBezTo>
                  <a:cubicBezTo>
                    <a:pt x="15" y="13"/>
                    <a:pt x="13" y="15"/>
                    <a:pt x="11" y="15"/>
                  </a:cubicBezTo>
                  <a:close/>
                  <a:moveTo>
                    <a:pt x="11" y="15"/>
                  </a:moveTo>
                  <a:cubicBezTo>
                    <a:pt x="11" y="15"/>
                    <a:pt x="11" y="15"/>
                    <a:pt x="11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9" name="Freeform 139"/>
            <p:cNvSpPr>
              <a:spLocks noEditPoints="1"/>
            </p:cNvSpPr>
            <p:nvPr/>
          </p:nvSpPr>
          <p:spPr bwMode="auto">
            <a:xfrm>
              <a:off x="10970477" y="3811108"/>
              <a:ext cx="33178" cy="331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5 h 22"/>
                <a:gd name="T12" fmla="*/ 7 w 22"/>
                <a:gd name="T13" fmla="*/ 11 h 22"/>
                <a:gd name="T14" fmla="*/ 11 w 22"/>
                <a:gd name="T15" fmla="*/ 6 h 22"/>
                <a:gd name="T16" fmla="*/ 15 w 22"/>
                <a:gd name="T17" fmla="*/ 11 h 22"/>
                <a:gd name="T18" fmla="*/ 11 w 22"/>
                <a:gd name="T19" fmla="*/ 15 h 22"/>
                <a:gd name="T20" fmla="*/ 11 w 22"/>
                <a:gd name="T21" fmla="*/ 15 h 22"/>
                <a:gd name="T22" fmla="*/ 11 w 22"/>
                <a:gd name="T23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5"/>
                  </a:moveTo>
                  <a:cubicBezTo>
                    <a:pt x="8" y="15"/>
                    <a:pt x="7" y="13"/>
                    <a:pt x="7" y="11"/>
                  </a:cubicBezTo>
                  <a:cubicBezTo>
                    <a:pt x="7" y="8"/>
                    <a:pt x="8" y="6"/>
                    <a:pt x="11" y="6"/>
                  </a:cubicBezTo>
                  <a:cubicBezTo>
                    <a:pt x="13" y="6"/>
                    <a:pt x="15" y="8"/>
                    <a:pt x="15" y="11"/>
                  </a:cubicBezTo>
                  <a:cubicBezTo>
                    <a:pt x="15" y="13"/>
                    <a:pt x="13" y="15"/>
                    <a:pt x="11" y="15"/>
                  </a:cubicBezTo>
                  <a:close/>
                  <a:moveTo>
                    <a:pt x="11" y="15"/>
                  </a:moveTo>
                  <a:cubicBezTo>
                    <a:pt x="11" y="15"/>
                    <a:pt x="11" y="15"/>
                    <a:pt x="11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0" name="Freeform 140"/>
            <p:cNvSpPr>
              <a:spLocks noEditPoints="1"/>
            </p:cNvSpPr>
            <p:nvPr/>
          </p:nvSpPr>
          <p:spPr bwMode="auto">
            <a:xfrm>
              <a:off x="10831385" y="3680941"/>
              <a:ext cx="185669" cy="122510"/>
            </a:xfrm>
            <a:custGeom>
              <a:avLst/>
              <a:gdLst>
                <a:gd name="T0" fmla="*/ 120 w 123"/>
                <a:gd name="T1" fmla="*/ 81 h 81"/>
                <a:gd name="T2" fmla="*/ 35 w 123"/>
                <a:gd name="T3" fmla="*/ 81 h 81"/>
                <a:gd name="T4" fmla="*/ 29 w 123"/>
                <a:gd name="T5" fmla="*/ 76 h 81"/>
                <a:gd name="T6" fmla="*/ 13 w 123"/>
                <a:gd name="T7" fmla="*/ 8 h 81"/>
                <a:gd name="T8" fmla="*/ 3 w 123"/>
                <a:gd name="T9" fmla="*/ 8 h 81"/>
                <a:gd name="T10" fmla="*/ 0 w 123"/>
                <a:gd name="T11" fmla="*/ 4 h 81"/>
                <a:gd name="T12" fmla="*/ 3 w 123"/>
                <a:gd name="T13" fmla="*/ 0 h 81"/>
                <a:gd name="T14" fmla="*/ 14 w 123"/>
                <a:gd name="T15" fmla="*/ 0 h 81"/>
                <a:gd name="T16" fmla="*/ 20 w 123"/>
                <a:gd name="T17" fmla="*/ 5 h 81"/>
                <a:gd name="T18" fmla="*/ 36 w 123"/>
                <a:gd name="T19" fmla="*/ 73 h 81"/>
                <a:gd name="T20" fmla="*/ 120 w 123"/>
                <a:gd name="T21" fmla="*/ 73 h 81"/>
                <a:gd name="T22" fmla="*/ 123 w 123"/>
                <a:gd name="T23" fmla="*/ 77 h 81"/>
                <a:gd name="T24" fmla="*/ 120 w 123"/>
                <a:gd name="T25" fmla="*/ 81 h 81"/>
                <a:gd name="T26" fmla="*/ 120 w 123"/>
                <a:gd name="T27" fmla="*/ 81 h 81"/>
                <a:gd name="T28" fmla="*/ 120 w 123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81">
                  <a:moveTo>
                    <a:pt x="120" y="81"/>
                  </a:moveTo>
                  <a:cubicBezTo>
                    <a:pt x="35" y="81"/>
                    <a:pt x="35" y="81"/>
                    <a:pt x="35" y="81"/>
                  </a:cubicBezTo>
                  <a:cubicBezTo>
                    <a:pt x="32" y="81"/>
                    <a:pt x="30" y="79"/>
                    <a:pt x="29" y="7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0" y="3"/>
                    <a:pt x="20" y="5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22" y="73"/>
                    <a:pt x="123" y="75"/>
                    <a:pt x="123" y="77"/>
                  </a:cubicBezTo>
                  <a:cubicBezTo>
                    <a:pt x="123" y="79"/>
                    <a:pt x="122" y="81"/>
                    <a:pt x="120" y="81"/>
                  </a:cubicBezTo>
                  <a:close/>
                  <a:moveTo>
                    <a:pt x="120" y="81"/>
                  </a:moveTo>
                  <a:cubicBezTo>
                    <a:pt x="120" y="81"/>
                    <a:pt x="120" y="81"/>
                    <a:pt x="120" y="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1" name="Freeform 141"/>
            <p:cNvSpPr>
              <a:spLocks noEditPoints="1"/>
            </p:cNvSpPr>
            <p:nvPr/>
          </p:nvSpPr>
          <p:spPr bwMode="auto">
            <a:xfrm>
              <a:off x="9453861" y="5523694"/>
              <a:ext cx="239902" cy="129529"/>
            </a:xfrm>
            <a:custGeom>
              <a:avLst/>
              <a:gdLst>
                <a:gd name="T0" fmla="*/ 27 w 159"/>
                <a:gd name="T1" fmla="*/ 86 h 86"/>
                <a:gd name="T2" fmla="*/ 132 w 159"/>
                <a:gd name="T3" fmla="*/ 86 h 86"/>
                <a:gd name="T4" fmla="*/ 143 w 159"/>
                <a:gd name="T5" fmla="*/ 74 h 86"/>
                <a:gd name="T6" fmla="*/ 159 w 159"/>
                <a:gd name="T7" fmla="*/ 0 h 86"/>
                <a:gd name="T8" fmla="*/ 0 w 159"/>
                <a:gd name="T9" fmla="*/ 0 h 86"/>
                <a:gd name="T10" fmla="*/ 16 w 159"/>
                <a:gd name="T11" fmla="*/ 74 h 86"/>
                <a:gd name="T12" fmla="*/ 27 w 159"/>
                <a:gd name="T13" fmla="*/ 86 h 86"/>
                <a:gd name="T14" fmla="*/ 116 w 159"/>
                <a:gd name="T15" fmla="*/ 67 h 86"/>
                <a:gd name="T16" fmla="*/ 127 w 159"/>
                <a:gd name="T17" fmla="*/ 16 h 86"/>
                <a:gd name="T18" fmla="*/ 133 w 159"/>
                <a:gd name="T19" fmla="*/ 12 h 86"/>
                <a:gd name="T20" fmla="*/ 137 w 159"/>
                <a:gd name="T21" fmla="*/ 18 h 86"/>
                <a:gd name="T22" fmla="*/ 126 w 159"/>
                <a:gd name="T23" fmla="*/ 70 h 86"/>
                <a:gd name="T24" fmla="*/ 121 w 159"/>
                <a:gd name="T25" fmla="*/ 74 h 86"/>
                <a:gd name="T26" fmla="*/ 120 w 159"/>
                <a:gd name="T27" fmla="*/ 74 h 86"/>
                <a:gd name="T28" fmla="*/ 116 w 159"/>
                <a:gd name="T29" fmla="*/ 67 h 86"/>
                <a:gd name="T30" fmla="*/ 88 w 159"/>
                <a:gd name="T31" fmla="*/ 68 h 86"/>
                <a:gd name="T32" fmla="*/ 92 w 159"/>
                <a:gd name="T33" fmla="*/ 16 h 86"/>
                <a:gd name="T34" fmla="*/ 98 w 159"/>
                <a:gd name="T35" fmla="*/ 11 h 86"/>
                <a:gd name="T36" fmla="*/ 103 w 159"/>
                <a:gd name="T37" fmla="*/ 17 h 86"/>
                <a:gd name="T38" fmla="*/ 99 w 159"/>
                <a:gd name="T39" fmla="*/ 69 h 86"/>
                <a:gd name="T40" fmla="*/ 94 w 159"/>
                <a:gd name="T41" fmla="*/ 74 h 86"/>
                <a:gd name="T42" fmla="*/ 93 w 159"/>
                <a:gd name="T43" fmla="*/ 74 h 86"/>
                <a:gd name="T44" fmla="*/ 88 w 159"/>
                <a:gd name="T45" fmla="*/ 68 h 86"/>
                <a:gd name="T46" fmla="*/ 60 w 159"/>
                <a:gd name="T47" fmla="*/ 11 h 86"/>
                <a:gd name="T48" fmla="*/ 66 w 159"/>
                <a:gd name="T49" fmla="*/ 16 h 86"/>
                <a:gd name="T50" fmla="*/ 70 w 159"/>
                <a:gd name="T51" fmla="*/ 68 h 86"/>
                <a:gd name="T52" fmla="*/ 65 w 159"/>
                <a:gd name="T53" fmla="*/ 74 h 86"/>
                <a:gd name="T54" fmla="*/ 64 w 159"/>
                <a:gd name="T55" fmla="*/ 74 h 86"/>
                <a:gd name="T56" fmla="*/ 59 w 159"/>
                <a:gd name="T57" fmla="*/ 69 h 86"/>
                <a:gd name="T58" fmla="*/ 55 w 159"/>
                <a:gd name="T59" fmla="*/ 17 h 86"/>
                <a:gd name="T60" fmla="*/ 60 w 159"/>
                <a:gd name="T61" fmla="*/ 11 h 86"/>
                <a:gd name="T62" fmla="*/ 25 w 159"/>
                <a:gd name="T63" fmla="*/ 12 h 86"/>
                <a:gd name="T64" fmla="*/ 32 w 159"/>
                <a:gd name="T65" fmla="*/ 16 h 86"/>
                <a:gd name="T66" fmla="*/ 42 w 159"/>
                <a:gd name="T67" fmla="*/ 67 h 86"/>
                <a:gd name="T68" fmla="*/ 38 w 159"/>
                <a:gd name="T69" fmla="*/ 74 h 86"/>
                <a:gd name="T70" fmla="*/ 37 w 159"/>
                <a:gd name="T71" fmla="*/ 74 h 86"/>
                <a:gd name="T72" fmla="*/ 32 w 159"/>
                <a:gd name="T73" fmla="*/ 70 h 86"/>
                <a:gd name="T74" fmla="*/ 21 w 159"/>
                <a:gd name="T75" fmla="*/ 18 h 86"/>
                <a:gd name="T76" fmla="*/ 25 w 159"/>
                <a:gd name="T77" fmla="*/ 12 h 86"/>
                <a:gd name="T78" fmla="*/ 25 w 159"/>
                <a:gd name="T79" fmla="*/ 12 h 86"/>
                <a:gd name="T80" fmla="*/ 25 w 159"/>
                <a:gd name="T81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" h="86">
                  <a:moveTo>
                    <a:pt x="27" y="86"/>
                  </a:moveTo>
                  <a:cubicBezTo>
                    <a:pt x="132" y="86"/>
                    <a:pt x="132" y="86"/>
                    <a:pt x="132" y="86"/>
                  </a:cubicBezTo>
                  <a:cubicBezTo>
                    <a:pt x="138" y="86"/>
                    <a:pt x="142" y="80"/>
                    <a:pt x="143" y="74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7" y="80"/>
                    <a:pt x="21" y="86"/>
                    <a:pt x="27" y="86"/>
                  </a:cubicBezTo>
                  <a:close/>
                  <a:moveTo>
                    <a:pt x="116" y="67"/>
                  </a:moveTo>
                  <a:cubicBezTo>
                    <a:pt x="127" y="16"/>
                    <a:pt x="127" y="16"/>
                    <a:pt x="127" y="16"/>
                  </a:cubicBezTo>
                  <a:cubicBezTo>
                    <a:pt x="127" y="13"/>
                    <a:pt x="130" y="11"/>
                    <a:pt x="133" y="12"/>
                  </a:cubicBezTo>
                  <a:cubicBezTo>
                    <a:pt x="136" y="12"/>
                    <a:pt x="138" y="15"/>
                    <a:pt x="137" y="18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6" y="72"/>
                    <a:pt x="124" y="74"/>
                    <a:pt x="121" y="74"/>
                  </a:cubicBezTo>
                  <a:cubicBezTo>
                    <a:pt x="121" y="74"/>
                    <a:pt x="120" y="74"/>
                    <a:pt x="120" y="74"/>
                  </a:cubicBezTo>
                  <a:cubicBezTo>
                    <a:pt x="117" y="73"/>
                    <a:pt x="115" y="70"/>
                    <a:pt x="116" y="67"/>
                  </a:cubicBezTo>
                  <a:close/>
                  <a:moveTo>
                    <a:pt x="88" y="68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92" y="13"/>
                    <a:pt x="95" y="11"/>
                    <a:pt x="98" y="11"/>
                  </a:cubicBezTo>
                  <a:cubicBezTo>
                    <a:pt x="101" y="12"/>
                    <a:pt x="103" y="14"/>
                    <a:pt x="103" y="17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9" y="72"/>
                    <a:pt x="97" y="74"/>
                    <a:pt x="94" y="74"/>
                  </a:cubicBezTo>
                  <a:cubicBezTo>
                    <a:pt x="94" y="74"/>
                    <a:pt x="93" y="74"/>
                    <a:pt x="93" y="74"/>
                  </a:cubicBezTo>
                  <a:cubicBezTo>
                    <a:pt x="90" y="74"/>
                    <a:pt x="88" y="71"/>
                    <a:pt x="88" y="68"/>
                  </a:cubicBezTo>
                  <a:close/>
                  <a:moveTo>
                    <a:pt x="60" y="11"/>
                  </a:moveTo>
                  <a:cubicBezTo>
                    <a:pt x="63" y="11"/>
                    <a:pt x="66" y="13"/>
                    <a:pt x="66" y="16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71"/>
                    <a:pt x="68" y="74"/>
                    <a:pt x="65" y="74"/>
                  </a:cubicBezTo>
                  <a:cubicBezTo>
                    <a:pt x="65" y="74"/>
                    <a:pt x="65" y="74"/>
                    <a:pt x="64" y="74"/>
                  </a:cubicBezTo>
                  <a:cubicBezTo>
                    <a:pt x="62" y="74"/>
                    <a:pt x="59" y="72"/>
                    <a:pt x="59" y="69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4"/>
                    <a:pt x="57" y="12"/>
                    <a:pt x="60" y="11"/>
                  </a:cubicBezTo>
                  <a:close/>
                  <a:moveTo>
                    <a:pt x="25" y="12"/>
                  </a:moveTo>
                  <a:cubicBezTo>
                    <a:pt x="28" y="11"/>
                    <a:pt x="31" y="13"/>
                    <a:pt x="32" y="16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3" y="70"/>
                    <a:pt x="41" y="73"/>
                    <a:pt x="38" y="74"/>
                  </a:cubicBezTo>
                  <a:cubicBezTo>
                    <a:pt x="38" y="74"/>
                    <a:pt x="38" y="74"/>
                    <a:pt x="37" y="74"/>
                  </a:cubicBezTo>
                  <a:cubicBezTo>
                    <a:pt x="35" y="74"/>
                    <a:pt x="32" y="72"/>
                    <a:pt x="32" y="7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5"/>
                    <a:pt x="22" y="12"/>
                    <a:pt x="25" y="12"/>
                  </a:cubicBezTo>
                  <a:close/>
                  <a:moveTo>
                    <a:pt x="25" y="12"/>
                  </a:moveTo>
                  <a:cubicBezTo>
                    <a:pt x="25" y="12"/>
                    <a:pt x="25" y="12"/>
                    <a:pt x="25" y="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2" name="Freeform 142"/>
            <p:cNvSpPr>
              <a:spLocks noEditPoints="1"/>
            </p:cNvSpPr>
            <p:nvPr/>
          </p:nvSpPr>
          <p:spPr bwMode="auto">
            <a:xfrm>
              <a:off x="9476831" y="5698526"/>
              <a:ext cx="55509" cy="55512"/>
            </a:xfrm>
            <a:custGeom>
              <a:avLst/>
              <a:gdLst>
                <a:gd name="T0" fmla="*/ 19 w 37"/>
                <a:gd name="T1" fmla="*/ 0 h 37"/>
                <a:gd name="T2" fmla="*/ 0 w 37"/>
                <a:gd name="T3" fmla="*/ 19 h 37"/>
                <a:gd name="T4" fmla="*/ 19 w 37"/>
                <a:gd name="T5" fmla="*/ 37 h 37"/>
                <a:gd name="T6" fmla="*/ 37 w 37"/>
                <a:gd name="T7" fmla="*/ 19 h 37"/>
                <a:gd name="T8" fmla="*/ 19 w 37"/>
                <a:gd name="T9" fmla="*/ 0 h 37"/>
                <a:gd name="T10" fmla="*/ 19 w 37"/>
                <a:gd name="T11" fmla="*/ 26 h 37"/>
                <a:gd name="T12" fmla="*/ 12 w 37"/>
                <a:gd name="T13" fmla="*/ 19 h 37"/>
                <a:gd name="T14" fmla="*/ 19 w 37"/>
                <a:gd name="T15" fmla="*/ 12 h 37"/>
                <a:gd name="T16" fmla="*/ 26 w 37"/>
                <a:gd name="T17" fmla="*/ 19 h 37"/>
                <a:gd name="T18" fmla="*/ 19 w 37"/>
                <a:gd name="T19" fmla="*/ 26 h 37"/>
                <a:gd name="T20" fmla="*/ 19 w 37"/>
                <a:gd name="T21" fmla="*/ 26 h 37"/>
                <a:gd name="T22" fmla="*/ 19 w 37"/>
                <a:gd name="T23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  <a:cubicBezTo>
                    <a:pt x="29" y="37"/>
                    <a:pt x="37" y="29"/>
                    <a:pt x="37" y="19"/>
                  </a:cubicBezTo>
                  <a:cubicBezTo>
                    <a:pt x="37" y="8"/>
                    <a:pt x="29" y="0"/>
                    <a:pt x="19" y="0"/>
                  </a:cubicBezTo>
                  <a:close/>
                  <a:moveTo>
                    <a:pt x="19" y="26"/>
                  </a:moveTo>
                  <a:cubicBezTo>
                    <a:pt x="15" y="26"/>
                    <a:pt x="12" y="23"/>
                    <a:pt x="12" y="19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2" y="12"/>
                    <a:pt x="26" y="15"/>
                    <a:pt x="26" y="19"/>
                  </a:cubicBezTo>
                  <a:cubicBezTo>
                    <a:pt x="26" y="23"/>
                    <a:pt x="22" y="26"/>
                    <a:pt x="19" y="26"/>
                  </a:cubicBezTo>
                  <a:close/>
                  <a:moveTo>
                    <a:pt x="19" y="26"/>
                  </a:moveTo>
                  <a:cubicBezTo>
                    <a:pt x="19" y="26"/>
                    <a:pt x="19" y="26"/>
                    <a:pt x="19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3" name="Freeform 143"/>
            <p:cNvSpPr>
              <a:spLocks noEditPoints="1"/>
            </p:cNvSpPr>
            <p:nvPr/>
          </p:nvSpPr>
          <p:spPr bwMode="auto">
            <a:xfrm>
              <a:off x="9610819" y="5698526"/>
              <a:ext cx="56147" cy="55512"/>
            </a:xfrm>
            <a:custGeom>
              <a:avLst/>
              <a:gdLst>
                <a:gd name="T0" fmla="*/ 18 w 37"/>
                <a:gd name="T1" fmla="*/ 0 h 37"/>
                <a:gd name="T2" fmla="*/ 0 w 37"/>
                <a:gd name="T3" fmla="*/ 19 h 37"/>
                <a:gd name="T4" fmla="*/ 18 w 37"/>
                <a:gd name="T5" fmla="*/ 37 h 37"/>
                <a:gd name="T6" fmla="*/ 37 w 37"/>
                <a:gd name="T7" fmla="*/ 19 h 37"/>
                <a:gd name="T8" fmla="*/ 18 w 37"/>
                <a:gd name="T9" fmla="*/ 0 h 37"/>
                <a:gd name="T10" fmla="*/ 18 w 37"/>
                <a:gd name="T11" fmla="*/ 26 h 37"/>
                <a:gd name="T12" fmla="*/ 11 w 37"/>
                <a:gd name="T13" fmla="*/ 19 h 37"/>
                <a:gd name="T14" fmla="*/ 18 w 37"/>
                <a:gd name="T15" fmla="*/ 12 h 37"/>
                <a:gd name="T16" fmla="*/ 25 w 37"/>
                <a:gd name="T17" fmla="*/ 19 h 37"/>
                <a:gd name="T18" fmla="*/ 18 w 37"/>
                <a:gd name="T19" fmla="*/ 26 h 37"/>
                <a:gd name="T20" fmla="*/ 18 w 37"/>
                <a:gd name="T21" fmla="*/ 26 h 37"/>
                <a:gd name="T22" fmla="*/ 18 w 37"/>
                <a:gd name="T23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7">
                  <a:moveTo>
                    <a:pt x="18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9" y="37"/>
                    <a:pt x="37" y="29"/>
                    <a:pt x="37" y="19"/>
                  </a:cubicBezTo>
                  <a:cubicBezTo>
                    <a:pt x="37" y="8"/>
                    <a:pt x="29" y="0"/>
                    <a:pt x="18" y="0"/>
                  </a:cubicBezTo>
                  <a:close/>
                  <a:moveTo>
                    <a:pt x="18" y="26"/>
                  </a:moveTo>
                  <a:cubicBezTo>
                    <a:pt x="14" y="26"/>
                    <a:pt x="11" y="23"/>
                    <a:pt x="11" y="19"/>
                  </a:cubicBezTo>
                  <a:cubicBezTo>
                    <a:pt x="11" y="15"/>
                    <a:pt x="14" y="12"/>
                    <a:pt x="18" y="12"/>
                  </a:cubicBezTo>
                  <a:cubicBezTo>
                    <a:pt x="22" y="12"/>
                    <a:pt x="25" y="15"/>
                    <a:pt x="25" y="19"/>
                  </a:cubicBezTo>
                  <a:cubicBezTo>
                    <a:pt x="25" y="23"/>
                    <a:pt x="22" y="26"/>
                    <a:pt x="18" y="26"/>
                  </a:cubicBezTo>
                  <a:close/>
                  <a:moveTo>
                    <a:pt x="18" y="26"/>
                  </a:moveTo>
                  <a:cubicBezTo>
                    <a:pt x="18" y="26"/>
                    <a:pt x="18" y="26"/>
                    <a:pt x="18" y="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4" name="Freeform 144"/>
            <p:cNvSpPr>
              <a:spLocks noEditPoints="1"/>
            </p:cNvSpPr>
            <p:nvPr/>
          </p:nvSpPr>
          <p:spPr bwMode="auto">
            <a:xfrm>
              <a:off x="9377297" y="5482858"/>
              <a:ext cx="313915" cy="203545"/>
            </a:xfrm>
            <a:custGeom>
              <a:avLst/>
              <a:gdLst>
                <a:gd name="T0" fmla="*/ 202 w 208"/>
                <a:gd name="T1" fmla="*/ 135 h 135"/>
                <a:gd name="T2" fmla="*/ 60 w 208"/>
                <a:gd name="T3" fmla="*/ 135 h 135"/>
                <a:gd name="T4" fmla="*/ 50 w 208"/>
                <a:gd name="T5" fmla="*/ 127 h 135"/>
                <a:gd name="T6" fmla="*/ 23 w 208"/>
                <a:gd name="T7" fmla="*/ 13 h 135"/>
                <a:gd name="T8" fmla="*/ 7 w 208"/>
                <a:gd name="T9" fmla="*/ 13 h 135"/>
                <a:gd name="T10" fmla="*/ 0 w 208"/>
                <a:gd name="T11" fmla="*/ 7 h 135"/>
                <a:gd name="T12" fmla="*/ 7 w 208"/>
                <a:gd name="T13" fmla="*/ 0 h 135"/>
                <a:gd name="T14" fmla="*/ 25 w 208"/>
                <a:gd name="T15" fmla="*/ 0 h 135"/>
                <a:gd name="T16" fmla="*/ 35 w 208"/>
                <a:gd name="T17" fmla="*/ 9 h 135"/>
                <a:gd name="T18" fmla="*/ 62 w 208"/>
                <a:gd name="T19" fmla="*/ 123 h 135"/>
                <a:gd name="T20" fmla="*/ 202 w 208"/>
                <a:gd name="T21" fmla="*/ 123 h 135"/>
                <a:gd name="T22" fmla="*/ 208 w 208"/>
                <a:gd name="T23" fmla="*/ 129 h 135"/>
                <a:gd name="T24" fmla="*/ 202 w 208"/>
                <a:gd name="T25" fmla="*/ 135 h 135"/>
                <a:gd name="T26" fmla="*/ 202 w 208"/>
                <a:gd name="T27" fmla="*/ 135 h 135"/>
                <a:gd name="T28" fmla="*/ 202 w 208"/>
                <a:gd name="T2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8" h="135">
                  <a:moveTo>
                    <a:pt x="202" y="135"/>
                  </a:moveTo>
                  <a:cubicBezTo>
                    <a:pt x="60" y="135"/>
                    <a:pt x="60" y="135"/>
                    <a:pt x="60" y="135"/>
                  </a:cubicBezTo>
                  <a:cubicBezTo>
                    <a:pt x="55" y="135"/>
                    <a:pt x="51" y="132"/>
                    <a:pt x="50" y="12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0" y="0"/>
                    <a:pt x="34" y="4"/>
                    <a:pt x="35" y="9"/>
                  </a:cubicBezTo>
                  <a:cubicBezTo>
                    <a:pt x="62" y="123"/>
                    <a:pt x="62" y="123"/>
                    <a:pt x="62" y="123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05" y="123"/>
                    <a:pt x="208" y="126"/>
                    <a:pt x="208" y="129"/>
                  </a:cubicBezTo>
                  <a:cubicBezTo>
                    <a:pt x="208" y="133"/>
                    <a:pt x="205" y="135"/>
                    <a:pt x="202" y="135"/>
                  </a:cubicBezTo>
                  <a:close/>
                  <a:moveTo>
                    <a:pt x="202" y="135"/>
                  </a:moveTo>
                  <a:cubicBezTo>
                    <a:pt x="202" y="135"/>
                    <a:pt x="202" y="135"/>
                    <a:pt x="202" y="13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5" name="Freeform 145"/>
            <p:cNvSpPr>
              <a:spLocks noEditPoints="1"/>
            </p:cNvSpPr>
            <p:nvPr/>
          </p:nvSpPr>
          <p:spPr bwMode="auto">
            <a:xfrm>
              <a:off x="8936413" y="3841097"/>
              <a:ext cx="143559" cy="77207"/>
            </a:xfrm>
            <a:custGeom>
              <a:avLst/>
              <a:gdLst>
                <a:gd name="T0" fmla="*/ 16 w 95"/>
                <a:gd name="T1" fmla="*/ 51 h 51"/>
                <a:gd name="T2" fmla="*/ 79 w 95"/>
                <a:gd name="T3" fmla="*/ 51 h 51"/>
                <a:gd name="T4" fmla="*/ 86 w 95"/>
                <a:gd name="T5" fmla="*/ 44 h 51"/>
                <a:gd name="T6" fmla="*/ 95 w 95"/>
                <a:gd name="T7" fmla="*/ 0 h 51"/>
                <a:gd name="T8" fmla="*/ 0 w 95"/>
                <a:gd name="T9" fmla="*/ 0 h 51"/>
                <a:gd name="T10" fmla="*/ 10 w 95"/>
                <a:gd name="T11" fmla="*/ 44 h 51"/>
                <a:gd name="T12" fmla="*/ 16 w 95"/>
                <a:gd name="T13" fmla="*/ 51 h 51"/>
                <a:gd name="T14" fmla="*/ 69 w 95"/>
                <a:gd name="T15" fmla="*/ 40 h 51"/>
                <a:gd name="T16" fmla="*/ 76 w 95"/>
                <a:gd name="T17" fmla="*/ 9 h 51"/>
                <a:gd name="T18" fmla="*/ 80 w 95"/>
                <a:gd name="T19" fmla="*/ 7 h 51"/>
                <a:gd name="T20" fmla="*/ 82 w 95"/>
                <a:gd name="T21" fmla="*/ 11 h 51"/>
                <a:gd name="T22" fmla="*/ 76 w 95"/>
                <a:gd name="T23" fmla="*/ 42 h 51"/>
                <a:gd name="T24" fmla="*/ 72 w 95"/>
                <a:gd name="T25" fmla="*/ 44 h 51"/>
                <a:gd name="T26" fmla="*/ 72 w 95"/>
                <a:gd name="T27" fmla="*/ 44 h 51"/>
                <a:gd name="T28" fmla="*/ 69 w 95"/>
                <a:gd name="T29" fmla="*/ 40 h 51"/>
                <a:gd name="T30" fmla="*/ 53 w 95"/>
                <a:gd name="T31" fmla="*/ 41 h 51"/>
                <a:gd name="T32" fmla="*/ 55 w 95"/>
                <a:gd name="T33" fmla="*/ 10 h 51"/>
                <a:gd name="T34" fmla="*/ 59 w 95"/>
                <a:gd name="T35" fmla="*/ 7 h 51"/>
                <a:gd name="T36" fmla="*/ 62 w 95"/>
                <a:gd name="T37" fmla="*/ 10 h 51"/>
                <a:gd name="T38" fmla="*/ 59 w 95"/>
                <a:gd name="T39" fmla="*/ 41 h 51"/>
                <a:gd name="T40" fmla="*/ 56 w 95"/>
                <a:gd name="T41" fmla="*/ 44 h 51"/>
                <a:gd name="T42" fmla="*/ 56 w 95"/>
                <a:gd name="T43" fmla="*/ 44 h 51"/>
                <a:gd name="T44" fmla="*/ 53 w 95"/>
                <a:gd name="T45" fmla="*/ 41 h 51"/>
                <a:gd name="T46" fmla="*/ 36 w 95"/>
                <a:gd name="T47" fmla="*/ 7 h 51"/>
                <a:gd name="T48" fmla="*/ 40 w 95"/>
                <a:gd name="T49" fmla="*/ 10 h 51"/>
                <a:gd name="T50" fmla="*/ 42 w 95"/>
                <a:gd name="T51" fmla="*/ 41 h 51"/>
                <a:gd name="T52" fmla="*/ 39 w 95"/>
                <a:gd name="T53" fmla="*/ 44 h 51"/>
                <a:gd name="T54" fmla="*/ 39 w 95"/>
                <a:gd name="T55" fmla="*/ 44 h 51"/>
                <a:gd name="T56" fmla="*/ 36 w 95"/>
                <a:gd name="T57" fmla="*/ 41 h 51"/>
                <a:gd name="T58" fmla="*/ 33 w 95"/>
                <a:gd name="T59" fmla="*/ 10 h 51"/>
                <a:gd name="T60" fmla="*/ 36 w 95"/>
                <a:gd name="T61" fmla="*/ 7 h 51"/>
                <a:gd name="T62" fmla="*/ 15 w 95"/>
                <a:gd name="T63" fmla="*/ 7 h 51"/>
                <a:gd name="T64" fmla="*/ 19 w 95"/>
                <a:gd name="T65" fmla="*/ 9 h 51"/>
                <a:gd name="T66" fmla="*/ 26 w 95"/>
                <a:gd name="T67" fmla="*/ 40 h 51"/>
                <a:gd name="T68" fmla="*/ 23 w 95"/>
                <a:gd name="T69" fmla="*/ 44 h 51"/>
                <a:gd name="T70" fmla="*/ 22 w 95"/>
                <a:gd name="T71" fmla="*/ 44 h 51"/>
                <a:gd name="T72" fmla="*/ 19 w 95"/>
                <a:gd name="T73" fmla="*/ 42 h 51"/>
                <a:gd name="T74" fmla="*/ 13 w 95"/>
                <a:gd name="T75" fmla="*/ 11 h 51"/>
                <a:gd name="T76" fmla="*/ 15 w 95"/>
                <a:gd name="T77" fmla="*/ 7 h 51"/>
                <a:gd name="T78" fmla="*/ 15 w 95"/>
                <a:gd name="T79" fmla="*/ 7 h 51"/>
                <a:gd name="T80" fmla="*/ 15 w 95"/>
                <a:gd name="T81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51">
                  <a:moveTo>
                    <a:pt x="16" y="51"/>
                  </a:moveTo>
                  <a:cubicBezTo>
                    <a:pt x="79" y="51"/>
                    <a:pt x="79" y="51"/>
                    <a:pt x="79" y="51"/>
                  </a:cubicBezTo>
                  <a:cubicBezTo>
                    <a:pt x="83" y="51"/>
                    <a:pt x="85" y="48"/>
                    <a:pt x="86" y="4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8"/>
                    <a:pt x="13" y="51"/>
                    <a:pt x="16" y="51"/>
                  </a:cubicBezTo>
                  <a:close/>
                  <a:moveTo>
                    <a:pt x="69" y="40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6" y="8"/>
                    <a:pt x="78" y="7"/>
                    <a:pt x="80" y="7"/>
                  </a:cubicBezTo>
                  <a:cubicBezTo>
                    <a:pt x="81" y="7"/>
                    <a:pt x="83" y="9"/>
                    <a:pt x="82" y="1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5" y="43"/>
                    <a:pt x="74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0" y="44"/>
                    <a:pt x="69" y="42"/>
                    <a:pt x="69" y="40"/>
                  </a:cubicBezTo>
                  <a:close/>
                  <a:moveTo>
                    <a:pt x="53" y="41"/>
                  </a:moveTo>
                  <a:cubicBezTo>
                    <a:pt x="55" y="10"/>
                    <a:pt x="55" y="10"/>
                    <a:pt x="55" y="10"/>
                  </a:cubicBezTo>
                  <a:cubicBezTo>
                    <a:pt x="55" y="8"/>
                    <a:pt x="57" y="7"/>
                    <a:pt x="59" y="7"/>
                  </a:cubicBezTo>
                  <a:cubicBezTo>
                    <a:pt x="60" y="7"/>
                    <a:pt x="62" y="9"/>
                    <a:pt x="62" y="1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3"/>
                    <a:pt x="58" y="44"/>
                    <a:pt x="56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4" y="44"/>
                    <a:pt x="53" y="42"/>
                    <a:pt x="53" y="41"/>
                  </a:cubicBezTo>
                  <a:close/>
                  <a:moveTo>
                    <a:pt x="36" y="7"/>
                  </a:moveTo>
                  <a:cubicBezTo>
                    <a:pt x="38" y="7"/>
                    <a:pt x="40" y="8"/>
                    <a:pt x="40" y="1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7" y="44"/>
                    <a:pt x="36" y="43"/>
                    <a:pt x="36" y="4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9"/>
                    <a:pt x="35" y="7"/>
                    <a:pt x="36" y="7"/>
                  </a:cubicBezTo>
                  <a:close/>
                  <a:moveTo>
                    <a:pt x="15" y="7"/>
                  </a:moveTo>
                  <a:cubicBezTo>
                    <a:pt x="17" y="7"/>
                    <a:pt x="19" y="8"/>
                    <a:pt x="19" y="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2"/>
                    <a:pt x="25" y="44"/>
                    <a:pt x="23" y="44"/>
                  </a:cubicBezTo>
                  <a:cubicBezTo>
                    <a:pt x="23" y="44"/>
                    <a:pt x="23" y="44"/>
                    <a:pt x="22" y="44"/>
                  </a:cubicBezTo>
                  <a:cubicBezTo>
                    <a:pt x="21" y="44"/>
                    <a:pt x="20" y="43"/>
                    <a:pt x="19" y="4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9"/>
                    <a:pt x="13" y="7"/>
                    <a:pt x="15" y="7"/>
                  </a:cubicBezTo>
                  <a:close/>
                  <a:moveTo>
                    <a:pt x="15" y="7"/>
                  </a:moveTo>
                  <a:cubicBezTo>
                    <a:pt x="15" y="7"/>
                    <a:pt x="15" y="7"/>
                    <a:pt x="1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6" name="Freeform 146"/>
            <p:cNvSpPr>
              <a:spLocks noEditPoints="1"/>
            </p:cNvSpPr>
            <p:nvPr/>
          </p:nvSpPr>
          <p:spPr bwMode="auto">
            <a:xfrm>
              <a:off x="8950450" y="3945103"/>
              <a:ext cx="33178" cy="34456"/>
            </a:xfrm>
            <a:custGeom>
              <a:avLst/>
              <a:gdLst>
                <a:gd name="T0" fmla="*/ 11 w 22"/>
                <a:gd name="T1" fmla="*/ 0 h 23"/>
                <a:gd name="T2" fmla="*/ 0 w 22"/>
                <a:gd name="T3" fmla="*/ 11 h 23"/>
                <a:gd name="T4" fmla="*/ 11 w 22"/>
                <a:gd name="T5" fmla="*/ 23 h 23"/>
                <a:gd name="T6" fmla="*/ 22 w 22"/>
                <a:gd name="T7" fmla="*/ 11 h 23"/>
                <a:gd name="T8" fmla="*/ 11 w 22"/>
                <a:gd name="T9" fmla="*/ 0 h 23"/>
                <a:gd name="T10" fmla="*/ 11 w 22"/>
                <a:gd name="T11" fmla="*/ 16 h 23"/>
                <a:gd name="T12" fmla="*/ 7 w 22"/>
                <a:gd name="T13" fmla="*/ 11 h 23"/>
                <a:gd name="T14" fmla="*/ 11 w 22"/>
                <a:gd name="T15" fmla="*/ 7 h 23"/>
                <a:gd name="T16" fmla="*/ 15 w 22"/>
                <a:gd name="T17" fmla="*/ 11 h 23"/>
                <a:gd name="T18" fmla="*/ 11 w 22"/>
                <a:gd name="T19" fmla="*/ 16 h 23"/>
                <a:gd name="T20" fmla="*/ 11 w 22"/>
                <a:gd name="T21" fmla="*/ 16 h 23"/>
                <a:gd name="T22" fmla="*/ 11 w 22"/>
                <a:gd name="T23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7" y="23"/>
                    <a:pt x="22" y="18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6"/>
                  </a:moveTo>
                  <a:cubicBezTo>
                    <a:pt x="9" y="16"/>
                    <a:pt x="7" y="14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14" y="7"/>
                    <a:pt x="15" y="9"/>
                    <a:pt x="15" y="11"/>
                  </a:cubicBezTo>
                  <a:cubicBezTo>
                    <a:pt x="15" y="14"/>
                    <a:pt x="14" y="16"/>
                    <a:pt x="11" y="16"/>
                  </a:cubicBezTo>
                  <a:close/>
                  <a:moveTo>
                    <a:pt x="11" y="16"/>
                  </a:moveTo>
                  <a:cubicBezTo>
                    <a:pt x="11" y="16"/>
                    <a:pt x="11" y="16"/>
                    <a:pt x="11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7" name="Freeform 147"/>
            <p:cNvSpPr>
              <a:spLocks noEditPoints="1"/>
            </p:cNvSpPr>
            <p:nvPr/>
          </p:nvSpPr>
          <p:spPr bwMode="auto">
            <a:xfrm>
              <a:off x="9030205" y="3945103"/>
              <a:ext cx="33178" cy="34456"/>
            </a:xfrm>
            <a:custGeom>
              <a:avLst/>
              <a:gdLst>
                <a:gd name="T0" fmla="*/ 11 w 22"/>
                <a:gd name="T1" fmla="*/ 0 h 23"/>
                <a:gd name="T2" fmla="*/ 0 w 22"/>
                <a:gd name="T3" fmla="*/ 11 h 23"/>
                <a:gd name="T4" fmla="*/ 11 w 22"/>
                <a:gd name="T5" fmla="*/ 23 h 23"/>
                <a:gd name="T6" fmla="*/ 22 w 22"/>
                <a:gd name="T7" fmla="*/ 11 h 23"/>
                <a:gd name="T8" fmla="*/ 11 w 22"/>
                <a:gd name="T9" fmla="*/ 0 h 23"/>
                <a:gd name="T10" fmla="*/ 11 w 22"/>
                <a:gd name="T11" fmla="*/ 16 h 23"/>
                <a:gd name="T12" fmla="*/ 7 w 22"/>
                <a:gd name="T13" fmla="*/ 11 h 23"/>
                <a:gd name="T14" fmla="*/ 11 w 22"/>
                <a:gd name="T15" fmla="*/ 7 h 23"/>
                <a:gd name="T16" fmla="*/ 15 w 22"/>
                <a:gd name="T17" fmla="*/ 11 h 23"/>
                <a:gd name="T18" fmla="*/ 11 w 22"/>
                <a:gd name="T19" fmla="*/ 16 h 23"/>
                <a:gd name="T20" fmla="*/ 11 w 22"/>
                <a:gd name="T21" fmla="*/ 16 h 23"/>
                <a:gd name="T22" fmla="*/ 11 w 22"/>
                <a:gd name="T23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7" y="23"/>
                    <a:pt x="22" y="18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6"/>
                  </a:moveTo>
                  <a:cubicBezTo>
                    <a:pt x="9" y="16"/>
                    <a:pt x="7" y="14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3" y="16"/>
                    <a:pt x="11" y="16"/>
                  </a:cubicBezTo>
                  <a:close/>
                  <a:moveTo>
                    <a:pt x="11" y="16"/>
                  </a:moveTo>
                  <a:cubicBezTo>
                    <a:pt x="11" y="16"/>
                    <a:pt x="11" y="16"/>
                    <a:pt x="11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8" name="Freeform 148"/>
            <p:cNvSpPr>
              <a:spLocks noEditPoints="1"/>
            </p:cNvSpPr>
            <p:nvPr/>
          </p:nvSpPr>
          <p:spPr bwMode="auto">
            <a:xfrm>
              <a:off x="8891751" y="3816850"/>
              <a:ext cx="186945" cy="122510"/>
            </a:xfrm>
            <a:custGeom>
              <a:avLst/>
              <a:gdLst>
                <a:gd name="T0" fmla="*/ 120 w 124"/>
                <a:gd name="T1" fmla="*/ 81 h 81"/>
                <a:gd name="T2" fmla="*/ 36 w 124"/>
                <a:gd name="T3" fmla="*/ 81 h 81"/>
                <a:gd name="T4" fmla="*/ 29 w 124"/>
                <a:gd name="T5" fmla="*/ 76 h 81"/>
                <a:gd name="T6" fmla="*/ 14 w 124"/>
                <a:gd name="T7" fmla="*/ 8 h 81"/>
                <a:gd name="T8" fmla="*/ 4 w 124"/>
                <a:gd name="T9" fmla="*/ 8 h 81"/>
                <a:gd name="T10" fmla="*/ 0 w 124"/>
                <a:gd name="T11" fmla="*/ 4 h 81"/>
                <a:gd name="T12" fmla="*/ 4 w 124"/>
                <a:gd name="T13" fmla="*/ 0 h 81"/>
                <a:gd name="T14" fmla="*/ 15 w 124"/>
                <a:gd name="T15" fmla="*/ 0 h 81"/>
                <a:gd name="T16" fmla="*/ 21 w 124"/>
                <a:gd name="T17" fmla="*/ 5 h 81"/>
                <a:gd name="T18" fmla="*/ 37 w 124"/>
                <a:gd name="T19" fmla="*/ 73 h 81"/>
                <a:gd name="T20" fmla="*/ 120 w 124"/>
                <a:gd name="T21" fmla="*/ 73 h 81"/>
                <a:gd name="T22" fmla="*/ 124 w 124"/>
                <a:gd name="T23" fmla="*/ 77 h 81"/>
                <a:gd name="T24" fmla="*/ 120 w 124"/>
                <a:gd name="T25" fmla="*/ 81 h 81"/>
                <a:gd name="T26" fmla="*/ 120 w 124"/>
                <a:gd name="T27" fmla="*/ 81 h 81"/>
                <a:gd name="T28" fmla="*/ 120 w 124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81">
                  <a:moveTo>
                    <a:pt x="120" y="81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3" y="81"/>
                    <a:pt x="30" y="79"/>
                    <a:pt x="29" y="7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0" y="2"/>
                    <a:pt x="21" y="5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22" y="73"/>
                    <a:pt x="124" y="75"/>
                    <a:pt x="124" y="77"/>
                  </a:cubicBezTo>
                  <a:cubicBezTo>
                    <a:pt x="124" y="79"/>
                    <a:pt x="122" y="81"/>
                    <a:pt x="120" y="81"/>
                  </a:cubicBezTo>
                  <a:close/>
                  <a:moveTo>
                    <a:pt x="120" y="81"/>
                  </a:moveTo>
                  <a:cubicBezTo>
                    <a:pt x="120" y="81"/>
                    <a:pt x="120" y="81"/>
                    <a:pt x="120" y="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9" name="Freeform 149"/>
            <p:cNvSpPr>
              <a:spLocks noEditPoints="1"/>
            </p:cNvSpPr>
            <p:nvPr/>
          </p:nvSpPr>
          <p:spPr bwMode="auto">
            <a:xfrm>
              <a:off x="10535974" y="3682855"/>
              <a:ext cx="153767" cy="96349"/>
            </a:xfrm>
            <a:custGeom>
              <a:avLst/>
              <a:gdLst>
                <a:gd name="T0" fmla="*/ 29 w 102"/>
                <a:gd name="T1" fmla="*/ 64 h 64"/>
                <a:gd name="T2" fmla="*/ 73 w 102"/>
                <a:gd name="T3" fmla="*/ 64 h 64"/>
                <a:gd name="T4" fmla="*/ 98 w 102"/>
                <a:gd name="T5" fmla="*/ 1 h 64"/>
                <a:gd name="T6" fmla="*/ 98 w 102"/>
                <a:gd name="T7" fmla="*/ 0 h 64"/>
                <a:gd name="T8" fmla="*/ 3 w 102"/>
                <a:gd name="T9" fmla="*/ 0 h 64"/>
                <a:gd name="T10" fmla="*/ 3 w 102"/>
                <a:gd name="T11" fmla="*/ 1 h 64"/>
                <a:gd name="T12" fmla="*/ 29 w 102"/>
                <a:gd name="T13" fmla="*/ 64 h 64"/>
                <a:gd name="T14" fmla="*/ 29 w 102"/>
                <a:gd name="T15" fmla="*/ 64 h 64"/>
                <a:gd name="T16" fmla="*/ 29 w 102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64">
                  <a:moveTo>
                    <a:pt x="29" y="64"/>
                  </a:moveTo>
                  <a:cubicBezTo>
                    <a:pt x="73" y="64"/>
                    <a:pt x="73" y="64"/>
                    <a:pt x="73" y="64"/>
                  </a:cubicBezTo>
                  <a:cubicBezTo>
                    <a:pt x="102" y="49"/>
                    <a:pt x="98" y="1"/>
                    <a:pt x="98" y="1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49"/>
                    <a:pt x="29" y="64"/>
                  </a:cubicBezTo>
                  <a:close/>
                  <a:moveTo>
                    <a:pt x="29" y="64"/>
                  </a:moveTo>
                  <a:cubicBezTo>
                    <a:pt x="29" y="64"/>
                    <a:pt x="29" y="64"/>
                    <a:pt x="29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0" name="Freeform 150"/>
            <p:cNvSpPr>
              <a:spLocks noEditPoints="1"/>
            </p:cNvSpPr>
            <p:nvPr/>
          </p:nvSpPr>
          <p:spPr bwMode="auto">
            <a:xfrm>
              <a:off x="10531507" y="3786861"/>
              <a:ext cx="163976" cy="16590"/>
            </a:xfrm>
            <a:custGeom>
              <a:avLst/>
              <a:gdLst>
                <a:gd name="T0" fmla="*/ 105 w 109"/>
                <a:gd name="T1" fmla="*/ 0 h 11"/>
                <a:gd name="T2" fmla="*/ 3 w 109"/>
                <a:gd name="T3" fmla="*/ 0 h 11"/>
                <a:gd name="T4" fmla="*/ 1 w 109"/>
                <a:gd name="T5" fmla="*/ 5 h 11"/>
                <a:gd name="T6" fmla="*/ 6 w 109"/>
                <a:gd name="T7" fmla="*/ 10 h 11"/>
                <a:gd name="T8" fmla="*/ 8 w 109"/>
                <a:gd name="T9" fmla="*/ 11 h 11"/>
                <a:gd name="T10" fmla="*/ 101 w 109"/>
                <a:gd name="T11" fmla="*/ 11 h 11"/>
                <a:gd name="T12" fmla="*/ 103 w 109"/>
                <a:gd name="T13" fmla="*/ 10 h 11"/>
                <a:gd name="T14" fmla="*/ 107 w 109"/>
                <a:gd name="T15" fmla="*/ 5 h 11"/>
                <a:gd name="T16" fmla="*/ 105 w 109"/>
                <a:gd name="T17" fmla="*/ 0 h 11"/>
                <a:gd name="T18" fmla="*/ 105 w 109"/>
                <a:gd name="T19" fmla="*/ 0 h 11"/>
                <a:gd name="T20" fmla="*/ 105 w 109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1">
                  <a:moveTo>
                    <a:pt x="10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3"/>
                    <a:pt x="1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11"/>
                    <a:pt x="8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11"/>
                    <a:pt x="102" y="10"/>
                    <a:pt x="103" y="10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9" y="3"/>
                    <a:pt x="107" y="0"/>
                    <a:pt x="105" y="0"/>
                  </a:cubicBezTo>
                  <a:close/>
                  <a:moveTo>
                    <a:pt x="105" y="0"/>
                  </a:moveTo>
                  <a:cubicBezTo>
                    <a:pt x="105" y="0"/>
                    <a:pt x="105" y="0"/>
                    <a:pt x="10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1" name="Freeform 151"/>
            <p:cNvSpPr>
              <a:spLocks noEditPoints="1"/>
            </p:cNvSpPr>
            <p:nvPr/>
          </p:nvSpPr>
          <p:spPr bwMode="auto">
            <a:xfrm>
              <a:off x="10676341" y="3688598"/>
              <a:ext cx="46576" cy="70826"/>
            </a:xfrm>
            <a:custGeom>
              <a:avLst/>
              <a:gdLst>
                <a:gd name="T0" fmla="*/ 30 w 31"/>
                <a:gd name="T1" fmla="*/ 17 h 47"/>
                <a:gd name="T2" fmla="*/ 11 w 31"/>
                <a:gd name="T3" fmla="*/ 1 h 47"/>
                <a:gd name="T4" fmla="*/ 10 w 31"/>
                <a:gd name="T5" fmla="*/ 9 h 47"/>
                <a:gd name="T6" fmla="*/ 21 w 31"/>
                <a:gd name="T7" fmla="*/ 17 h 47"/>
                <a:gd name="T8" fmla="*/ 5 w 31"/>
                <a:gd name="T9" fmla="*/ 35 h 47"/>
                <a:gd name="T10" fmla="*/ 0 w 31"/>
                <a:gd name="T11" fmla="*/ 47 h 47"/>
                <a:gd name="T12" fmla="*/ 30 w 31"/>
                <a:gd name="T13" fmla="*/ 17 h 47"/>
                <a:gd name="T14" fmla="*/ 30 w 31"/>
                <a:gd name="T15" fmla="*/ 17 h 47"/>
                <a:gd name="T16" fmla="*/ 30 w 31"/>
                <a:gd name="T1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47">
                  <a:moveTo>
                    <a:pt x="30" y="17"/>
                  </a:moveTo>
                  <a:cubicBezTo>
                    <a:pt x="30" y="0"/>
                    <a:pt x="14" y="1"/>
                    <a:pt x="11" y="1"/>
                  </a:cubicBezTo>
                  <a:cubicBezTo>
                    <a:pt x="11" y="4"/>
                    <a:pt x="11" y="6"/>
                    <a:pt x="10" y="9"/>
                  </a:cubicBezTo>
                  <a:cubicBezTo>
                    <a:pt x="13" y="9"/>
                    <a:pt x="22" y="7"/>
                    <a:pt x="21" y="17"/>
                  </a:cubicBezTo>
                  <a:cubicBezTo>
                    <a:pt x="21" y="17"/>
                    <a:pt x="20" y="30"/>
                    <a:pt x="5" y="35"/>
                  </a:cubicBezTo>
                  <a:cubicBezTo>
                    <a:pt x="4" y="40"/>
                    <a:pt x="2" y="44"/>
                    <a:pt x="0" y="47"/>
                  </a:cubicBezTo>
                  <a:cubicBezTo>
                    <a:pt x="31" y="35"/>
                    <a:pt x="30" y="17"/>
                    <a:pt x="30" y="17"/>
                  </a:cubicBezTo>
                  <a:close/>
                  <a:moveTo>
                    <a:pt x="30" y="17"/>
                  </a:moveTo>
                  <a:cubicBezTo>
                    <a:pt x="30" y="17"/>
                    <a:pt x="30" y="17"/>
                    <a:pt x="3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2" name="Freeform 152"/>
            <p:cNvSpPr>
              <a:spLocks noEditPoints="1"/>
            </p:cNvSpPr>
            <p:nvPr/>
          </p:nvSpPr>
          <p:spPr bwMode="auto">
            <a:xfrm>
              <a:off x="8446400" y="2244640"/>
              <a:ext cx="153767" cy="98263"/>
            </a:xfrm>
            <a:custGeom>
              <a:avLst/>
              <a:gdLst>
                <a:gd name="T0" fmla="*/ 29 w 102"/>
                <a:gd name="T1" fmla="*/ 65 h 65"/>
                <a:gd name="T2" fmla="*/ 73 w 102"/>
                <a:gd name="T3" fmla="*/ 65 h 65"/>
                <a:gd name="T4" fmla="*/ 98 w 102"/>
                <a:gd name="T5" fmla="*/ 1 h 65"/>
                <a:gd name="T6" fmla="*/ 98 w 102"/>
                <a:gd name="T7" fmla="*/ 0 h 65"/>
                <a:gd name="T8" fmla="*/ 3 w 102"/>
                <a:gd name="T9" fmla="*/ 0 h 65"/>
                <a:gd name="T10" fmla="*/ 3 w 102"/>
                <a:gd name="T11" fmla="*/ 1 h 65"/>
                <a:gd name="T12" fmla="*/ 29 w 102"/>
                <a:gd name="T13" fmla="*/ 65 h 65"/>
                <a:gd name="T14" fmla="*/ 29 w 102"/>
                <a:gd name="T15" fmla="*/ 65 h 65"/>
                <a:gd name="T16" fmla="*/ 29 w 102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65">
                  <a:moveTo>
                    <a:pt x="29" y="6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102" y="49"/>
                    <a:pt x="98" y="1"/>
                    <a:pt x="98" y="1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49"/>
                    <a:pt x="29" y="65"/>
                  </a:cubicBezTo>
                  <a:close/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3" name="Freeform 153"/>
            <p:cNvSpPr>
              <a:spLocks noEditPoints="1"/>
            </p:cNvSpPr>
            <p:nvPr/>
          </p:nvSpPr>
          <p:spPr bwMode="auto">
            <a:xfrm>
              <a:off x="8441934" y="2350559"/>
              <a:ext cx="164614" cy="14675"/>
            </a:xfrm>
            <a:custGeom>
              <a:avLst/>
              <a:gdLst>
                <a:gd name="T0" fmla="*/ 105 w 109"/>
                <a:gd name="T1" fmla="*/ 0 h 10"/>
                <a:gd name="T2" fmla="*/ 3 w 109"/>
                <a:gd name="T3" fmla="*/ 0 h 10"/>
                <a:gd name="T4" fmla="*/ 1 w 109"/>
                <a:gd name="T5" fmla="*/ 4 h 10"/>
                <a:gd name="T6" fmla="*/ 6 w 109"/>
                <a:gd name="T7" fmla="*/ 9 h 10"/>
                <a:gd name="T8" fmla="*/ 8 w 109"/>
                <a:gd name="T9" fmla="*/ 10 h 10"/>
                <a:gd name="T10" fmla="*/ 101 w 109"/>
                <a:gd name="T11" fmla="*/ 10 h 10"/>
                <a:gd name="T12" fmla="*/ 103 w 109"/>
                <a:gd name="T13" fmla="*/ 9 h 10"/>
                <a:gd name="T14" fmla="*/ 107 w 109"/>
                <a:gd name="T15" fmla="*/ 4 h 10"/>
                <a:gd name="T16" fmla="*/ 105 w 109"/>
                <a:gd name="T17" fmla="*/ 0 h 10"/>
                <a:gd name="T18" fmla="*/ 105 w 109"/>
                <a:gd name="T19" fmla="*/ 0 h 10"/>
                <a:gd name="T20" fmla="*/ 105 w 109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0">
                  <a:moveTo>
                    <a:pt x="10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10"/>
                    <a:pt x="7" y="10"/>
                    <a:pt x="8" y="10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01" y="10"/>
                    <a:pt x="102" y="10"/>
                    <a:pt x="103" y="9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2"/>
                    <a:pt x="107" y="0"/>
                    <a:pt x="105" y="0"/>
                  </a:cubicBezTo>
                  <a:close/>
                  <a:moveTo>
                    <a:pt x="105" y="0"/>
                  </a:moveTo>
                  <a:cubicBezTo>
                    <a:pt x="105" y="0"/>
                    <a:pt x="105" y="0"/>
                    <a:pt x="10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" name="Freeform 154"/>
            <p:cNvSpPr>
              <a:spLocks noEditPoints="1"/>
            </p:cNvSpPr>
            <p:nvPr/>
          </p:nvSpPr>
          <p:spPr bwMode="auto">
            <a:xfrm>
              <a:off x="8586768" y="2251021"/>
              <a:ext cx="46576" cy="72103"/>
            </a:xfrm>
            <a:custGeom>
              <a:avLst/>
              <a:gdLst>
                <a:gd name="T0" fmla="*/ 30 w 31"/>
                <a:gd name="T1" fmla="*/ 17 h 48"/>
                <a:gd name="T2" fmla="*/ 11 w 31"/>
                <a:gd name="T3" fmla="*/ 2 h 48"/>
                <a:gd name="T4" fmla="*/ 10 w 31"/>
                <a:gd name="T5" fmla="*/ 10 h 48"/>
                <a:gd name="T6" fmla="*/ 21 w 31"/>
                <a:gd name="T7" fmla="*/ 17 h 48"/>
                <a:gd name="T8" fmla="*/ 5 w 31"/>
                <a:gd name="T9" fmla="*/ 36 h 48"/>
                <a:gd name="T10" fmla="*/ 0 w 31"/>
                <a:gd name="T11" fmla="*/ 48 h 48"/>
                <a:gd name="T12" fmla="*/ 30 w 31"/>
                <a:gd name="T13" fmla="*/ 17 h 48"/>
                <a:gd name="T14" fmla="*/ 30 w 31"/>
                <a:gd name="T15" fmla="*/ 17 h 48"/>
                <a:gd name="T16" fmla="*/ 30 w 31"/>
                <a:gd name="T17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48">
                  <a:moveTo>
                    <a:pt x="30" y="17"/>
                  </a:moveTo>
                  <a:cubicBezTo>
                    <a:pt x="30" y="0"/>
                    <a:pt x="14" y="1"/>
                    <a:pt x="11" y="2"/>
                  </a:cubicBezTo>
                  <a:cubicBezTo>
                    <a:pt x="11" y="4"/>
                    <a:pt x="11" y="7"/>
                    <a:pt x="10" y="10"/>
                  </a:cubicBezTo>
                  <a:cubicBezTo>
                    <a:pt x="13" y="9"/>
                    <a:pt x="22" y="7"/>
                    <a:pt x="21" y="17"/>
                  </a:cubicBezTo>
                  <a:cubicBezTo>
                    <a:pt x="21" y="17"/>
                    <a:pt x="20" y="31"/>
                    <a:pt x="5" y="36"/>
                  </a:cubicBezTo>
                  <a:cubicBezTo>
                    <a:pt x="4" y="40"/>
                    <a:pt x="2" y="44"/>
                    <a:pt x="0" y="48"/>
                  </a:cubicBezTo>
                  <a:cubicBezTo>
                    <a:pt x="31" y="36"/>
                    <a:pt x="30" y="17"/>
                    <a:pt x="30" y="17"/>
                  </a:cubicBezTo>
                  <a:close/>
                  <a:moveTo>
                    <a:pt x="30" y="17"/>
                  </a:moveTo>
                  <a:cubicBezTo>
                    <a:pt x="30" y="17"/>
                    <a:pt x="30" y="17"/>
                    <a:pt x="3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" name="Freeform 155"/>
            <p:cNvSpPr>
              <a:spLocks noEditPoints="1"/>
            </p:cNvSpPr>
            <p:nvPr/>
          </p:nvSpPr>
          <p:spPr bwMode="auto">
            <a:xfrm>
              <a:off x="9074229" y="3120075"/>
              <a:ext cx="153767" cy="96349"/>
            </a:xfrm>
            <a:custGeom>
              <a:avLst/>
              <a:gdLst>
                <a:gd name="T0" fmla="*/ 29 w 102"/>
                <a:gd name="T1" fmla="*/ 64 h 64"/>
                <a:gd name="T2" fmla="*/ 72 w 102"/>
                <a:gd name="T3" fmla="*/ 64 h 64"/>
                <a:gd name="T4" fmla="*/ 98 w 102"/>
                <a:gd name="T5" fmla="*/ 0 h 64"/>
                <a:gd name="T6" fmla="*/ 98 w 102"/>
                <a:gd name="T7" fmla="*/ 0 h 64"/>
                <a:gd name="T8" fmla="*/ 3 w 102"/>
                <a:gd name="T9" fmla="*/ 0 h 64"/>
                <a:gd name="T10" fmla="*/ 3 w 102"/>
                <a:gd name="T11" fmla="*/ 0 h 64"/>
                <a:gd name="T12" fmla="*/ 29 w 102"/>
                <a:gd name="T13" fmla="*/ 64 h 64"/>
                <a:gd name="T14" fmla="*/ 29 w 102"/>
                <a:gd name="T15" fmla="*/ 64 h 64"/>
                <a:gd name="T16" fmla="*/ 29 w 102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64">
                  <a:moveTo>
                    <a:pt x="29" y="64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102" y="48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48"/>
                    <a:pt x="29" y="64"/>
                  </a:cubicBezTo>
                  <a:close/>
                  <a:moveTo>
                    <a:pt x="29" y="64"/>
                  </a:moveTo>
                  <a:cubicBezTo>
                    <a:pt x="29" y="64"/>
                    <a:pt x="29" y="64"/>
                    <a:pt x="29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" name="Freeform 156"/>
            <p:cNvSpPr>
              <a:spLocks noEditPoints="1"/>
            </p:cNvSpPr>
            <p:nvPr/>
          </p:nvSpPr>
          <p:spPr bwMode="auto">
            <a:xfrm>
              <a:off x="9069763" y="3224081"/>
              <a:ext cx="162700" cy="14675"/>
            </a:xfrm>
            <a:custGeom>
              <a:avLst/>
              <a:gdLst>
                <a:gd name="T0" fmla="*/ 105 w 108"/>
                <a:gd name="T1" fmla="*/ 0 h 10"/>
                <a:gd name="T2" fmla="*/ 3 w 108"/>
                <a:gd name="T3" fmla="*/ 0 h 10"/>
                <a:gd name="T4" fmla="*/ 1 w 108"/>
                <a:gd name="T5" fmla="*/ 4 h 10"/>
                <a:gd name="T6" fmla="*/ 6 w 108"/>
                <a:gd name="T7" fmla="*/ 9 h 10"/>
                <a:gd name="T8" fmla="*/ 8 w 108"/>
                <a:gd name="T9" fmla="*/ 10 h 10"/>
                <a:gd name="T10" fmla="*/ 100 w 108"/>
                <a:gd name="T11" fmla="*/ 10 h 10"/>
                <a:gd name="T12" fmla="*/ 102 w 108"/>
                <a:gd name="T13" fmla="*/ 9 h 10"/>
                <a:gd name="T14" fmla="*/ 107 w 108"/>
                <a:gd name="T15" fmla="*/ 4 h 10"/>
                <a:gd name="T16" fmla="*/ 105 w 108"/>
                <a:gd name="T17" fmla="*/ 0 h 10"/>
                <a:gd name="T18" fmla="*/ 105 w 108"/>
                <a:gd name="T19" fmla="*/ 0 h 10"/>
                <a:gd name="T20" fmla="*/ 105 w 108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">
                  <a:moveTo>
                    <a:pt x="10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1" y="10"/>
                    <a:pt x="102" y="10"/>
                    <a:pt x="102" y="9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8" y="2"/>
                    <a:pt x="107" y="0"/>
                    <a:pt x="105" y="0"/>
                  </a:cubicBezTo>
                  <a:close/>
                  <a:moveTo>
                    <a:pt x="105" y="0"/>
                  </a:moveTo>
                  <a:cubicBezTo>
                    <a:pt x="105" y="0"/>
                    <a:pt x="105" y="0"/>
                    <a:pt x="10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7" name="Freeform 157"/>
            <p:cNvSpPr>
              <a:spLocks noEditPoints="1"/>
            </p:cNvSpPr>
            <p:nvPr/>
          </p:nvSpPr>
          <p:spPr bwMode="auto">
            <a:xfrm>
              <a:off x="9213959" y="3125818"/>
              <a:ext cx="45300" cy="70826"/>
            </a:xfrm>
            <a:custGeom>
              <a:avLst/>
              <a:gdLst>
                <a:gd name="T0" fmla="*/ 30 w 30"/>
                <a:gd name="T1" fmla="*/ 17 h 47"/>
                <a:gd name="T2" fmla="*/ 10 w 30"/>
                <a:gd name="T3" fmla="*/ 1 h 47"/>
                <a:gd name="T4" fmla="*/ 10 w 30"/>
                <a:gd name="T5" fmla="*/ 9 h 47"/>
                <a:gd name="T6" fmla="*/ 21 w 30"/>
                <a:gd name="T7" fmla="*/ 16 h 47"/>
                <a:gd name="T8" fmla="*/ 5 w 30"/>
                <a:gd name="T9" fmla="*/ 35 h 47"/>
                <a:gd name="T10" fmla="*/ 0 w 30"/>
                <a:gd name="T11" fmla="*/ 47 h 47"/>
                <a:gd name="T12" fmla="*/ 30 w 30"/>
                <a:gd name="T13" fmla="*/ 17 h 47"/>
                <a:gd name="T14" fmla="*/ 30 w 30"/>
                <a:gd name="T15" fmla="*/ 17 h 47"/>
                <a:gd name="T16" fmla="*/ 30 w 30"/>
                <a:gd name="T1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7">
                  <a:moveTo>
                    <a:pt x="30" y="17"/>
                  </a:moveTo>
                  <a:cubicBezTo>
                    <a:pt x="30" y="0"/>
                    <a:pt x="14" y="1"/>
                    <a:pt x="10" y="1"/>
                  </a:cubicBezTo>
                  <a:cubicBezTo>
                    <a:pt x="10" y="3"/>
                    <a:pt x="10" y="6"/>
                    <a:pt x="10" y="9"/>
                  </a:cubicBezTo>
                  <a:cubicBezTo>
                    <a:pt x="13" y="8"/>
                    <a:pt x="22" y="7"/>
                    <a:pt x="21" y="16"/>
                  </a:cubicBezTo>
                  <a:cubicBezTo>
                    <a:pt x="21" y="16"/>
                    <a:pt x="20" y="30"/>
                    <a:pt x="5" y="35"/>
                  </a:cubicBezTo>
                  <a:cubicBezTo>
                    <a:pt x="4" y="39"/>
                    <a:pt x="2" y="43"/>
                    <a:pt x="0" y="47"/>
                  </a:cubicBezTo>
                  <a:cubicBezTo>
                    <a:pt x="30" y="35"/>
                    <a:pt x="30" y="17"/>
                    <a:pt x="30" y="17"/>
                  </a:cubicBezTo>
                  <a:close/>
                  <a:moveTo>
                    <a:pt x="30" y="17"/>
                  </a:moveTo>
                  <a:cubicBezTo>
                    <a:pt x="30" y="17"/>
                    <a:pt x="30" y="17"/>
                    <a:pt x="3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8" name="Freeform 158"/>
            <p:cNvSpPr>
              <a:spLocks noEditPoints="1"/>
            </p:cNvSpPr>
            <p:nvPr/>
          </p:nvSpPr>
          <p:spPr bwMode="auto">
            <a:xfrm>
              <a:off x="8623136" y="5677470"/>
              <a:ext cx="153767" cy="97625"/>
            </a:xfrm>
            <a:custGeom>
              <a:avLst/>
              <a:gdLst>
                <a:gd name="T0" fmla="*/ 30 w 102"/>
                <a:gd name="T1" fmla="*/ 65 h 65"/>
                <a:gd name="T2" fmla="*/ 73 w 102"/>
                <a:gd name="T3" fmla="*/ 65 h 65"/>
                <a:gd name="T4" fmla="*/ 99 w 102"/>
                <a:gd name="T5" fmla="*/ 1 h 65"/>
                <a:gd name="T6" fmla="*/ 99 w 102"/>
                <a:gd name="T7" fmla="*/ 0 h 65"/>
                <a:gd name="T8" fmla="*/ 4 w 102"/>
                <a:gd name="T9" fmla="*/ 0 h 65"/>
                <a:gd name="T10" fmla="*/ 4 w 102"/>
                <a:gd name="T11" fmla="*/ 1 h 65"/>
                <a:gd name="T12" fmla="*/ 30 w 102"/>
                <a:gd name="T13" fmla="*/ 65 h 65"/>
                <a:gd name="T14" fmla="*/ 30 w 102"/>
                <a:gd name="T15" fmla="*/ 65 h 65"/>
                <a:gd name="T16" fmla="*/ 30 w 102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65">
                  <a:moveTo>
                    <a:pt x="30" y="6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102" y="49"/>
                    <a:pt x="99" y="1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0" y="49"/>
                    <a:pt x="30" y="65"/>
                  </a:cubicBezTo>
                  <a:close/>
                  <a:moveTo>
                    <a:pt x="30" y="65"/>
                  </a:moveTo>
                  <a:cubicBezTo>
                    <a:pt x="30" y="65"/>
                    <a:pt x="30" y="65"/>
                    <a:pt x="30" y="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9" name="Freeform 159"/>
            <p:cNvSpPr>
              <a:spLocks noEditPoints="1"/>
            </p:cNvSpPr>
            <p:nvPr/>
          </p:nvSpPr>
          <p:spPr bwMode="auto">
            <a:xfrm>
              <a:off x="8618670" y="5782751"/>
              <a:ext cx="163976" cy="15314"/>
            </a:xfrm>
            <a:custGeom>
              <a:avLst/>
              <a:gdLst>
                <a:gd name="T0" fmla="*/ 106 w 109"/>
                <a:gd name="T1" fmla="*/ 0 h 10"/>
                <a:gd name="T2" fmla="*/ 4 w 109"/>
                <a:gd name="T3" fmla="*/ 0 h 10"/>
                <a:gd name="T4" fmla="*/ 2 w 109"/>
                <a:gd name="T5" fmla="*/ 4 h 10"/>
                <a:gd name="T6" fmla="*/ 6 w 109"/>
                <a:gd name="T7" fmla="*/ 9 h 10"/>
                <a:gd name="T8" fmla="*/ 8 w 109"/>
                <a:gd name="T9" fmla="*/ 10 h 10"/>
                <a:gd name="T10" fmla="*/ 101 w 109"/>
                <a:gd name="T11" fmla="*/ 10 h 10"/>
                <a:gd name="T12" fmla="*/ 103 w 109"/>
                <a:gd name="T13" fmla="*/ 9 h 10"/>
                <a:gd name="T14" fmla="*/ 108 w 109"/>
                <a:gd name="T15" fmla="*/ 4 h 10"/>
                <a:gd name="T16" fmla="*/ 106 w 109"/>
                <a:gd name="T17" fmla="*/ 0 h 10"/>
                <a:gd name="T18" fmla="*/ 106 w 109"/>
                <a:gd name="T19" fmla="*/ 0 h 10"/>
                <a:gd name="T20" fmla="*/ 106 w 109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0">
                  <a:moveTo>
                    <a:pt x="1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2" y="4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02" y="10"/>
                    <a:pt x="102" y="10"/>
                    <a:pt x="103" y="9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9" y="2"/>
                    <a:pt x="108" y="0"/>
                    <a:pt x="106" y="0"/>
                  </a:cubicBezTo>
                  <a:close/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0" name="Freeform 160"/>
            <p:cNvSpPr>
              <a:spLocks noEditPoints="1"/>
            </p:cNvSpPr>
            <p:nvPr/>
          </p:nvSpPr>
          <p:spPr bwMode="auto">
            <a:xfrm>
              <a:off x="8763505" y="5683212"/>
              <a:ext cx="46576" cy="72740"/>
            </a:xfrm>
            <a:custGeom>
              <a:avLst/>
              <a:gdLst>
                <a:gd name="T0" fmla="*/ 30 w 31"/>
                <a:gd name="T1" fmla="*/ 17 h 48"/>
                <a:gd name="T2" fmla="*/ 11 w 31"/>
                <a:gd name="T3" fmla="*/ 2 h 48"/>
                <a:gd name="T4" fmla="*/ 11 w 31"/>
                <a:gd name="T5" fmla="*/ 10 h 48"/>
                <a:gd name="T6" fmla="*/ 22 w 31"/>
                <a:gd name="T7" fmla="*/ 17 h 48"/>
                <a:gd name="T8" fmla="*/ 6 w 31"/>
                <a:gd name="T9" fmla="*/ 36 h 48"/>
                <a:gd name="T10" fmla="*/ 0 w 31"/>
                <a:gd name="T11" fmla="*/ 48 h 48"/>
                <a:gd name="T12" fmla="*/ 30 w 31"/>
                <a:gd name="T13" fmla="*/ 17 h 48"/>
                <a:gd name="T14" fmla="*/ 30 w 31"/>
                <a:gd name="T15" fmla="*/ 17 h 48"/>
                <a:gd name="T16" fmla="*/ 30 w 31"/>
                <a:gd name="T17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48">
                  <a:moveTo>
                    <a:pt x="30" y="17"/>
                  </a:moveTo>
                  <a:cubicBezTo>
                    <a:pt x="30" y="0"/>
                    <a:pt x="14" y="1"/>
                    <a:pt x="11" y="2"/>
                  </a:cubicBezTo>
                  <a:cubicBezTo>
                    <a:pt x="11" y="4"/>
                    <a:pt x="11" y="7"/>
                    <a:pt x="11" y="10"/>
                  </a:cubicBezTo>
                  <a:cubicBezTo>
                    <a:pt x="13" y="9"/>
                    <a:pt x="22" y="7"/>
                    <a:pt x="22" y="17"/>
                  </a:cubicBezTo>
                  <a:cubicBezTo>
                    <a:pt x="22" y="17"/>
                    <a:pt x="21" y="31"/>
                    <a:pt x="6" y="36"/>
                  </a:cubicBezTo>
                  <a:cubicBezTo>
                    <a:pt x="4" y="40"/>
                    <a:pt x="2" y="44"/>
                    <a:pt x="0" y="48"/>
                  </a:cubicBezTo>
                  <a:cubicBezTo>
                    <a:pt x="31" y="36"/>
                    <a:pt x="30" y="17"/>
                    <a:pt x="30" y="17"/>
                  </a:cubicBezTo>
                  <a:close/>
                  <a:moveTo>
                    <a:pt x="30" y="17"/>
                  </a:moveTo>
                  <a:cubicBezTo>
                    <a:pt x="30" y="17"/>
                    <a:pt x="30" y="17"/>
                    <a:pt x="30" y="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1" name="Freeform 161"/>
            <p:cNvSpPr>
              <a:spLocks noEditPoints="1"/>
            </p:cNvSpPr>
            <p:nvPr/>
          </p:nvSpPr>
          <p:spPr bwMode="auto">
            <a:xfrm>
              <a:off x="9548929" y="3347867"/>
              <a:ext cx="175461" cy="167175"/>
            </a:xfrm>
            <a:custGeom>
              <a:avLst/>
              <a:gdLst>
                <a:gd name="T0" fmla="*/ 58 w 116"/>
                <a:gd name="T1" fmla="*/ 9 h 111"/>
                <a:gd name="T2" fmla="*/ 107 w 116"/>
                <a:gd name="T3" fmla="*/ 43 h 111"/>
                <a:gd name="T4" fmla="*/ 84 w 116"/>
                <a:gd name="T5" fmla="*/ 72 h 111"/>
                <a:gd name="T6" fmla="*/ 79 w 116"/>
                <a:gd name="T7" fmla="*/ 75 h 111"/>
                <a:gd name="T8" fmla="*/ 79 w 116"/>
                <a:gd name="T9" fmla="*/ 81 h 111"/>
                <a:gd name="T10" fmla="*/ 79 w 116"/>
                <a:gd name="T11" fmla="*/ 87 h 111"/>
                <a:gd name="T12" fmla="*/ 77 w 116"/>
                <a:gd name="T13" fmla="*/ 82 h 111"/>
                <a:gd name="T14" fmla="*/ 74 w 116"/>
                <a:gd name="T15" fmla="*/ 76 h 111"/>
                <a:gd name="T16" fmla="*/ 68 w 116"/>
                <a:gd name="T17" fmla="*/ 77 h 111"/>
                <a:gd name="T18" fmla="*/ 58 w 116"/>
                <a:gd name="T19" fmla="*/ 78 h 111"/>
                <a:gd name="T20" fmla="*/ 9 w 116"/>
                <a:gd name="T21" fmla="*/ 43 h 111"/>
                <a:gd name="T22" fmla="*/ 58 w 116"/>
                <a:gd name="T23" fmla="*/ 9 h 111"/>
                <a:gd name="T24" fmla="*/ 58 w 116"/>
                <a:gd name="T25" fmla="*/ 0 h 111"/>
                <a:gd name="T26" fmla="*/ 0 w 116"/>
                <a:gd name="T27" fmla="*/ 43 h 111"/>
                <a:gd name="T28" fmla="*/ 58 w 116"/>
                <a:gd name="T29" fmla="*/ 87 h 111"/>
                <a:gd name="T30" fmla="*/ 69 w 116"/>
                <a:gd name="T31" fmla="*/ 86 h 111"/>
                <a:gd name="T32" fmla="*/ 65 w 116"/>
                <a:gd name="T33" fmla="*/ 111 h 111"/>
                <a:gd name="T34" fmla="*/ 88 w 116"/>
                <a:gd name="T35" fmla="*/ 80 h 111"/>
                <a:gd name="T36" fmla="*/ 116 w 116"/>
                <a:gd name="T37" fmla="*/ 43 h 111"/>
                <a:gd name="T38" fmla="*/ 58 w 116"/>
                <a:gd name="T3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6" h="111">
                  <a:moveTo>
                    <a:pt x="58" y="9"/>
                  </a:moveTo>
                  <a:cubicBezTo>
                    <a:pt x="85" y="9"/>
                    <a:pt x="107" y="24"/>
                    <a:pt x="107" y="43"/>
                  </a:cubicBezTo>
                  <a:cubicBezTo>
                    <a:pt x="107" y="55"/>
                    <a:pt x="99" y="66"/>
                    <a:pt x="84" y="72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3"/>
                    <a:pt x="79" y="85"/>
                    <a:pt x="79" y="87"/>
                  </a:cubicBezTo>
                  <a:cubicBezTo>
                    <a:pt x="78" y="85"/>
                    <a:pt x="78" y="84"/>
                    <a:pt x="77" y="82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4" y="77"/>
                    <a:pt x="61" y="78"/>
                    <a:pt x="58" y="78"/>
                  </a:cubicBezTo>
                  <a:cubicBezTo>
                    <a:pt x="31" y="78"/>
                    <a:pt x="9" y="62"/>
                    <a:pt x="9" y="43"/>
                  </a:cubicBezTo>
                  <a:cubicBezTo>
                    <a:pt x="9" y="24"/>
                    <a:pt x="31" y="9"/>
                    <a:pt x="58" y="9"/>
                  </a:cubicBezTo>
                  <a:moveTo>
                    <a:pt x="58" y="0"/>
                  </a:moveTo>
                  <a:cubicBezTo>
                    <a:pt x="26" y="0"/>
                    <a:pt x="0" y="19"/>
                    <a:pt x="0" y="43"/>
                  </a:cubicBezTo>
                  <a:cubicBezTo>
                    <a:pt x="0" y="67"/>
                    <a:pt x="26" y="87"/>
                    <a:pt x="58" y="87"/>
                  </a:cubicBezTo>
                  <a:cubicBezTo>
                    <a:pt x="62" y="87"/>
                    <a:pt x="65" y="86"/>
                    <a:pt x="69" y="86"/>
                  </a:cubicBezTo>
                  <a:cubicBezTo>
                    <a:pt x="73" y="97"/>
                    <a:pt x="65" y="111"/>
                    <a:pt x="65" y="111"/>
                  </a:cubicBezTo>
                  <a:cubicBezTo>
                    <a:pt x="86" y="104"/>
                    <a:pt x="88" y="88"/>
                    <a:pt x="88" y="80"/>
                  </a:cubicBezTo>
                  <a:cubicBezTo>
                    <a:pt x="105" y="73"/>
                    <a:pt x="116" y="59"/>
                    <a:pt x="116" y="43"/>
                  </a:cubicBezTo>
                  <a:cubicBezTo>
                    <a:pt x="116" y="19"/>
                    <a:pt x="90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2" name="Oval 162"/>
            <p:cNvSpPr>
              <a:spLocks noChangeArrowheads="1"/>
            </p:cNvSpPr>
            <p:nvPr/>
          </p:nvSpPr>
          <p:spPr bwMode="auto">
            <a:xfrm>
              <a:off x="9589764" y="3411036"/>
              <a:ext cx="18503" cy="178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3" name="Oval 163"/>
            <p:cNvSpPr>
              <a:spLocks noChangeArrowheads="1"/>
            </p:cNvSpPr>
            <p:nvPr/>
          </p:nvSpPr>
          <p:spPr bwMode="auto">
            <a:xfrm>
              <a:off x="9627408" y="3411036"/>
              <a:ext cx="18503" cy="178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" name="Oval 164"/>
            <p:cNvSpPr>
              <a:spLocks noChangeArrowheads="1"/>
            </p:cNvSpPr>
            <p:nvPr/>
          </p:nvSpPr>
          <p:spPr bwMode="auto">
            <a:xfrm>
              <a:off x="9665052" y="3411036"/>
              <a:ext cx="18503" cy="178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5" name="Freeform 165"/>
            <p:cNvSpPr>
              <a:spLocks noEditPoints="1"/>
            </p:cNvSpPr>
            <p:nvPr/>
          </p:nvSpPr>
          <p:spPr bwMode="auto">
            <a:xfrm>
              <a:off x="9470450" y="3411036"/>
              <a:ext cx="152491" cy="144843"/>
            </a:xfrm>
            <a:custGeom>
              <a:avLst/>
              <a:gdLst>
                <a:gd name="T0" fmla="*/ 50 w 101"/>
                <a:gd name="T1" fmla="*/ 0 h 96"/>
                <a:gd name="T2" fmla="*/ 0 w 101"/>
                <a:gd name="T3" fmla="*/ 37 h 96"/>
                <a:gd name="T4" fmla="*/ 24 w 101"/>
                <a:gd name="T5" fmla="*/ 70 h 96"/>
                <a:gd name="T6" fmla="*/ 44 w 101"/>
                <a:gd name="T7" fmla="*/ 96 h 96"/>
                <a:gd name="T8" fmla="*/ 41 w 101"/>
                <a:gd name="T9" fmla="*/ 74 h 96"/>
                <a:gd name="T10" fmla="*/ 50 w 101"/>
                <a:gd name="T11" fmla="*/ 75 h 96"/>
                <a:gd name="T12" fmla="*/ 101 w 101"/>
                <a:gd name="T13" fmla="*/ 37 h 96"/>
                <a:gd name="T14" fmla="*/ 50 w 101"/>
                <a:gd name="T15" fmla="*/ 0 h 96"/>
                <a:gd name="T16" fmla="*/ 25 w 101"/>
                <a:gd name="T17" fmla="*/ 53 h 96"/>
                <a:gd name="T18" fmla="*/ 19 w 101"/>
                <a:gd name="T19" fmla="*/ 47 h 96"/>
                <a:gd name="T20" fmla="*/ 25 w 101"/>
                <a:gd name="T21" fmla="*/ 41 h 96"/>
                <a:gd name="T22" fmla="*/ 31 w 101"/>
                <a:gd name="T23" fmla="*/ 47 h 96"/>
                <a:gd name="T24" fmla="*/ 25 w 101"/>
                <a:gd name="T25" fmla="*/ 53 h 96"/>
                <a:gd name="T26" fmla="*/ 50 w 101"/>
                <a:gd name="T27" fmla="*/ 53 h 96"/>
                <a:gd name="T28" fmla="*/ 44 w 101"/>
                <a:gd name="T29" fmla="*/ 47 h 96"/>
                <a:gd name="T30" fmla="*/ 50 w 101"/>
                <a:gd name="T31" fmla="*/ 41 h 96"/>
                <a:gd name="T32" fmla="*/ 56 w 101"/>
                <a:gd name="T33" fmla="*/ 47 h 96"/>
                <a:gd name="T34" fmla="*/ 50 w 101"/>
                <a:gd name="T35" fmla="*/ 53 h 96"/>
                <a:gd name="T36" fmla="*/ 75 w 101"/>
                <a:gd name="T37" fmla="*/ 53 h 96"/>
                <a:gd name="T38" fmla="*/ 69 w 101"/>
                <a:gd name="T39" fmla="*/ 47 h 96"/>
                <a:gd name="T40" fmla="*/ 75 w 101"/>
                <a:gd name="T41" fmla="*/ 41 h 96"/>
                <a:gd name="T42" fmla="*/ 81 w 101"/>
                <a:gd name="T43" fmla="*/ 47 h 96"/>
                <a:gd name="T44" fmla="*/ 75 w 101"/>
                <a:gd name="T45" fmla="*/ 5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96">
                  <a:moveTo>
                    <a:pt x="50" y="0"/>
                  </a:moveTo>
                  <a:cubicBezTo>
                    <a:pt x="22" y="0"/>
                    <a:pt x="0" y="17"/>
                    <a:pt x="0" y="37"/>
                  </a:cubicBezTo>
                  <a:cubicBezTo>
                    <a:pt x="0" y="51"/>
                    <a:pt x="9" y="63"/>
                    <a:pt x="24" y="70"/>
                  </a:cubicBezTo>
                  <a:cubicBezTo>
                    <a:pt x="24" y="76"/>
                    <a:pt x="26" y="90"/>
                    <a:pt x="44" y="96"/>
                  </a:cubicBezTo>
                  <a:cubicBezTo>
                    <a:pt x="44" y="96"/>
                    <a:pt x="37" y="84"/>
                    <a:pt x="41" y="74"/>
                  </a:cubicBezTo>
                  <a:cubicBezTo>
                    <a:pt x="44" y="75"/>
                    <a:pt x="47" y="75"/>
                    <a:pt x="50" y="75"/>
                  </a:cubicBezTo>
                  <a:cubicBezTo>
                    <a:pt x="78" y="75"/>
                    <a:pt x="101" y="58"/>
                    <a:pt x="101" y="37"/>
                  </a:cubicBezTo>
                  <a:cubicBezTo>
                    <a:pt x="101" y="17"/>
                    <a:pt x="78" y="0"/>
                    <a:pt x="50" y="0"/>
                  </a:cubicBezTo>
                  <a:close/>
                  <a:moveTo>
                    <a:pt x="25" y="53"/>
                  </a:moveTo>
                  <a:cubicBezTo>
                    <a:pt x="22" y="53"/>
                    <a:pt x="19" y="50"/>
                    <a:pt x="19" y="47"/>
                  </a:cubicBezTo>
                  <a:cubicBezTo>
                    <a:pt x="19" y="44"/>
                    <a:pt x="22" y="41"/>
                    <a:pt x="25" y="41"/>
                  </a:cubicBezTo>
                  <a:cubicBezTo>
                    <a:pt x="28" y="41"/>
                    <a:pt x="31" y="44"/>
                    <a:pt x="31" y="47"/>
                  </a:cubicBezTo>
                  <a:cubicBezTo>
                    <a:pt x="31" y="50"/>
                    <a:pt x="28" y="53"/>
                    <a:pt x="25" y="53"/>
                  </a:cubicBezTo>
                  <a:close/>
                  <a:moveTo>
                    <a:pt x="50" y="53"/>
                  </a:moveTo>
                  <a:cubicBezTo>
                    <a:pt x="47" y="53"/>
                    <a:pt x="44" y="50"/>
                    <a:pt x="44" y="47"/>
                  </a:cubicBezTo>
                  <a:cubicBezTo>
                    <a:pt x="44" y="44"/>
                    <a:pt x="47" y="41"/>
                    <a:pt x="50" y="41"/>
                  </a:cubicBezTo>
                  <a:cubicBezTo>
                    <a:pt x="53" y="41"/>
                    <a:pt x="56" y="44"/>
                    <a:pt x="56" y="47"/>
                  </a:cubicBezTo>
                  <a:cubicBezTo>
                    <a:pt x="56" y="50"/>
                    <a:pt x="53" y="53"/>
                    <a:pt x="50" y="53"/>
                  </a:cubicBezTo>
                  <a:close/>
                  <a:moveTo>
                    <a:pt x="75" y="53"/>
                  </a:moveTo>
                  <a:cubicBezTo>
                    <a:pt x="72" y="53"/>
                    <a:pt x="69" y="50"/>
                    <a:pt x="69" y="47"/>
                  </a:cubicBezTo>
                  <a:cubicBezTo>
                    <a:pt x="69" y="44"/>
                    <a:pt x="72" y="41"/>
                    <a:pt x="75" y="41"/>
                  </a:cubicBezTo>
                  <a:cubicBezTo>
                    <a:pt x="79" y="41"/>
                    <a:pt x="81" y="44"/>
                    <a:pt x="81" y="47"/>
                  </a:cubicBezTo>
                  <a:cubicBezTo>
                    <a:pt x="81" y="50"/>
                    <a:pt x="79" y="53"/>
                    <a:pt x="75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6" name="Freeform 166"/>
            <p:cNvSpPr>
              <a:spLocks noEditPoints="1"/>
            </p:cNvSpPr>
            <p:nvPr/>
          </p:nvSpPr>
          <p:spPr bwMode="auto">
            <a:xfrm>
              <a:off x="9087628" y="1968355"/>
              <a:ext cx="174822" cy="167813"/>
            </a:xfrm>
            <a:custGeom>
              <a:avLst/>
              <a:gdLst>
                <a:gd name="T0" fmla="*/ 58 w 116"/>
                <a:gd name="T1" fmla="*/ 9 h 111"/>
                <a:gd name="T2" fmla="*/ 107 w 116"/>
                <a:gd name="T3" fmla="*/ 43 h 111"/>
                <a:gd name="T4" fmla="*/ 84 w 116"/>
                <a:gd name="T5" fmla="*/ 72 h 111"/>
                <a:gd name="T6" fmla="*/ 79 w 116"/>
                <a:gd name="T7" fmla="*/ 75 h 111"/>
                <a:gd name="T8" fmla="*/ 79 w 116"/>
                <a:gd name="T9" fmla="*/ 81 h 111"/>
                <a:gd name="T10" fmla="*/ 78 w 116"/>
                <a:gd name="T11" fmla="*/ 87 h 111"/>
                <a:gd name="T12" fmla="*/ 77 w 116"/>
                <a:gd name="T13" fmla="*/ 82 h 111"/>
                <a:gd name="T14" fmla="*/ 74 w 116"/>
                <a:gd name="T15" fmla="*/ 76 h 111"/>
                <a:gd name="T16" fmla="*/ 67 w 116"/>
                <a:gd name="T17" fmla="*/ 77 h 111"/>
                <a:gd name="T18" fmla="*/ 58 w 116"/>
                <a:gd name="T19" fmla="*/ 78 h 111"/>
                <a:gd name="T20" fmla="*/ 9 w 116"/>
                <a:gd name="T21" fmla="*/ 43 h 111"/>
                <a:gd name="T22" fmla="*/ 58 w 116"/>
                <a:gd name="T23" fmla="*/ 9 h 111"/>
                <a:gd name="T24" fmla="*/ 58 w 116"/>
                <a:gd name="T25" fmla="*/ 0 h 111"/>
                <a:gd name="T26" fmla="*/ 0 w 116"/>
                <a:gd name="T27" fmla="*/ 43 h 111"/>
                <a:gd name="T28" fmla="*/ 58 w 116"/>
                <a:gd name="T29" fmla="*/ 87 h 111"/>
                <a:gd name="T30" fmla="*/ 69 w 116"/>
                <a:gd name="T31" fmla="*/ 86 h 111"/>
                <a:gd name="T32" fmla="*/ 65 w 116"/>
                <a:gd name="T33" fmla="*/ 111 h 111"/>
                <a:gd name="T34" fmla="*/ 88 w 116"/>
                <a:gd name="T35" fmla="*/ 80 h 111"/>
                <a:gd name="T36" fmla="*/ 116 w 116"/>
                <a:gd name="T37" fmla="*/ 43 h 111"/>
                <a:gd name="T38" fmla="*/ 58 w 116"/>
                <a:gd name="T3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6" h="111">
                  <a:moveTo>
                    <a:pt x="58" y="9"/>
                  </a:moveTo>
                  <a:cubicBezTo>
                    <a:pt x="85" y="9"/>
                    <a:pt x="107" y="25"/>
                    <a:pt x="107" y="43"/>
                  </a:cubicBezTo>
                  <a:cubicBezTo>
                    <a:pt x="107" y="55"/>
                    <a:pt x="99" y="66"/>
                    <a:pt x="84" y="72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3"/>
                    <a:pt x="79" y="85"/>
                    <a:pt x="78" y="87"/>
                  </a:cubicBezTo>
                  <a:cubicBezTo>
                    <a:pt x="78" y="85"/>
                    <a:pt x="77" y="84"/>
                    <a:pt x="77" y="82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4" y="77"/>
                    <a:pt x="61" y="78"/>
                    <a:pt x="58" y="78"/>
                  </a:cubicBezTo>
                  <a:cubicBezTo>
                    <a:pt x="31" y="78"/>
                    <a:pt x="9" y="62"/>
                    <a:pt x="9" y="43"/>
                  </a:cubicBezTo>
                  <a:cubicBezTo>
                    <a:pt x="9" y="25"/>
                    <a:pt x="31" y="9"/>
                    <a:pt x="58" y="9"/>
                  </a:cubicBezTo>
                  <a:moveTo>
                    <a:pt x="58" y="0"/>
                  </a:moveTo>
                  <a:cubicBezTo>
                    <a:pt x="26" y="0"/>
                    <a:pt x="0" y="20"/>
                    <a:pt x="0" y="43"/>
                  </a:cubicBezTo>
                  <a:cubicBezTo>
                    <a:pt x="0" y="67"/>
                    <a:pt x="26" y="87"/>
                    <a:pt x="58" y="87"/>
                  </a:cubicBezTo>
                  <a:cubicBezTo>
                    <a:pt x="62" y="87"/>
                    <a:pt x="65" y="86"/>
                    <a:pt x="69" y="86"/>
                  </a:cubicBezTo>
                  <a:cubicBezTo>
                    <a:pt x="73" y="97"/>
                    <a:pt x="65" y="111"/>
                    <a:pt x="65" y="111"/>
                  </a:cubicBezTo>
                  <a:cubicBezTo>
                    <a:pt x="86" y="104"/>
                    <a:pt x="88" y="88"/>
                    <a:pt x="88" y="80"/>
                  </a:cubicBezTo>
                  <a:cubicBezTo>
                    <a:pt x="105" y="73"/>
                    <a:pt x="116" y="59"/>
                    <a:pt x="116" y="43"/>
                  </a:cubicBezTo>
                  <a:cubicBezTo>
                    <a:pt x="116" y="20"/>
                    <a:pt x="90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7" name="Oval 167"/>
            <p:cNvSpPr>
              <a:spLocks noChangeArrowheads="1"/>
            </p:cNvSpPr>
            <p:nvPr/>
          </p:nvSpPr>
          <p:spPr bwMode="auto">
            <a:xfrm>
              <a:off x="9128462" y="2032162"/>
              <a:ext cx="17865" cy="178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8" name="Oval 168"/>
            <p:cNvSpPr>
              <a:spLocks noChangeArrowheads="1"/>
            </p:cNvSpPr>
            <p:nvPr/>
          </p:nvSpPr>
          <p:spPr bwMode="auto">
            <a:xfrm>
              <a:off x="9166106" y="2032162"/>
              <a:ext cx="17865" cy="178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9" name="Oval 169"/>
            <p:cNvSpPr>
              <a:spLocks noChangeArrowheads="1"/>
            </p:cNvSpPr>
            <p:nvPr/>
          </p:nvSpPr>
          <p:spPr bwMode="auto">
            <a:xfrm>
              <a:off x="9203751" y="2032162"/>
              <a:ext cx="17865" cy="178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0" name="Freeform 170"/>
            <p:cNvSpPr>
              <a:spLocks noEditPoints="1"/>
            </p:cNvSpPr>
            <p:nvPr/>
          </p:nvSpPr>
          <p:spPr bwMode="auto">
            <a:xfrm>
              <a:off x="9007873" y="2032162"/>
              <a:ext cx="153767" cy="144843"/>
            </a:xfrm>
            <a:custGeom>
              <a:avLst/>
              <a:gdLst>
                <a:gd name="T0" fmla="*/ 51 w 102"/>
                <a:gd name="T1" fmla="*/ 0 h 96"/>
                <a:gd name="T2" fmla="*/ 0 w 102"/>
                <a:gd name="T3" fmla="*/ 38 h 96"/>
                <a:gd name="T4" fmla="*/ 25 w 102"/>
                <a:gd name="T5" fmla="*/ 70 h 96"/>
                <a:gd name="T6" fmla="*/ 45 w 102"/>
                <a:gd name="T7" fmla="*/ 96 h 96"/>
                <a:gd name="T8" fmla="*/ 42 w 102"/>
                <a:gd name="T9" fmla="*/ 75 h 96"/>
                <a:gd name="T10" fmla="*/ 51 w 102"/>
                <a:gd name="T11" fmla="*/ 75 h 96"/>
                <a:gd name="T12" fmla="*/ 102 w 102"/>
                <a:gd name="T13" fmla="*/ 38 h 96"/>
                <a:gd name="T14" fmla="*/ 51 w 102"/>
                <a:gd name="T15" fmla="*/ 0 h 96"/>
                <a:gd name="T16" fmla="*/ 26 w 102"/>
                <a:gd name="T17" fmla="*/ 53 h 96"/>
                <a:gd name="T18" fmla="*/ 20 w 102"/>
                <a:gd name="T19" fmla="*/ 47 h 96"/>
                <a:gd name="T20" fmla="*/ 26 w 102"/>
                <a:gd name="T21" fmla="*/ 41 h 96"/>
                <a:gd name="T22" fmla="*/ 32 w 102"/>
                <a:gd name="T23" fmla="*/ 47 h 96"/>
                <a:gd name="T24" fmla="*/ 26 w 102"/>
                <a:gd name="T25" fmla="*/ 53 h 96"/>
                <a:gd name="T26" fmla="*/ 51 w 102"/>
                <a:gd name="T27" fmla="*/ 53 h 96"/>
                <a:gd name="T28" fmla="*/ 45 w 102"/>
                <a:gd name="T29" fmla="*/ 47 h 96"/>
                <a:gd name="T30" fmla="*/ 51 w 102"/>
                <a:gd name="T31" fmla="*/ 41 h 96"/>
                <a:gd name="T32" fmla="*/ 57 w 102"/>
                <a:gd name="T33" fmla="*/ 47 h 96"/>
                <a:gd name="T34" fmla="*/ 51 w 102"/>
                <a:gd name="T35" fmla="*/ 53 h 96"/>
                <a:gd name="T36" fmla="*/ 76 w 102"/>
                <a:gd name="T37" fmla="*/ 53 h 96"/>
                <a:gd name="T38" fmla="*/ 70 w 102"/>
                <a:gd name="T39" fmla="*/ 47 h 96"/>
                <a:gd name="T40" fmla="*/ 76 w 102"/>
                <a:gd name="T41" fmla="*/ 41 h 96"/>
                <a:gd name="T42" fmla="*/ 82 w 102"/>
                <a:gd name="T43" fmla="*/ 47 h 96"/>
                <a:gd name="T44" fmla="*/ 76 w 102"/>
                <a:gd name="T45" fmla="*/ 5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" h="96">
                  <a:moveTo>
                    <a:pt x="51" y="0"/>
                  </a:moveTo>
                  <a:cubicBezTo>
                    <a:pt x="23" y="0"/>
                    <a:pt x="0" y="17"/>
                    <a:pt x="0" y="38"/>
                  </a:cubicBezTo>
                  <a:cubicBezTo>
                    <a:pt x="0" y="51"/>
                    <a:pt x="10" y="63"/>
                    <a:pt x="25" y="70"/>
                  </a:cubicBezTo>
                  <a:cubicBezTo>
                    <a:pt x="25" y="76"/>
                    <a:pt x="26" y="90"/>
                    <a:pt x="45" y="96"/>
                  </a:cubicBezTo>
                  <a:cubicBezTo>
                    <a:pt x="45" y="96"/>
                    <a:pt x="38" y="84"/>
                    <a:pt x="42" y="75"/>
                  </a:cubicBezTo>
                  <a:cubicBezTo>
                    <a:pt x="45" y="75"/>
                    <a:pt x="48" y="75"/>
                    <a:pt x="51" y="75"/>
                  </a:cubicBezTo>
                  <a:cubicBezTo>
                    <a:pt x="79" y="75"/>
                    <a:pt x="102" y="58"/>
                    <a:pt x="102" y="38"/>
                  </a:cubicBezTo>
                  <a:cubicBezTo>
                    <a:pt x="102" y="17"/>
                    <a:pt x="79" y="0"/>
                    <a:pt x="51" y="0"/>
                  </a:cubicBezTo>
                  <a:close/>
                  <a:moveTo>
                    <a:pt x="26" y="53"/>
                  </a:moveTo>
                  <a:cubicBezTo>
                    <a:pt x="23" y="53"/>
                    <a:pt x="20" y="50"/>
                    <a:pt x="20" y="47"/>
                  </a:cubicBezTo>
                  <a:cubicBezTo>
                    <a:pt x="20" y="44"/>
                    <a:pt x="23" y="41"/>
                    <a:pt x="26" y="41"/>
                  </a:cubicBezTo>
                  <a:cubicBezTo>
                    <a:pt x="29" y="41"/>
                    <a:pt x="32" y="44"/>
                    <a:pt x="32" y="47"/>
                  </a:cubicBezTo>
                  <a:cubicBezTo>
                    <a:pt x="32" y="50"/>
                    <a:pt x="29" y="53"/>
                    <a:pt x="26" y="53"/>
                  </a:cubicBezTo>
                  <a:close/>
                  <a:moveTo>
                    <a:pt x="51" y="53"/>
                  </a:moveTo>
                  <a:cubicBezTo>
                    <a:pt x="48" y="53"/>
                    <a:pt x="45" y="50"/>
                    <a:pt x="45" y="47"/>
                  </a:cubicBezTo>
                  <a:cubicBezTo>
                    <a:pt x="45" y="44"/>
                    <a:pt x="48" y="41"/>
                    <a:pt x="51" y="41"/>
                  </a:cubicBezTo>
                  <a:cubicBezTo>
                    <a:pt x="54" y="41"/>
                    <a:pt x="57" y="44"/>
                    <a:pt x="57" y="47"/>
                  </a:cubicBezTo>
                  <a:cubicBezTo>
                    <a:pt x="57" y="50"/>
                    <a:pt x="54" y="53"/>
                    <a:pt x="51" y="53"/>
                  </a:cubicBezTo>
                  <a:close/>
                  <a:moveTo>
                    <a:pt x="76" y="53"/>
                  </a:moveTo>
                  <a:cubicBezTo>
                    <a:pt x="73" y="53"/>
                    <a:pt x="70" y="50"/>
                    <a:pt x="70" y="47"/>
                  </a:cubicBezTo>
                  <a:cubicBezTo>
                    <a:pt x="70" y="44"/>
                    <a:pt x="73" y="41"/>
                    <a:pt x="76" y="41"/>
                  </a:cubicBezTo>
                  <a:cubicBezTo>
                    <a:pt x="79" y="41"/>
                    <a:pt x="82" y="44"/>
                    <a:pt x="82" y="47"/>
                  </a:cubicBezTo>
                  <a:cubicBezTo>
                    <a:pt x="82" y="50"/>
                    <a:pt x="79" y="53"/>
                    <a:pt x="76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1" name="Freeform 171"/>
            <p:cNvSpPr>
              <a:spLocks noEditPoints="1"/>
            </p:cNvSpPr>
            <p:nvPr/>
          </p:nvSpPr>
          <p:spPr bwMode="auto">
            <a:xfrm>
              <a:off x="8096117" y="2640245"/>
              <a:ext cx="175461" cy="165899"/>
            </a:xfrm>
            <a:custGeom>
              <a:avLst/>
              <a:gdLst>
                <a:gd name="T0" fmla="*/ 58 w 116"/>
                <a:gd name="T1" fmla="*/ 9 h 110"/>
                <a:gd name="T2" fmla="*/ 107 w 116"/>
                <a:gd name="T3" fmla="*/ 43 h 110"/>
                <a:gd name="T4" fmla="*/ 84 w 116"/>
                <a:gd name="T5" fmla="*/ 72 h 110"/>
                <a:gd name="T6" fmla="*/ 79 w 116"/>
                <a:gd name="T7" fmla="*/ 74 h 110"/>
                <a:gd name="T8" fmla="*/ 79 w 116"/>
                <a:gd name="T9" fmla="*/ 80 h 110"/>
                <a:gd name="T10" fmla="*/ 78 w 116"/>
                <a:gd name="T11" fmla="*/ 86 h 110"/>
                <a:gd name="T12" fmla="*/ 77 w 116"/>
                <a:gd name="T13" fmla="*/ 82 h 110"/>
                <a:gd name="T14" fmla="*/ 74 w 116"/>
                <a:gd name="T15" fmla="*/ 75 h 110"/>
                <a:gd name="T16" fmla="*/ 67 w 116"/>
                <a:gd name="T17" fmla="*/ 76 h 110"/>
                <a:gd name="T18" fmla="*/ 58 w 116"/>
                <a:gd name="T19" fmla="*/ 77 h 110"/>
                <a:gd name="T20" fmla="*/ 9 w 116"/>
                <a:gd name="T21" fmla="*/ 43 h 110"/>
                <a:gd name="T22" fmla="*/ 58 w 116"/>
                <a:gd name="T23" fmla="*/ 9 h 110"/>
                <a:gd name="T24" fmla="*/ 58 w 116"/>
                <a:gd name="T25" fmla="*/ 0 h 110"/>
                <a:gd name="T26" fmla="*/ 0 w 116"/>
                <a:gd name="T27" fmla="*/ 43 h 110"/>
                <a:gd name="T28" fmla="*/ 58 w 116"/>
                <a:gd name="T29" fmla="*/ 86 h 110"/>
                <a:gd name="T30" fmla="*/ 68 w 116"/>
                <a:gd name="T31" fmla="*/ 85 h 110"/>
                <a:gd name="T32" fmla="*/ 65 w 116"/>
                <a:gd name="T33" fmla="*/ 110 h 110"/>
                <a:gd name="T34" fmla="*/ 88 w 116"/>
                <a:gd name="T35" fmla="*/ 80 h 110"/>
                <a:gd name="T36" fmla="*/ 116 w 116"/>
                <a:gd name="T37" fmla="*/ 43 h 110"/>
                <a:gd name="T38" fmla="*/ 58 w 116"/>
                <a:gd name="T3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6" h="110">
                  <a:moveTo>
                    <a:pt x="58" y="9"/>
                  </a:moveTo>
                  <a:cubicBezTo>
                    <a:pt x="85" y="9"/>
                    <a:pt x="107" y="24"/>
                    <a:pt x="107" y="43"/>
                  </a:cubicBezTo>
                  <a:cubicBezTo>
                    <a:pt x="107" y="54"/>
                    <a:pt x="98" y="65"/>
                    <a:pt x="84" y="72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79" y="82"/>
                    <a:pt x="79" y="84"/>
                    <a:pt x="78" y="86"/>
                  </a:cubicBezTo>
                  <a:cubicBezTo>
                    <a:pt x="78" y="85"/>
                    <a:pt x="77" y="83"/>
                    <a:pt x="77" y="82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4" y="77"/>
                    <a:pt x="61" y="77"/>
                    <a:pt x="58" y="77"/>
                  </a:cubicBezTo>
                  <a:cubicBezTo>
                    <a:pt x="31" y="77"/>
                    <a:pt x="9" y="62"/>
                    <a:pt x="9" y="43"/>
                  </a:cubicBezTo>
                  <a:cubicBezTo>
                    <a:pt x="9" y="24"/>
                    <a:pt x="31" y="9"/>
                    <a:pt x="58" y="9"/>
                  </a:cubicBezTo>
                  <a:moveTo>
                    <a:pt x="58" y="0"/>
                  </a:moveTo>
                  <a:cubicBezTo>
                    <a:pt x="26" y="0"/>
                    <a:pt x="0" y="19"/>
                    <a:pt x="0" y="43"/>
                  </a:cubicBezTo>
                  <a:cubicBezTo>
                    <a:pt x="0" y="67"/>
                    <a:pt x="26" y="86"/>
                    <a:pt x="58" y="86"/>
                  </a:cubicBezTo>
                  <a:cubicBezTo>
                    <a:pt x="61" y="86"/>
                    <a:pt x="65" y="86"/>
                    <a:pt x="68" y="85"/>
                  </a:cubicBezTo>
                  <a:cubicBezTo>
                    <a:pt x="73" y="96"/>
                    <a:pt x="65" y="110"/>
                    <a:pt x="65" y="110"/>
                  </a:cubicBezTo>
                  <a:cubicBezTo>
                    <a:pt x="86" y="104"/>
                    <a:pt x="88" y="87"/>
                    <a:pt x="88" y="80"/>
                  </a:cubicBezTo>
                  <a:cubicBezTo>
                    <a:pt x="105" y="72"/>
                    <a:pt x="116" y="59"/>
                    <a:pt x="116" y="43"/>
                  </a:cubicBezTo>
                  <a:cubicBezTo>
                    <a:pt x="116" y="19"/>
                    <a:pt x="90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2" name="Oval 172"/>
            <p:cNvSpPr>
              <a:spLocks noChangeArrowheads="1"/>
            </p:cNvSpPr>
            <p:nvPr/>
          </p:nvSpPr>
          <p:spPr bwMode="auto">
            <a:xfrm>
              <a:off x="8136952" y="2702137"/>
              <a:ext cx="18503" cy="178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3" name="Oval 173"/>
            <p:cNvSpPr>
              <a:spLocks noChangeArrowheads="1"/>
            </p:cNvSpPr>
            <p:nvPr/>
          </p:nvSpPr>
          <p:spPr bwMode="auto">
            <a:xfrm>
              <a:off x="8174596" y="2702137"/>
              <a:ext cx="18503" cy="178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" name="Oval 174"/>
            <p:cNvSpPr>
              <a:spLocks noChangeArrowheads="1"/>
            </p:cNvSpPr>
            <p:nvPr/>
          </p:nvSpPr>
          <p:spPr bwMode="auto">
            <a:xfrm>
              <a:off x="8212878" y="2702137"/>
              <a:ext cx="17865" cy="178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5" name="Freeform 175"/>
            <p:cNvSpPr>
              <a:spLocks noEditPoints="1"/>
            </p:cNvSpPr>
            <p:nvPr/>
          </p:nvSpPr>
          <p:spPr bwMode="auto">
            <a:xfrm>
              <a:off x="8016362" y="2702137"/>
              <a:ext cx="152491" cy="146119"/>
            </a:xfrm>
            <a:custGeom>
              <a:avLst/>
              <a:gdLst>
                <a:gd name="T0" fmla="*/ 51 w 101"/>
                <a:gd name="T1" fmla="*/ 0 h 97"/>
                <a:gd name="T2" fmla="*/ 0 w 101"/>
                <a:gd name="T3" fmla="*/ 38 h 97"/>
                <a:gd name="T4" fmla="*/ 25 w 101"/>
                <a:gd name="T5" fmla="*/ 70 h 97"/>
                <a:gd name="T6" fmla="*/ 45 w 101"/>
                <a:gd name="T7" fmla="*/ 97 h 97"/>
                <a:gd name="T8" fmla="*/ 42 w 101"/>
                <a:gd name="T9" fmla="*/ 75 h 97"/>
                <a:gd name="T10" fmla="*/ 51 w 101"/>
                <a:gd name="T11" fmla="*/ 76 h 97"/>
                <a:gd name="T12" fmla="*/ 101 w 101"/>
                <a:gd name="T13" fmla="*/ 38 h 97"/>
                <a:gd name="T14" fmla="*/ 51 w 101"/>
                <a:gd name="T15" fmla="*/ 0 h 97"/>
                <a:gd name="T16" fmla="*/ 26 w 101"/>
                <a:gd name="T17" fmla="*/ 53 h 97"/>
                <a:gd name="T18" fmla="*/ 20 w 101"/>
                <a:gd name="T19" fmla="*/ 48 h 97"/>
                <a:gd name="T20" fmla="*/ 26 w 101"/>
                <a:gd name="T21" fmla="*/ 42 h 97"/>
                <a:gd name="T22" fmla="*/ 32 w 101"/>
                <a:gd name="T23" fmla="*/ 48 h 97"/>
                <a:gd name="T24" fmla="*/ 26 w 101"/>
                <a:gd name="T25" fmla="*/ 53 h 97"/>
                <a:gd name="T26" fmla="*/ 51 w 101"/>
                <a:gd name="T27" fmla="*/ 53 h 97"/>
                <a:gd name="T28" fmla="*/ 45 w 101"/>
                <a:gd name="T29" fmla="*/ 48 h 97"/>
                <a:gd name="T30" fmla="*/ 51 w 101"/>
                <a:gd name="T31" fmla="*/ 42 h 97"/>
                <a:gd name="T32" fmla="*/ 57 w 101"/>
                <a:gd name="T33" fmla="*/ 48 h 97"/>
                <a:gd name="T34" fmla="*/ 51 w 101"/>
                <a:gd name="T35" fmla="*/ 53 h 97"/>
                <a:gd name="T36" fmla="*/ 76 w 101"/>
                <a:gd name="T37" fmla="*/ 53 h 97"/>
                <a:gd name="T38" fmla="*/ 70 w 101"/>
                <a:gd name="T39" fmla="*/ 48 h 97"/>
                <a:gd name="T40" fmla="*/ 76 w 101"/>
                <a:gd name="T41" fmla="*/ 42 h 97"/>
                <a:gd name="T42" fmla="*/ 82 w 101"/>
                <a:gd name="T43" fmla="*/ 48 h 97"/>
                <a:gd name="T44" fmla="*/ 76 w 101"/>
                <a:gd name="T45" fmla="*/ 5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97">
                  <a:moveTo>
                    <a:pt x="51" y="0"/>
                  </a:moveTo>
                  <a:cubicBezTo>
                    <a:pt x="23" y="0"/>
                    <a:pt x="0" y="17"/>
                    <a:pt x="0" y="38"/>
                  </a:cubicBezTo>
                  <a:cubicBezTo>
                    <a:pt x="0" y="52"/>
                    <a:pt x="10" y="64"/>
                    <a:pt x="25" y="70"/>
                  </a:cubicBezTo>
                  <a:cubicBezTo>
                    <a:pt x="25" y="77"/>
                    <a:pt x="26" y="91"/>
                    <a:pt x="45" y="97"/>
                  </a:cubicBezTo>
                  <a:cubicBezTo>
                    <a:pt x="45" y="97"/>
                    <a:pt x="38" y="85"/>
                    <a:pt x="42" y="75"/>
                  </a:cubicBezTo>
                  <a:cubicBezTo>
                    <a:pt x="45" y="75"/>
                    <a:pt x="48" y="76"/>
                    <a:pt x="51" y="76"/>
                  </a:cubicBezTo>
                  <a:cubicBezTo>
                    <a:pt x="79" y="76"/>
                    <a:pt x="101" y="59"/>
                    <a:pt x="101" y="38"/>
                  </a:cubicBezTo>
                  <a:cubicBezTo>
                    <a:pt x="101" y="17"/>
                    <a:pt x="79" y="0"/>
                    <a:pt x="51" y="0"/>
                  </a:cubicBezTo>
                  <a:close/>
                  <a:moveTo>
                    <a:pt x="26" y="53"/>
                  </a:moveTo>
                  <a:cubicBezTo>
                    <a:pt x="23" y="53"/>
                    <a:pt x="20" y="51"/>
                    <a:pt x="20" y="48"/>
                  </a:cubicBezTo>
                  <a:cubicBezTo>
                    <a:pt x="20" y="44"/>
                    <a:pt x="23" y="42"/>
                    <a:pt x="26" y="42"/>
                  </a:cubicBezTo>
                  <a:cubicBezTo>
                    <a:pt x="29" y="42"/>
                    <a:pt x="32" y="44"/>
                    <a:pt x="32" y="48"/>
                  </a:cubicBezTo>
                  <a:cubicBezTo>
                    <a:pt x="32" y="51"/>
                    <a:pt x="29" y="53"/>
                    <a:pt x="26" y="53"/>
                  </a:cubicBezTo>
                  <a:close/>
                  <a:moveTo>
                    <a:pt x="51" y="53"/>
                  </a:moveTo>
                  <a:cubicBezTo>
                    <a:pt x="48" y="53"/>
                    <a:pt x="45" y="51"/>
                    <a:pt x="45" y="48"/>
                  </a:cubicBezTo>
                  <a:cubicBezTo>
                    <a:pt x="45" y="44"/>
                    <a:pt x="48" y="42"/>
                    <a:pt x="51" y="42"/>
                  </a:cubicBezTo>
                  <a:cubicBezTo>
                    <a:pt x="54" y="42"/>
                    <a:pt x="57" y="44"/>
                    <a:pt x="57" y="48"/>
                  </a:cubicBezTo>
                  <a:cubicBezTo>
                    <a:pt x="57" y="51"/>
                    <a:pt x="54" y="53"/>
                    <a:pt x="51" y="53"/>
                  </a:cubicBezTo>
                  <a:close/>
                  <a:moveTo>
                    <a:pt x="76" y="53"/>
                  </a:moveTo>
                  <a:cubicBezTo>
                    <a:pt x="73" y="53"/>
                    <a:pt x="70" y="51"/>
                    <a:pt x="70" y="48"/>
                  </a:cubicBezTo>
                  <a:cubicBezTo>
                    <a:pt x="70" y="44"/>
                    <a:pt x="73" y="42"/>
                    <a:pt x="76" y="42"/>
                  </a:cubicBezTo>
                  <a:cubicBezTo>
                    <a:pt x="79" y="42"/>
                    <a:pt x="82" y="44"/>
                    <a:pt x="82" y="48"/>
                  </a:cubicBezTo>
                  <a:cubicBezTo>
                    <a:pt x="82" y="51"/>
                    <a:pt x="79" y="53"/>
                    <a:pt x="76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6" name="Freeform 176"/>
            <p:cNvSpPr>
              <a:spLocks noEditPoints="1"/>
            </p:cNvSpPr>
            <p:nvPr/>
          </p:nvSpPr>
          <p:spPr bwMode="auto">
            <a:xfrm>
              <a:off x="8265198" y="3854496"/>
              <a:ext cx="175461" cy="165899"/>
            </a:xfrm>
            <a:custGeom>
              <a:avLst/>
              <a:gdLst>
                <a:gd name="T0" fmla="*/ 58 w 116"/>
                <a:gd name="T1" fmla="*/ 9 h 110"/>
                <a:gd name="T2" fmla="*/ 107 w 116"/>
                <a:gd name="T3" fmla="*/ 43 h 110"/>
                <a:gd name="T4" fmla="*/ 84 w 116"/>
                <a:gd name="T5" fmla="*/ 72 h 110"/>
                <a:gd name="T6" fmla="*/ 79 w 116"/>
                <a:gd name="T7" fmla="*/ 74 h 110"/>
                <a:gd name="T8" fmla="*/ 79 w 116"/>
                <a:gd name="T9" fmla="*/ 80 h 110"/>
                <a:gd name="T10" fmla="*/ 78 w 116"/>
                <a:gd name="T11" fmla="*/ 86 h 110"/>
                <a:gd name="T12" fmla="*/ 77 w 116"/>
                <a:gd name="T13" fmla="*/ 82 h 110"/>
                <a:gd name="T14" fmla="*/ 74 w 116"/>
                <a:gd name="T15" fmla="*/ 76 h 110"/>
                <a:gd name="T16" fmla="*/ 67 w 116"/>
                <a:gd name="T17" fmla="*/ 77 h 110"/>
                <a:gd name="T18" fmla="*/ 58 w 116"/>
                <a:gd name="T19" fmla="*/ 77 h 110"/>
                <a:gd name="T20" fmla="*/ 9 w 116"/>
                <a:gd name="T21" fmla="*/ 43 h 110"/>
                <a:gd name="T22" fmla="*/ 58 w 116"/>
                <a:gd name="T23" fmla="*/ 9 h 110"/>
                <a:gd name="T24" fmla="*/ 58 w 116"/>
                <a:gd name="T25" fmla="*/ 0 h 110"/>
                <a:gd name="T26" fmla="*/ 0 w 116"/>
                <a:gd name="T27" fmla="*/ 43 h 110"/>
                <a:gd name="T28" fmla="*/ 58 w 116"/>
                <a:gd name="T29" fmla="*/ 86 h 110"/>
                <a:gd name="T30" fmla="*/ 69 w 116"/>
                <a:gd name="T31" fmla="*/ 86 h 110"/>
                <a:gd name="T32" fmla="*/ 65 w 116"/>
                <a:gd name="T33" fmla="*/ 110 h 110"/>
                <a:gd name="T34" fmla="*/ 88 w 116"/>
                <a:gd name="T35" fmla="*/ 80 h 110"/>
                <a:gd name="T36" fmla="*/ 116 w 116"/>
                <a:gd name="T37" fmla="*/ 43 h 110"/>
                <a:gd name="T38" fmla="*/ 58 w 116"/>
                <a:gd name="T3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6" h="110">
                  <a:moveTo>
                    <a:pt x="58" y="9"/>
                  </a:moveTo>
                  <a:cubicBezTo>
                    <a:pt x="85" y="9"/>
                    <a:pt x="107" y="24"/>
                    <a:pt x="107" y="43"/>
                  </a:cubicBezTo>
                  <a:cubicBezTo>
                    <a:pt x="107" y="55"/>
                    <a:pt x="99" y="65"/>
                    <a:pt x="84" y="72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79" y="82"/>
                    <a:pt x="79" y="84"/>
                    <a:pt x="78" y="86"/>
                  </a:cubicBezTo>
                  <a:cubicBezTo>
                    <a:pt x="78" y="85"/>
                    <a:pt x="78" y="83"/>
                    <a:pt x="77" y="82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4" y="77"/>
                    <a:pt x="61" y="77"/>
                    <a:pt x="58" y="77"/>
                  </a:cubicBezTo>
                  <a:cubicBezTo>
                    <a:pt x="31" y="77"/>
                    <a:pt x="9" y="62"/>
                    <a:pt x="9" y="43"/>
                  </a:cubicBezTo>
                  <a:cubicBezTo>
                    <a:pt x="9" y="24"/>
                    <a:pt x="31" y="9"/>
                    <a:pt x="58" y="9"/>
                  </a:cubicBezTo>
                  <a:moveTo>
                    <a:pt x="58" y="0"/>
                  </a:moveTo>
                  <a:cubicBezTo>
                    <a:pt x="26" y="0"/>
                    <a:pt x="0" y="19"/>
                    <a:pt x="0" y="43"/>
                  </a:cubicBezTo>
                  <a:cubicBezTo>
                    <a:pt x="0" y="67"/>
                    <a:pt x="26" y="86"/>
                    <a:pt x="58" y="86"/>
                  </a:cubicBezTo>
                  <a:cubicBezTo>
                    <a:pt x="62" y="86"/>
                    <a:pt x="65" y="86"/>
                    <a:pt x="69" y="86"/>
                  </a:cubicBezTo>
                  <a:cubicBezTo>
                    <a:pt x="73" y="97"/>
                    <a:pt x="65" y="110"/>
                    <a:pt x="65" y="110"/>
                  </a:cubicBezTo>
                  <a:cubicBezTo>
                    <a:pt x="86" y="104"/>
                    <a:pt x="88" y="87"/>
                    <a:pt x="88" y="80"/>
                  </a:cubicBezTo>
                  <a:cubicBezTo>
                    <a:pt x="105" y="72"/>
                    <a:pt x="116" y="59"/>
                    <a:pt x="116" y="43"/>
                  </a:cubicBezTo>
                  <a:cubicBezTo>
                    <a:pt x="116" y="19"/>
                    <a:pt x="90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7" name="Oval 177"/>
            <p:cNvSpPr>
              <a:spLocks noChangeArrowheads="1"/>
            </p:cNvSpPr>
            <p:nvPr/>
          </p:nvSpPr>
          <p:spPr bwMode="auto">
            <a:xfrm>
              <a:off x="8306032" y="3916390"/>
              <a:ext cx="18503" cy="185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8" name="Oval 178"/>
            <p:cNvSpPr>
              <a:spLocks noChangeArrowheads="1"/>
            </p:cNvSpPr>
            <p:nvPr/>
          </p:nvSpPr>
          <p:spPr bwMode="auto">
            <a:xfrm>
              <a:off x="8343676" y="3916390"/>
              <a:ext cx="18503" cy="185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9" name="Oval 179"/>
            <p:cNvSpPr>
              <a:spLocks noChangeArrowheads="1"/>
            </p:cNvSpPr>
            <p:nvPr/>
          </p:nvSpPr>
          <p:spPr bwMode="auto">
            <a:xfrm>
              <a:off x="8381320" y="3916390"/>
              <a:ext cx="18503" cy="185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" name="Freeform 180"/>
            <p:cNvSpPr>
              <a:spLocks noEditPoints="1"/>
            </p:cNvSpPr>
            <p:nvPr/>
          </p:nvSpPr>
          <p:spPr bwMode="auto">
            <a:xfrm>
              <a:off x="8185443" y="3916390"/>
              <a:ext cx="153767" cy="146756"/>
            </a:xfrm>
            <a:custGeom>
              <a:avLst/>
              <a:gdLst>
                <a:gd name="T0" fmla="*/ 51 w 102"/>
                <a:gd name="T1" fmla="*/ 0 h 97"/>
                <a:gd name="T2" fmla="*/ 0 w 102"/>
                <a:gd name="T3" fmla="*/ 38 h 97"/>
                <a:gd name="T4" fmla="*/ 25 w 102"/>
                <a:gd name="T5" fmla="*/ 70 h 97"/>
                <a:gd name="T6" fmla="*/ 45 w 102"/>
                <a:gd name="T7" fmla="*/ 97 h 97"/>
                <a:gd name="T8" fmla="*/ 42 w 102"/>
                <a:gd name="T9" fmla="*/ 75 h 97"/>
                <a:gd name="T10" fmla="*/ 51 w 102"/>
                <a:gd name="T11" fmla="*/ 76 h 97"/>
                <a:gd name="T12" fmla="*/ 102 w 102"/>
                <a:gd name="T13" fmla="*/ 38 h 97"/>
                <a:gd name="T14" fmla="*/ 51 w 102"/>
                <a:gd name="T15" fmla="*/ 0 h 97"/>
                <a:gd name="T16" fmla="*/ 26 w 102"/>
                <a:gd name="T17" fmla="*/ 54 h 97"/>
                <a:gd name="T18" fmla="*/ 20 w 102"/>
                <a:gd name="T19" fmla="*/ 48 h 97"/>
                <a:gd name="T20" fmla="*/ 26 w 102"/>
                <a:gd name="T21" fmla="*/ 42 h 97"/>
                <a:gd name="T22" fmla="*/ 32 w 102"/>
                <a:gd name="T23" fmla="*/ 48 h 97"/>
                <a:gd name="T24" fmla="*/ 26 w 102"/>
                <a:gd name="T25" fmla="*/ 54 h 97"/>
                <a:gd name="T26" fmla="*/ 51 w 102"/>
                <a:gd name="T27" fmla="*/ 54 h 97"/>
                <a:gd name="T28" fmla="*/ 45 w 102"/>
                <a:gd name="T29" fmla="*/ 48 h 97"/>
                <a:gd name="T30" fmla="*/ 51 w 102"/>
                <a:gd name="T31" fmla="*/ 42 h 97"/>
                <a:gd name="T32" fmla="*/ 57 w 102"/>
                <a:gd name="T33" fmla="*/ 48 h 97"/>
                <a:gd name="T34" fmla="*/ 51 w 102"/>
                <a:gd name="T35" fmla="*/ 54 h 97"/>
                <a:gd name="T36" fmla="*/ 76 w 102"/>
                <a:gd name="T37" fmla="*/ 54 h 97"/>
                <a:gd name="T38" fmla="*/ 70 w 102"/>
                <a:gd name="T39" fmla="*/ 48 h 97"/>
                <a:gd name="T40" fmla="*/ 76 w 102"/>
                <a:gd name="T41" fmla="*/ 42 h 97"/>
                <a:gd name="T42" fmla="*/ 82 w 102"/>
                <a:gd name="T43" fmla="*/ 48 h 97"/>
                <a:gd name="T44" fmla="*/ 76 w 102"/>
                <a:gd name="T45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" h="97">
                  <a:moveTo>
                    <a:pt x="51" y="0"/>
                  </a:moveTo>
                  <a:cubicBezTo>
                    <a:pt x="23" y="0"/>
                    <a:pt x="0" y="17"/>
                    <a:pt x="0" y="38"/>
                  </a:cubicBezTo>
                  <a:cubicBezTo>
                    <a:pt x="0" y="52"/>
                    <a:pt x="10" y="64"/>
                    <a:pt x="25" y="70"/>
                  </a:cubicBezTo>
                  <a:cubicBezTo>
                    <a:pt x="25" y="77"/>
                    <a:pt x="27" y="91"/>
                    <a:pt x="45" y="97"/>
                  </a:cubicBezTo>
                  <a:cubicBezTo>
                    <a:pt x="45" y="97"/>
                    <a:pt x="38" y="85"/>
                    <a:pt x="42" y="75"/>
                  </a:cubicBezTo>
                  <a:cubicBezTo>
                    <a:pt x="45" y="76"/>
                    <a:pt x="48" y="76"/>
                    <a:pt x="51" y="76"/>
                  </a:cubicBezTo>
                  <a:cubicBezTo>
                    <a:pt x="79" y="76"/>
                    <a:pt x="102" y="59"/>
                    <a:pt x="102" y="38"/>
                  </a:cubicBezTo>
                  <a:cubicBezTo>
                    <a:pt x="102" y="17"/>
                    <a:pt x="79" y="0"/>
                    <a:pt x="51" y="0"/>
                  </a:cubicBezTo>
                  <a:close/>
                  <a:moveTo>
                    <a:pt x="26" y="54"/>
                  </a:moveTo>
                  <a:cubicBezTo>
                    <a:pt x="23" y="54"/>
                    <a:pt x="20" y="51"/>
                    <a:pt x="20" y="48"/>
                  </a:cubicBezTo>
                  <a:cubicBezTo>
                    <a:pt x="20" y="44"/>
                    <a:pt x="23" y="42"/>
                    <a:pt x="26" y="42"/>
                  </a:cubicBezTo>
                  <a:cubicBezTo>
                    <a:pt x="29" y="42"/>
                    <a:pt x="32" y="44"/>
                    <a:pt x="32" y="48"/>
                  </a:cubicBezTo>
                  <a:cubicBezTo>
                    <a:pt x="32" y="51"/>
                    <a:pt x="29" y="54"/>
                    <a:pt x="26" y="54"/>
                  </a:cubicBezTo>
                  <a:close/>
                  <a:moveTo>
                    <a:pt x="51" y="54"/>
                  </a:moveTo>
                  <a:cubicBezTo>
                    <a:pt x="48" y="54"/>
                    <a:pt x="45" y="51"/>
                    <a:pt x="45" y="48"/>
                  </a:cubicBezTo>
                  <a:cubicBezTo>
                    <a:pt x="45" y="44"/>
                    <a:pt x="48" y="42"/>
                    <a:pt x="51" y="42"/>
                  </a:cubicBezTo>
                  <a:cubicBezTo>
                    <a:pt x="54" y="42"/>
                    <a:pt x="57" y="44"/>
                    <a:pt x="57" y="48"/>
                  </a:cubicBezTo>
                  <a:cubicBezTo>
                    <a:pt x="57" y="51"/>
                    <a:pt x="54" y="54"/>
                    <a:pt x="51" y="54"/>
                  </a:cubicBezTo>
                  <a:close/>
                  <a:moveTo>
                    <a:pt x="76" y="54"/>
                  </a:moveTo>
                  <a:cubicBezTo>
                    <a:pt x="73" y="54"/>
                    <a:pt x="70" y="51"/>
                    <a:pt x="70" y="48"/>
                  </a:cubicBezTo>
                  <a:cubicBezTo>
                    <a:pt x="70" y="44"/>
                    <a:pt x="73" y="42"/>
                    <a:pt x="76" y="42"/>
                  </a:cubicBezTo>
                  <a:cubicBezTo>
                    <a:pt x="79" y="42"/>
                    <a:pt x="82" y="44"/>
                    <a:pt x="82" y="48"/>
                  </a:cubicBezTo>
                  <a:cubicBezTo>
                    <a:pt x="82" y="51"/>
                    <a:pt x="79" y="54"/>
                    <a:pt x="76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" name="Freeform 181"/>
            <p:cNvSpPr>
              <a:spLocks noEditPoints="1"/>
            </p:cNvSpPr>
            <p:nvPr/>
          </p:nvSpPr>
          <p:spPr bwMode="auto">
            <a:xfrm>
              <a:off x="9826475" y="3062648"/>
              <a:ext cx="237350" cy="265438"/>
            </a:xfrm>
            <a:custGeom>
              <a:avLst/>
              <a:gdLst>
                <a:gd name="T0" fmla="*/ 4 w 157"/>
                <a:gd name="T1" fmla="*/ 140 h 176"/>
                <a:gd name="T2" fmla="*/ 12 w 157"/>
                <a:gd name="T3" fmla="*/ 140 h 176"/>
                <a:gd name="T4" fmla="*/ 63 w 157"/>
                <a:gd name="T5" fmla="*/ 173 h 176"/>
                <a:gd name="T6" fmla="*/ 67 w 157"/>
                <a:gd name="T7" fmla="*/ 176 h 176"/>
                <a:gd name="T8" fmla="*/ 91 w 157"/>
                <a:gd name="T9" fmla="*/ 176 h 176"/>
                <a:gd name="T10" fmla="*/ 96 w 157"/>
                <a:gd name="T11" fmla="*/ 171 h 176"/>
                <a:gd name="T12" fmla="*/ 96 w 157"/>
                <a:gd name="T13" fmla="*/ 166 h 176"/>
                <a:gd name="T14" fmla="*/ 91 w 157"/>
                <a:gd name="T15" fmla="*/ 160 h 176"/>
                <a:gd name="T16" fmla="*/ 67 w 157"/>
                <a:gd name="T17" fmla="*/ 160 h 176"/>
                <a:gd name="T18" fmla="*/ 62 w 157"/>
                <a:gd name="T19" fmla="*/ 165 h 176"/>
                <a:gd name="T20" fmla="*/ 20 w 157"/>
                <a:gd name="T21" fmla="*/ 140 h 176"/>
                <a:gd name="T22" fmla="*/ 31 w 157"/>
                <a:gd name="T23" fmla="*/ 140 h 176"/>
                <a:gd name="T24" fmla="*/ 35 w 157"/>
                <a:gd name="T25" fmla="*/ 136 h 176"/>
                <a:gd name="T26" fmla="*/ 35 w 157"/>
                <a:gd name="T27" fmla="*/ 81 h 176"/>
                <a:gd name="T28" fmla="*/ 31 w 157"/>
                <a:gd name="T29" fmla="*/ 77 h 176"/>
                <a:gd name="T30" fmla="*/ 16 w 157"/>
                <a:gd name="T31" fmla="*/ 77 h 176"/>
                <a:gd name="T32" fmla="*/ 79 w 157"/>
                <a:gd name="T33" fmla="*/ 15 h 176"/>
                <a:gd name="T34" fmla="*/ 141 w 157"/>
                <a:gd name="T35" fmla="*/ 77 h 176"/>
                <a:gd name="T36" fmla="*/ 126 w 157"/>
                <a:gd name="T37" fmla="*/ 77 h 176"/>
                <a:gd name="T38" fmla="*/ 122 w 157"/>
                <a:gd name="T39" fmla="*/ 81 h 176"/>
                <a:gd name="T40" fmla="*/ 122 w 157"/>
                <a:gd name="T41" fmla="*/ 136 h 176"/>
                <a:gd name="T42" fmla="*/ 126 w 157"/>
                <a:gd name="T43" fmla="*/ 140 h 176"/>
                <a:gd name="T44" fmla="*/ 153 w 157"/>
                <a:gd name="T45" fmla="*/ 140 h 176"/>
                <a:gd name="T46" fmla="*/ 157 w 157"/>
                <a:gd name="T47" fmla="*/ 136 h 176"/>
                <a:gd name="T48" fmla="*/ 157 w 157"/>
                <a:gd name="T49" fmla="*/ 81 h 176"/>
                <a:gd name="T50" fmla="*/ 156 w 157"/>
                <a:gd name="T51" fmla="*/ 78 h 176"/>
                <a:gd name="T52" fmla="*/ 79 w 157"/>
                <a:gd name="T53" fmla="*/ 0 h 176"/>
                <a:gd name="T54" fmla="*/ 1 w 157"/>
                <a:gd name="T55" fmla="*/ 78 h 176"/>
                <a:gd name="T56" fmla="*/ 0 w 157"/>
                <a:gd name="T57" fmla="*/ 81 h 176"/>
                <a:gd name="T58" fmla="*/ 0 w 157"/>
                <a:gd name="T59" fmla="*/ 136 h 176"/>
                <a:gd name="T60" fmla="*/ 4 w 157"/>
                <a:gd name="T61" fmla="*/ 140 h 176"/>
                <a:gd name="T62" fmla="*/ 4 w 157"/>
                <a:gd name="T63" fmla="*/ 140 h 176"/>
                <a:gd name="T64" fmla="*/ 4 w 157"/>
                <a:gd name="T65" fmla="*/ 14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" h="176">
                  <a:moveTo>
                    <a:pt x="4" y="140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10" y="169"/>
                    <a:pt x="40" y="174"/>
                    <a:pt x="63" y="173"/>
                  </a:cubicBezTo>
                  <a:cubicBezTo>
                    <a:pt x="64" y="175"/>
                    <a:pt x="65" y="176"/>
                    <a:pt x="67" y="176"/>
                  </a:cubicBezTo>
                  <a:cubicBezTo>
                    <a:pt x="91" y="176"/>
                    <a:pt x="91" y="176"/>
                    <a:pt x="91" y="176"/>
                  </a:cubicBezTo>
                  <a:cubicBezTo>
                    <a:pt x="94" y="176"/>
                    <a:pt x="96" y="174"/>
                    <a:pt x="96" y="171"/>
                  </a:cubicBezTo>
                  <a:cubicBezTo>
                    <a:pt x="96" y="166"/>
                    <a:pt x="96" y="166"/>
                    <a:pt x="96" y="166"/>
                  </a:cubicBezTo>
                  <a:cubicBezTo>
                    <a:pt x="96" y="163"/>
                    <a:pt x="94" y="160"/>
                    <a:pt x="91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65" y="160"/>
                    <a:pt x="63" y="162"/>
                    <a:pt x="62" y="165"/>
                  </a:cubicBezTo>
                  <a:cubicBezTo>
                    <a:pt x="44" y="166"/>
                    <a:pt x="20" y="163"/>
                    <a:pt x="20" y="140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3" y="140"/>
                    <a:pt x="35" y="138"/>
                    <a:pt x="35" y="136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79"/>
                    <a:pt x="33" y="77"/>
                    <a:pt x="31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8" y="43"/>
                    <a:pt x="46" y="15"/>
                    <a:pt x="79" y="15"/>
                  </a:cubicBezTo>
                  <a:cubicBezTo>
                    <a:pt x="111" y="15"/>
                    <a:pt x="139" y="43"/>
                    <a:pt x="141" y="77"/>
                  </a:cubicBezTo>
                  <a:cubicBezTo>
                    <a:pt x="126" y="77"/>
                    <a:pt x="126" y="77"/>
                    <a:pt x="126" y="77"/>
                  </a:cubicBezTo>
                  <a:cubicBezTo>
                    <a:pt x="124" y="77"/>
                    <a:pt x="122" y="79"/>
                    <a:pt x="122" y="81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8"/>
                    <a:pt x="124" y="140"/>
                    <a:pt x="126" y="140"/>
                  </a:cubicBezTo>
                  <a:cubicBezTo>
                    <a:pt x="153" y="140"/>
                    <a:pt x="153" y="140"/>
                    <a:pt x="153" y="140"/>
                  </a:cubicBezTo>
                  <a:cubicBezTo>
                    <a:pt x="155" y="140"/>
                    <a:pt x="157" y="138"/>
                    <a:pt x="157" y="136"/>
                  </a:cubicBezTo>
                  <a:cubicBezTo>
                    <a:pt x="157" y="81"/>
                    <a:pt x="157" y="81"/>
                    <a:pt x="157" y="81"/>
                  </a:cubicBezTo>
                  <a:cubicBezTo>
                    <a:pt x="157" y="80"/>
                    <a:pt x="157" y="79"/>
                    <a:pt x="156" y="78"/>
                  </a:cubicBezTo>
                  <a:cubicBezTo>
                    <a:pt x="155" y="36"/>
                    <a:pt x="120" y="0"/>
                    <a:pt x="79" y="0"/>
                  </a:cubicBezTo>
                  <a:cubicBezTo>
                    <a:pt x="38" y="0"/>
                    <a:pt x="3" y="36"/>
                    <a:pt x="1" y="78"/>
                  </a:cubicBezTo>
                  <a:cubicBezTo>
                    <a:pt x="0" y="78"/>
                    <a:pt x="0" y="80"/>
                    <a:pt x="0" y="81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8"/>
                    <a:pt x="2" y="140"/>
                    <a:pt x="4" y="140"/>
                  </a:cubicBezTo>
                  <a:close/>
                  <a:moveTo>
                    <a:pt x="4" y="140"/>
                  </a:moveTo>
                  <a:cubicBezTo>
                    <a:pt x="4" y="140"/>
                    <a:pt x="4" y="140"/>
                    <a:pt x="4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" name="Freeform 182"/>
            <p:cNvSpPr>
              <a:spLocks noEditPoints="1"/>
            </p:cNvSpPr>
            <p:nvPr/>
          </p:nvSpPr>
          <p:spPr bwMode="auto">
            <a:xfrm>
              <a:off x="7333025" y="3395722"/>
              <a:ext cx="238626" cy="264162"/>
            </a:xfrm>
            <a:custGeom>
              <a:avLst/>
              <a:gdLst>
                <a:gd name="T0" fmla="*/ 5 w 158"/>
                <a:gd name="T1" fmla="*/ 140 h 175"/>
                <a:gd name="T2" fmla="*/ 12 w 158"/>
                <a:gd name="T3" fmla="*/ 140 h 175"/>
                <a:gd name="T4" fmla="*/ 63 w 158"/>
                <a:gd name="T5" fmla="*/ 173 h 175"/>
                <a:gd name="T6" fmla="*/ 68 w 158"/>
                <a:gd name="T7" fmla="*/ 175 h 175"/>
                <a:gd name="T8" fmla="*/ 91 w 158"/>
                <a:gd name="T9" fmla="*/ 175 h 175"/>
                <a:gd name="T10" fmla="*/ 97 w 158"/>
                <a:gd name="T11" fmla="*/ 170 h 175"/>
                <a:gd name="T12" fmla="*/ 97 w 158"/>
                <a:gd name="T13" fmla="*/ 165 h 175"/>
                <a:gd name="T14" fmla="*/ 91 w 158"/>
                <a:gd name="T15" fmla="*/ 160 h 175"/>
                <a:gd name="T16" fmla="*/ 68 w 158"/>
                <a:gd name="T17" fmla="*/ 160 h 175"/>
                <a:gd name="T18" fmla="*/ 63 w 158"/>
                <a:gd name="T19" fmla="*/ 164 h 175"/>
                <a:gd name="T20" fmla="*/ 21 w 158"/>
                <a:gd name="T21" fmla="*/ 140 h 175"/>
                <a:gd name="T22" fmla="*/ 31 w 158"/>
                <a:gd name="T23" fmla="*/ 140 h 175"/>
                <a:gd name="T24" fmla="*/ 36 w 158"/>
                <a:gd name="T25" fmla="*/ 135 h 175"/>
                <a:gd name="T26" fmla="*/ 36 w 158"/>
                <a:gd name="T27" fmla="*/ 81 h 175"/>
                <a:gd name="T28" fmla="*/ 31 w 158"/>
                <a:gd name="T29" fmla="*/ 76 h 175"/>
                <a:gd name="T30" fmla="*/ 17 w 158"/>
                <a:gd name="T31" fmla="*/ 76 h 175"/>
                <a:gd name="T32" fmla="*/ 79 w 158"/>
                <a:gd name="T33" fmla="*/ 15 h 175"/>
                <a:gd name="T34" fmla="*/ 142 w 158"/>
                <a:gd name="T35" fmla="*/ 76 h 175"/>
                <a:gd name="T36" fmla="*/ 127 w 158"/>
                <a:gd name="T37" fmla="*/ 76 h 175"/>
                <a:gd name="T38" fmla="*/ 122 w 158"/>
                <a:gd name="T39" fmla="*/ 81 h 175"/>
                <a:gd name="T40" fmla="*/ 122 w 158"/>
                <a:gd name="T41" fmla="*/ 135 h 175"/>
                <a:gd name="T42" fmla="*/ 127 w 158"/>
                <a:gd name="T43" fmla="*/ 140 h 175"/>
                <a:gd name="T44" fmla="*/ 153 w 158"/>
                <a:gd name="T45" fmla="*/ 140 h 175"/>
                <a:gd name="T46" fmla="*/ 158 w 158"/>
                <a:gd name="T47" fmla="*/ 135 h 175"/>
                <a:gd name="T48" fmla="*/ 158 w 158"/>
                <a:gd name="T49" fmla="*/ 81 h 175"/>
                <a:gd name="T50" fmla="*/ 157 w 158"/>
                <a:gd name="T51" fmla="*/ 78 h 175"/>
                <a:gd name="T52" fmla="*/ 79 w 158"/>
                <a:gd name="T53" fmla="*/ 0 h 175"/>
                <a:gd name="T54" fmla="*/ 2 w 158"/>
                <a:gd name="T55" fmla="*/ 77 h 175"/>
                <a:gd name="T56" fmla="*/ 0 w 158"/>
                <a:gd name="T57" fmla="*/ 81 h 175"/>
                <a:gd name="T58" fmla="*/ 0 w 158"/>
                <a:gd name="T59" fmla="*/ 135 h 175"/>
                <a:gd name="T60" fmla="*/ 5 w 158"/>
                <a:gd name="T61" fmla="*/ 140 h 175"/>
                <a:gd name="T62" fmla="*/ 5 w 158"/>
                <a:gd name="T63" fmla="*/ 140 h 175"/>
                <a:gd name="T64" fmla="*/ 5 w 158"/>
                <a:gd name="T65" fmla="*/ 14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8" h="175">
                  <a:moveTo>
                    <a:pt x="5" y="140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11" y="168"/>
                    <a:pt x="40" y="174"/>
                    <a:pt x="63" y="173"/>
                  </a:cubicBezTo>
                  <a:cubicBezTo>
                    <a:pt x="64" y="174"/>
                    <a:pt x="66" y="175"/>
                    <a:pt x="68" y="175"/>
                  </a:cubicBezTo>
                  <a:cubicBezTo>
                    <a:pt x="91" y="175"/>
                    <a:pt x="91" y="175"/>
                    <a:pt x="91" y="175"/>
                  </a:cubicBezTo>
                  <a:cubicBezTo>
                    <a:pt x="94" y="175"/>
                    <a:pt x="97" y="173"/>
                    <a:pt x="97" y="170"/>
                  </a:cubicBezTo>
                  <a:cubicBezTo>
                    <a:pt x="97" y="165"/>
                    <a:pt x="97" y="165"/>
                    <a:pt x="97" y="165"/>
                  </a:cubicBezTo>
                  <a:cubicBezTo>
                    <a:pt x="97" y="162"/>
                    <a:pt x="94" y="160"/>
                    <a:pt x="91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65" y="160"/>
                    <a:pt x="63" y="162"/>
                    <a:pt x="63" y="164"/>
                  </a:cubicBezTo>
                  <a:cubicBezTo>
                    <a:pt x="44" y="165"/>
                    <a:pt x="20" y="162"/>
                    <a:pt x="21" y="140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4" y="140"/>
                    <a:pt x="36" y="138"/>
                    <a:pt x="36" y="135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78"/>
                    <a:pt x="34" y="76"/>
                    <a:pt x="31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43"/>
                    <a:pt x="47" y="15"/>
                    <a:pt x="79" y="15"/>
                  </a:cubicBezTo>
                  <a:cubicBezTo>
                    <a:pt x="112" y="15"/>
                    <a:pt x="140" y="43"/>
                    <a:pt x="142" y="76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4" y="76"/>
                    <a:pt x="122" y="78"/>
                    <a:pt x="122" y="81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8"/>
                    <a:pt x="124" y="140"/>
                    <a:pt x="127" y="140"/>
                  </a:cubicBezTo>
                  <a:cubicBezTo>
                    <a:pt x="153" y="140"/>
                    <a:pt x="153" y="140"/>
                    <a:pt x="153" y="140"/>
                  </a:cubicBezTo>
                  <a:cubicBezTo>
                    <a:pt x="156" y="140"/>
                    <a:pt x="158" y="138"/>
                    <a:pt x="158" y="135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58" y="80"/>
                    <a:pt x="157" y="79"/>
                    <a:pt x="157" y="78"/>
                  </a:cubicBezTo>
                  <a:cubicBezTo>
                    <a:pt x="156" y="35"/>
                    <a:pt x="121" y="0"/>
                    <a:pt x="79" y="0"/>
                  </a:cubicBezTo>
                  <a:cubicBezTo>
                    <a:pt x="38" y="0"/>
                    <a:pt x="3" y="35"/>
                    <a:pt x="2" y="77"/>
                  </a:cubicBezTo>
                  <a:cubicBezTo>
                    <a:pt x="1" y="78"/>
                    <a:pt x="0" y="79"/>
                    <a:pt x="0" y="81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8"/>
                    <a:pt x="2" y="140"/>
                    <a:pt x="5" y="140"/>
                  </a:cubicBezTo>
                  <a:close/>
                  <a:moveTo>
                    <a:pt x="5" y="140"/>
                  </a:moveTo>
                  <a:cubicBezTo>
                    <a:pt x="5" y="140"/>
                    <a:pt x="5" y="140"/>
                    <a:pt x="5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" name="Freeform 183"/>
            <p:cNvSpPr>
              <a:spLocks noEditPoints="1"/>
            </p:cNvSpPr>
            <p:nvPr/>
          </p:nvSpPr>
          <p:spPr bwMode="auto">
            <a:xfrm>
              <a:off x="9786279" y="2772964"/>
              <a:ext cx="225865" cy="190146"/>
            </a:xfrm>
            <a:custGeom>
              <a:avLst/>
              <a:gdLst>
                <a:gd name="T0" fmla="*/ 91 w 150"/>
                <a:gd name="T1" fmla="*/ 22 h 126"/>
                <a:gd name="T2" fmla="*/ 103 w 150"/>
                <a:gd name="T3" fmla="*/ 42 h 126"/>
                <a:gd name="T4" fmla="*/ 113 w 150"/>
                <a:gd name="T5" fmla="*/ 44 h 126"/>
                <a:gd name="T6" fmla="*/ 135 w 150"/>
                <a:gd name="T7" fmla="*/ 22 h 126"/>
                <a:gd name="T8" fmla="*/ 113 w 150"/>
                <a:gd name="T9" fmla="*/ 0 h 126"/>
                <a:gd name="T10" fmla="*/ 91 w 150"/>
                <a:gd name="T11" fmla="*/ 22 h 126"/>
                <a:gd name="T12" fmla="*/ 76 w 150"/>
                <a:gd name="T13" fmla="*/ 67 h 126"/>
                <a:gd name="T14" fmla="*/ 98 w 150"/>
                <a:gd name="T15" fmla="*/ 45 h 126"/>
                <a:gd name="T16" fmla="*/ 76 w 150"/>
                <a:gd name="T17" fmla="*/ 23 h 126"/>
                <a:gd name="T18" fmla="*/ 54 w 150"/>
                <a:gd name="T19" fmla="*/ 45 h 126"/>
                <a:gd name="T20" fmla="*/ 76 w 150"/>
                <a:gd name="T21" fmla="*/ 67 h 126"/>
                <a:gd name="T22" fmla="*/ 86 w 150"/>
                <a:gd name="T23" fmla="*/ 68 h 126"/>
                <a:gd name="T24" fmla="*/ 67 w 150"/>
                <a:gd name="T25" fmla="*/ 68 h 126"/>
                <a:gd name="T26" fmla="*/ 39 w 150"/>
                <a:gd name="T27" fmla="*/ 96 h 126"/>
                <a:gd name="T28" fmla="*/ 39 w 150"/>
                <a:gd name="T29" fmla="*/ 119 h 126"/>
                <a:gd name="T30" fmla="*/ 39 w 150"/>
                <a:gd name="T31" fmla="*/ 119 h 126"/>
                <a:gd name="T32" fmla="*/ 40 w 150"/>
                <a:gd name="T33" fmla="*/ 120 h 126"/>
                <a:gd name="T34" fmla="*/ 79 w 150"/>
                <a:gd name="T35" fmla="*/ 126 h 126"/>
                <a:gd name="T36" fmla="*/ 112 w 150"/>
                <a:gd name="T37" fmla="*/ 120 h 126"/>
                <a:gd name="T38" fmla="*/ 114 w 150"/>
                <a:gd name="T39" fmla="*/ 119 h 126"/>
                <a:gd name="T40" fmla="*/ 114 w 150"/>
                <a:gd name="T41" fmla="*/ 119 h 126"/>
                <a:gd name="T42" fmla="*/ 114 w 150"/>
                <a:gd name="T43" fmla="*/ 96 h 126"/>
                <a:gd name="T44" fmla="*/ 86 w 150"/>
                <a:gd name="T45" fmla="*/ 68 h 126"/>
                <a:gd name="T46" fmla="*/ 122 w 150"/>
                <a:gd name="T47" fmla="*/ 46 h 126"/>
                <a:gd name="T48" fmla="*/ 103 w 150"/>
                <a:gd name="T49" fmla="*/ 46 h 126"/>
                <a:gd name="T50" fmla="*/ 95 w 150"/>
                <a:gd name="T51" fmla="*/ 64 h 126"/>
                <a:gd name="T52" fmla="*/ 119 w 150"/>
                <a:gd name="T53" fmla="*/ 96 h 126"/>
                <a:gd name="T54" fmla="*/ 119 w 150"/>
                <a:gd name="T55" fmla="*/ 103 h 126"/>
                <a:gd name="T56" fmla="*/ 148 w 150"/>
                <a:gd name="T57" fmla="*/ 97 h 126"/>
                <a:gd name="T58" fmla="*/ 150 w 150"/>
                <a:gd name="T59" fmla="*/ 96 h 126"/>
                <a:gd name="T60" fmla="*/ 150 w 150"/>
                <a:gd name="T61" fmla="*/ 96 h 126"/>
                <a:gd name="T62" fmla="*/ 150 w 150"/>
                <a:gd name="T63" fmla="*/ 74 h 126"/>
                <a:gd name="T64" fmla="*/ 122 w 150"/>
                <a:gd name="T65" fmla="*/ 46 h 126"/>
                <a:gd name="T66" fmla="*/ 38 w 150"/>
                <a:gd name="T67" fmla="*/ 44 h 126"/>
                <a:gd name="T68" fmla="*/ 49 w 150"/>
                <a:gd name="T69" fmla="*/ 41 h 126"/>
                <a:gd name="T70" fmla="*/ 60 w 150"/>
                <a:gd name="T71" fmla="*/ 23 h 126"/>
                <a:gd name="T72" fmla="*/ 60 w 150"/>
                <a:gd name="T73" fmla="*/ 22 h 126"/>
                <a:gd name="T74" fmla="*/ 38 w 150"/>
                <a:gd name="T75" fmla="*/ 0 h 126"/>
                <a:gd name="T76" fmla="*/ 16 w 150"/>
                <a:gd name="T77" fmla="*/ 22 h 126"/>
                <a:gd name="T78" fmla="*/ 38 w 150"/>
                <a:gd name="T79" fmla="*/ 44 h 126"/>
                <a:gd name="T80" fmla="*/ 57 w 150"/>
                <a:gd name="T81" fmla="*/ 64 h 126"/>
                <a:gd name="T82" fmla="*/ 49 w 150"/>
                <a:gd name="T83" fmla="*/ 46 h 126"/>
                <a:gd name="T84" fmla="*/ 47 w 150"/>
                <a:gd name="T85" fmla="*/ 46 h 126"/>
                <a:gd name="T86" fmla="*/ 28 w 150"/>
                <a:gd name="T87" fmla="*/ 46 h 126"/>
                <a:gd name="T88" fmla="*/ 0 w 150"/>
                <a:gd name="T89" fmla="*/ 74 h 126"/>
                <a:gd name="T90" fmla="*/ 0 w 150"/>
                <a:gd name="T91" fmla="*/ 96 h 126"/>
                <a:gd name="T92" fmla="*/ 0 w 150"/>
                <a:gd name="T93" fmla="*/ 97 h 126"/>
                <a:gd name="T94" fmla="*/ 2 w 150"/>
                <a:gd name="T95" fmla="*/ 97 h 126"/>
                <a:gd name="T96" fmla="*/ 34 w 150"/>
                <a:gd name="T97" fmla="*/ 103 h 126"/>
                <a:gd name="T98" fmla="*/ 34 w 150"/>
                <a:gd name="T99" fmla="*/ 96 h 126"/>
                <a:gd name="T100" fmla="*/ 57 w 150"/>
                <a:gd name="T101" fmla="*/ 64 h 126"/>
                <a:gd name="T102" fmla="*/ 57 w 150"/>
                <a:gd name="T103" fmla="*/ 64 h 126"/>
                <a:gd name="T104" fmla="*/ 57 w 150"/>
                <a:gd name="T105" fmla="*/ 6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" h="126">
                  <a:moveTo>
                    <a:pt x="91" y="22"/>
                  </a:moveTo>
                  <a:cubicBezTo>
                    <a:pt x="98" y="26"/>
                    <a:pt x="102" y="33"/>
                    <a:pt x="103" y="42"/>
                  </a:cubicBezTo>
                  <a:cubicBezTo>
                    <a:pt x="106" y="43"/>
                    <a:pt x="109" y="44"/>
                    <a:pt x="113" y="44"/>
                  </a:cubicBezTo>
                  <a:cubicBezTo>
                    <a:pt x="125" y="44"/>
                    <a:pt x="135" y="34"/>
                    <a:pt x="135" y="22"/>
                  </a:cubicBezTo>
                  <a:cubicBezTo>
                    <a:pt x="135" y="10"/>
                    <a:pt x="125" y="0"/>
                    <a:pt x="113" y="0"/>
                  </a:cubicBezTo>
                  <a:cubicBezTo>
                    <a:pt x="101" y="0"/>
                    <a:pt x="91" y="10"/>
                    <a:pt x="91" y="22"/>
                  </a:cubicBezTo>
                  <a:close/>
                  <a:moveTo>
                    <a:pt x="76" y="67"/>
                  </a:moveTo>
                  <a:cubicBezTo>
                    <a:pt x="88" y="67"/>
                    <a:pt x="98" y="57"/>
                    <a:pt x="98" y="45"/>
                  </a:cubicBezTo>
                  <a:cubicBezTo>
                    <a:pt x="98" y="33"/>
                    <a:pt x="88" y="23"/>
                    <a:pt x="76" y="23"/>
                  </a:cubicBezTo>
                  <a:cubicBezTo>
                    <a:pt x="64" y="23"/>
                    <a:pt x="54" y="33"/>
                    <a:pt x="54" y="45"/>
                  </a:cubicBezTo>
                  <a:cubicBezTo>
                    <a:pt x="54" y="57"/>
                    <a:pt x="64" y="67"/>
                    <a:pt x="76" y="67"/>
                  </a:cubicBezTo>
                  <a:close/>
                  <a:moveTo>
                    <a:pt x="86" y="68"/>
                  </a:moveTo>
                  <a:cubicBezTo>
                    <a:pt x="67" y="68"/>
                    <a:pt x="67" y="68"/>
                    <a:pt x="67" y="68"/>
                  </a:cubicBezTo>
                  <a:cubicBezTo>
                    <a:pt x="51" y="68"/>
                    <a:pt x="39" y="81"/>
                    <a:pt x="39" y="96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55" y="125"/>
                    <a:pt x="68" y="126"/>
                    <a:pt x="79" y="126"/>
                  </a:cubicBezTo>
                  <a:cubicBezTo>
                    <a:pt x="99" y="126"/>
                    <a:pt x="111" y="120"/>
                    <a:pt x="112" y="120"/>
                  </a:cubicBezTo>
                  <a:cubicBezTo>
                    <a:pt x="114" y="119"/>
                    <a:pt x="114" y="119"/>
                    <a:pt x="114" y="119"/>
                  </a:cubicBezTo>
                  <a:cubicBezTo>
                    <a:pt x="114" y="119"/>
                    <a:pt x="114" y="119"/>
                    <a:pt x="114" y="119"/>
                  </a:cubicBezTo>
                  <a:cubicBezTo>
                    <a:pt x="114" y="96"/>
                    <a:pt x="114" y="96"/>
                    <a:pt x="114" y="96"/>
                  </a:cubicBezTo>
                  <a:cubicBezTo>
                    <a:pt x="114" y="81"/>
                    <a:pt x="101" y="68"/>
                    <a:pt x="86" y="68"/>
                  </a:cubicBezTo>
                  <a:close/>
                  <a:moveTo>
                    <a:pt x="122" y="46"/>
                  </a:moveTo>
                  <a:cubicBezTo>
                    <a:pt x="103" y="46"/>
                    <a:pt x="103" y="46"/>
                    <a:pt x="103" y="46"/>
                  </a:cubicBezTo>
                  <a:cubicBezTo>
                    <a:pt x="103" y="53"/>
                    <a:pt x="100" y="60"/>
                    <a:pt x="95" y="64"/>
                  </a:cubicBezTo>
                  <a:cubicBezTo>
                    <a:pt x="109" y="68"/>
                    <a:pt x="119" y="81"/>
                    <a:pt x="119" y="96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37" y="103"/>
                    <a:pt x="148" y="98"/>
                    <a:pt x="148" y="97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0" y="74"/>
                    <a:pt x="150" y="74"/>
                    <a:pt x="150" y="74"/>
                  </a:cubicBezTo>
                  <a:cubicBezTo>
                    <a:pt x="150" y="58"/>
                    <a:pt x="137" y="46"/>
                    <a:pt x="122" y="46"/>
                  </a:cubicBezTo>
                  <a:close/>
                  <a:moveTo>
                    <a:pt x="38" y="44"/>
                  </a:moveTo>
                  <a:cubicBezTo>
                    <a:pt x="42" y="44"/>
                    <a:pt x="46" y="43"/>
                    <a:pt x="49" y="41"/>
                  </a:cubicBezTo>
                  <a:cubicBezTo>
                    <a:pt x="50" y="34"/>
                    <a:pt x="54" y="27"/>
                    <a:pt x="60" y="23"/>
                  </a:cubicBezTo>
                  <a:cubicBezTo>
                    <a:pt x="60" y="23"/>
                    <a:pt x="60" y="22"/>
                    <a:pt x="60" y="22"/>
                  </a:cubicBezTo>
                  <a:cubicBezTo>
                    <a:pt x="60" y="10"/>
                    <a:pt x="50" y="0"/>
                    <a:pt x="38" y="0"/>
                  </a:cubicBezTo>
                  <a:cubicBezTo>
                    <a:pt x="26" y="0"/>
                    <a:pt x="16" y="10"/>
                    <a:pt x="16" y="22"/>
                  </a:cubicBezTo>
                  <a:cubicBezTo>
                    <a:pt x="16" y="34"/>
                    <a:pt x="26" y="44"/>
                    <a:pt x="38" y="44"/>
                  </a:cubicBezTo>
                  <a:close/>
                  <a:moveTo>
                    <a:pt x="57" y="64"/>
                  </a:moveTo>
                  <a:cubicBezTo>
                    <a:pt x="52" y="60"/>
                    <a:pt x="49" y="53"/>
                    <a:pt x="49" y="46"/>
                  </a:cubicBezTo>
                  <a:cubicBezTo>
                    <a:pt x="48" y="46"/>
                    <a:pt x="48" y="46"/>
                    <a:pt x="47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13" y="46"/>
                    <a:pt x="0" y="58"/>
                    <a:pt x="0" y="7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4" y="101"/>
                    <a:pt x="24" y="103"/>
                    <a:pt x="34" y="103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81"/>
                    <a:pt x="44" y="68"/>
                    <a:pt x="5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7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" name="Freeform 184"/>
            <p:cNvSpPr>
              <a:spLocks noEditPoints="1"/>
            </p:cNvSpPr>
            <p:nvPr/>
          </p:nvSpPr>
          <p:spPr bwMode="auto">
            <a:xfrm>
              <a:off x="8778179" y="2913339"/>
              <a:ext cx="226503" cy="190146"/>
            </a:xfrm>
            <a:custGeom>
              <a:avLst/>
              <a:gdLst>
                <a:gd name="T0" fmla="*/ 91 w 150"/>
                <a:gd name="T1" fmla="*/ 22 h 126"/>
                <a:gd name="T2" fmla="*/ 103 w 150"/>
                <a:gd name="T3" fmla="*/ 42 h 126"/>
                <a:gd name="T4" fmla="*/ 112 w 150"/>
                <a:gd name="T5" fmla="*/ 44 h 126"/>
                <a:gd name="T6" fmla="*/ 134 w 150"/>
                <a:gd name="T7" fmla="*/ 22 h 126"/>
                <a:gd name="T8" fmla="*/ 112 w 150"/>
                <a:gd name="T9" fmla="*/ 0 h 126"/>
                <a:gd name="T10" fmla="*/ 91 w 150"/>
                <a:gd name="T11" fmla="*/ 22 h 126"/>
                <a:gd name="T12" fmla="*/ 76 w 150"/>
                <a:gd name="T13" fmla="*/ 67 h 126"/>
                <a:gd name="T14" fmla="*/ 98 w 150"/>
                <a:gd name="T15" fmla="*/ 45 h 126"/>
                <a:gd name="T16" fmla="*/ 76 w 150"/>
                <a:gd name="T17" fmla="*/ 23 h 126"/>
                <a:gd name="T18" fmla="*/ 54 w 150"/>
                <a:gd name="T19" fmla="*/ 45 h 126"/>
                <a:gd name="T20" fmla="*/ 76 w 150"/>
                <a:gd name="T21" fmla="*/ 67 h 126"/>
                <a:gd name="T22" fmla="*/ 85 w 150"/>
                <a:gd name="T23" fmla="*/ 68 h 126"/>
                <a:gd name="T24" fmla="*/ 67 w 150"/>
                <a:gd name="T25" fmla="*/ 68 h 126"/>
                <a:gd name="T26" fmla="*/ 39 w 150"/>
                <a:gd name="T27" fmla="*/ 97 h 126"/>
                <a:gd name="T28" fmla="*/ 39 w 150"/>
                <a:gd name="T29" fmla="*/ 119 h 126"/>
                <a:gd name="T30" fmla="*/ 39 w 150"/>
                <a:gd name="T31" fmla="*/ 120 h 126"/>
                <a:gd name="T32" fmla="*/ 40 w 150"/>
                <a:gd name="T33" fmla="*/ 120 h 126"/>
                <a:gd name="T34" fmla="*/ 79 w 150"/>
                <a:gd name="T35" fmla="*/ 126 h 126"/>
                <a:gd name="T36" fmla="*/ 112 w 150"/>
                <a:gd name="T37" fmla="*/ 120 h 126"/>
                <a:gd name="T38" fmla="*/ 113 w 150"/>
                <a:gd name="T39" fmla="*/ 119 h 126"/>
                <a:gd name="T40" fmla="*/ 114 w 150"/>
                <a:gd name="T41" fmla="*/ 119 h 126"/>
                <a:gd name="T42" fmla="*/ 114 w 150"/>
                <a:gd name="T43" fmla="*/ 97 h 126"/>
                <a:gd name="T44" fmla="*/ 85 w 150"/>
                <a:gd name="T45" fmla="*/ 68 h 126"/>
                <a:gd name="T46" fmla="*/ 122 w 150"/>
                <a:gd name="T47" fmla="*/ 46 h 126"/>
                <a:gd name="T48" fmla="*/ 103 w 150"/>
                <a:gd name="T49" fmla="*/ 46 h 126"/>
                <a:gd name="T50" fmla="*/ 95 w 150"/>
                <a:gd name="T51" fmla="*/ 65 h 126"/>
                <a:gd name="T52" fmla="*/ 119 w 150"/>
                <a:gd name="T53" fmla="*/ 97 h 126"/>
                <a:gd name="T54" fmla="*/ 119 w 150"/>
                <a:gd name="T55" fmla="*/ 104 h 126"/>
                <a:gd name="T56" fmla="*/ 148 w 150"/>
                <a:gd name="T57" fmla="*/ 97 h 126"/>
                <a:gd name="T58" fmla="*/ 150 w 150"/>
                <a:gd name="T59" fmla="*/ 97 h 126"/>
                <a:gd name="T60" fmla="*/ 150 w 150"/>
                <a:gd name="T61" fmla="*/ 97 h 126"/>
                <a:gd name="T62" fmla="*/ 150 w 150"/>
                <a:gd name="T63" fmla="*/ 74 h 126"/>
                <a:gd name="T64" fmla="*/ 122 w 150"/>
                <a:gd name="T65" fmla="*/ 46 h 126"/>
                <a:gd name="T66" fmla="*/ 38 w 150"/>
                <a:gd name="T67" fmla="*/ 44 h 126"/>
                <a:gd name="T68" fmla="*/ 49 w 150"/>
                <a:gd name="T69" fmla="*/ 41 h 126"/>
                <a:gd name="T70" fmla="*/ 59 w 150"/>
                <a:gd name="T71" fmla="*/ 24 h 126"/>
                <a:gd name="T72" fmla="*/ 60 w 150"/>
                <a:gd name="T73" fmla="*/ 22 h 126"/>
                <a:gd name="T74" fmla="*/ 38 w 150"/>
                <a:gd name="T75" fmla="*/ 0 h 126"/>
                <a:gd name="T76" fmla="*/ 16 w 150"/>
                <a:gd name="T77" fmla="*/ 22 h 126"/>
                <a:gd name="T78" fmla="*/ 38 w 150"/>
                <a:gd name="T79" fmla="*/ 44 h 126"/>
                <a:gd name="T80" fmla="*/ 57 w 150"/>
                <a:gd name="T81" fmla="*/ 65 h 126"/>
                <a:gd name="T82" fmla="*/ 49 w 150"/>
                <a:gd name="T83" fmla="*/ 46 h 126"/>
                <a:gd name="T84" fmla="*/ 47 w 150"/>
                <a:gd name="T85" fmla="*/ 46 h 126"/>
                <a:gd name="T86" fmla="*/ 28 w 150"/>
                <a:gd name="T87" fmla="*/ 46 h 126"/>
                <a:gd name="T88" fmla="*/ 0 w 150"/>
                <a:gd name="T89" fmla="*/ 74 h 126"/>
                <a:gd name="T90" fmla="*/ 0 w 150"/>
                <a:gd name="T91" fmla="*/ 97 h 126"/>
                <a:gd name="T92" fmla="*/ 0 w 150"/>
                <a:gd name="T93" fmla="*/ 97 h 126"/>
                <a:gd name="T94" fmla="*/ 2 w 150"/>
                <a:gd name="T95" fmla="*/ 98 h 126"/>
                <a:gd name="T96" fmla="*/ 33 w 150"/>
                <a:gd name="T97" fmla="*/ 103 h 126"/>
                <a:gd name="T98" fmla="*/ 33 w 150"/>
                <a:gd name="T99" fmla="*/ 97 h 126"/>
                <a:gd name="T100" fmla="*/ 57 w 150"/>
                <a:gd name="T101" fmla="*/ 65 h 126"/>
                <a:gd name="T102" fmla="*/ 57 w 150"/>
                <a:gd name="T103" fmla="*/ 65 h 126"/>
                <a:gd name="T104" fmla="*/ 57 w 150"/>
                <a:gd name="T105" fmla="*/ 6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" h="126">
                  <a:moveTo>
                    <a:pt x="91" y="22"/>
                  </a:moveTo>
                  <a:cubicBezTo>
                    <a:pt x="97" y="26"/>
                    <a:pt x="102" y="34"/>
                    <a:pt x="103" y="42"/>
                  </a:cubicBezTo>
                  <a:cubicBezTo>
                    <a:pt x="106" y="43"/>
                    <a:pt x="109" y="44"/>
                    <a:pt x="112" y="44"/>
                  </a:cubicBezTo>
                  <a:cubicBezTo>
                    <a:pt x="125" y="44"/>
                    <a:pt x="134" y="34"/>
                    <a:pt x="134" y="22"/>
                  </a:cubicBezTo>
                  <a:cubicBezTo>
                    <a:pt x="134" y="10"/>
                    <a:pt x="125" y="0"/>
                    <a:pt x="112" y="0"/>
                  </a:cubicBezTo>
                  <a:cubicBezTo>
                    <a:pt x="100" y="0"/>
                    <a:pt x="91" y="10"/>
                    <a:pt x="91" y="22"/>
                  </a:cubicBezTo>
                  <a:close/>
                  <a:moveTo>
                    <a:pt x="76" y="67"/>
                  </a:moveTo>
                  <a:cubicBezTo>
                    <a:pt x="88" y="67"/>
                    <a:pt x="98" y="57"/>
                    <a:pt x="98" y="45"/>
                  </a:cubicBezTo>
                  <a:cubicBezTo>
                    <a:pt x="98" y="33"/>
                    <a:pt x="88" y="23"/>
                    <a:pt x="76" y="23"/>
                  </a:cubicBezTo>
                  <a:cubicBezTo>
                    <a:pt x="64" y="23"/>
                    <a:pt x="54" y="33"/>
                    <a:pt x="54" y="45"/>
                  </a:cubicBezTo>
                  <a:cubicBezTo>
                    <a:pt x="54" y="57"/>
                    <a:pt x="64" y="67"/>
                    <a:pt x="76" y="67"/>
                  </a:cubicBezTo>
                  <a:close/>
                  <a:moveTo>
                    <a:pt x="85" y="68"/>
                  </a:moveTo>
                  <a:cubicBezTo>
                    <a:pt x="67" y="68"/>
                    <a:pt x="67" y="68"/>
                    <a:pt x="67" y="68"/>
                  </a:cubicBezTo>
                  <a:cubicBezTo>
                    <a:pt x="51" y="68"/>
                    <a:pt x="39" y="81"/>
                    <a:pt x="39" y="97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55" y="125"/>
                    <a:pt x="68" y="126"/>
                    <a:pt x="79" y="126"/>
                  </a:cubicBezTo>
                  <a:cubicBezTo>
                    <a:pt x="99" y="126"/>
                    <a:pt x="111" y="120"/>
                    <a:pt x="112" y="120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4" y="119"/>
                    <a:pt x="114" y="119"/>
                    <a:pt x="114" y="119"/>
                  </a:cubicBezTo>
                  <a:cubicBezTo>
                    <a:pt x="114" y="97"/>
                    <a:pt x="114" y="97"/>
                    <a:pt x="114" y="97"/>
                  </a:cubicBezTo>
                  <a:cubicBezTo>
                    <a:pt x="114" y="81"/>
                    <a:pt x="101" y="68"/>
                    <a:pt x="85" y="68"/>
                  </a:cubicBezTo>
                  <a:close/>
                  <a:moveTo>
                    <a:pt x="122" y="46"/>
                  </a:moveTo>
                  <a:cubicBezTo>
                    <a:pt x="103" y="46"/>
                    <a:pt x="103" y="46"/>
                    <a:pt x="103" y="46"/>
                  </a:cubicBezTo>
                  <a:cubicBezTo>
                    <a:pt x="103" y="53"/>
                    <a:pt x="100" y="60"/>
                    <a:pt x="95" y="65"/>
                  </a:cubicBezTo>
                  <a:cubicBezTo>
                    <a:pt x="109" y="69"/>
                    <a:pt x="119" y="81"/>
                    <a:pt x="119" y="97"/>
                  </a:cubicBezTo>
                  <a:cubicBezTo>
                    <a:pt x="119" y="104"/>
                    <a:pt x="119" y="104"/>
                    <a:pt x="119" y="104"/>
                  </a:cubicBezTo>
                  <a:cubicBezTo>
                    <a:pt x="137" y="103"/>
                    <a:pt x="148" y="98"/>
                    <a:pt x="148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74"/>
                    <a:pt x="150" y="74"/>
                    <a:pt x="150" y="74"/>
                  </a:cubicBezTo>
                  <a:cubicBezTo>
                    <a:pt x="150" y="58"/>
                    <a:pt x="137" y="46"/>
                    <a:pt x="122" y="46"/>
                  </a:cubicBezTo>
                  <a:close/>
                  <a:moveTo>
                    <a:pt x="38" y="44"/>
                  </a:moveTo>
                  <a:cubicBezTo>
                    <a:pt x="42" y="44"/>
                    <a:pt x="46" y="43"/>
                    <a:pt x="49" y="41"/>
                  </a:cubicBezTo>
                  <a:cubicBezTo>
                    <a:pt x="50" y="34"/>
                    <a:pt x="54" y="28"/>
                    <a:pt x="59" y="24"/>
                  </a:cubicBezTo>
                  <a:cubicBezTo>
                    <a:pt x="60" y="23"/>
                    <a:pt x="60" y="23"/>
                    <a:pt x="60" y="22"/>
                  </a:cubicBezTo>
                  <a:cubicBezTo>
                    <a:pt x="60" y="10"/>
                    <a:pt x="50" y="0"/>
                    <a:pt x="38" y="0"/>
                  </a:cubicBezTo>
                  <a:cubicBezTo>
                    <a:pt x="25" y="0"/>
                    <a:pt x="16" y="10"/>
                    <a:pt x="16" y="22"/>
                  </a:cubicBezTo>
                  <a:cubicBezTo>
                    <a:pt x="16" y="34"/>
                    <a:pt x="25" y="44"/>
                    <a:pt x="38" y="44"/>
                  </a:cubicBezTo>
                  <a:close/>
                  <a:moveTo>
                    <a:pt x="57" y="65"/>
                  </a:moveTo>
                  <a:cubicBezTo>
                    <a:pt x="52" y="60"/>
                    <a:pt x="49" y="53"/>
                    <a:pt x="49" y="46"/>
                  </a:cubicBezTo>
                  <a:cubicBezTo>
                    <a:pt x="48" y="46"/>
                    <a:pt x="48" y="46"/>
                    <a:pt x="47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13" y="46"/>
                    <a:pt x="0" y="58"/>
                    <a:pt x="0" y="74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14" y="101"/>
                    <a:pt x="24" y="103"/>
                    <a:pt x="33" y="103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81"/>
                    <a:pt x="44" y="69"/>
                    <a:pt x="57" y="65"/>
                  </a:cubicBezTo>
                  <a:close/>
                  <a:moveTo>
                    <a:pt x="57" y="65"/>
                  </a:moveTo>
                  <a:cubicBezTo>
                    <a:pt x="57" y="65"/>
                    <a:pt x="57" y="65"/>
                    <a:pt x="57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" name="Freeform 185"/>
            <p:cNvSpPr>
              <a:spLocks noEditPoints="1"/>
            </p:cNvSpPr>
            <p:nvPr/>
          </p:nvSpPr>
          <p:spPr bwMode="auto">
            <a:xfrm>
              <a:off x="8723946" y="2149567"/>
              <a:ext cx="226503" cy="190146"/>
            </a:xfrm>
            <a:custGeom>
              <a:avLst/>
              <a:gdLst>
                <a:gd name="T0" fmla="*/ 90 w 150"/>
                <a:gd name="T1" fmla="*/ 22 h 126"/>
                <a:gd name="T2" fmla="*/ 103 w 150"/>
                <a:gd name="T3" fmla="*/ 42 h 126"/>
                <a:gd name="T4" fmla="*/ 112 w 150"/>
                <a:gd name="T5" fmla="*/ 44 h 126"/>
                <a:gd name="T6" fmla="*/ 134 w 150"/>
                <a:gd name="T7" fmla="*/ 22 h 126"/>
                <a:gd name="T8" fmla="*/ 112 w 150"/>
                <a:gd name="T9" fmla="*/ 0 h 126"/>
                <a:gd name="T10" fmla="*/ 90 w 150"/>
                <a:gd name="T11" fmla="*/ 22 h 126"/>
                <a:gd name="T12" fmla="*/ 76 w 150"/>
                <a:gd name="T13" fmla="*/ 67 h 126"/>
                <a:gd name="T14" fmla="*/ 98 w 150"/>
                <a:gd name="T15" fmla="*/ 45 h 126"/>
                <a:gd name="T16" fmla="*/ 76 w 150"/>
                <a:gd name="T17" fmla="*/ 23 h 126"/>
                <a:gd name="T18" fmla="*/ 54 w 150"/>
                <a:gd name="T19" fmla="*/ 45 h 126"/>
                <a:gd name="T20" fmla="*/ 76 w 150"/>
                <a:gd name="T21" fmla="*/ 67 h 126"/>
                <a:gd name="T22" fmla="*/ 85 w 150"/>
                <a:gd name="T23" fmla="*/ 68 h 126"/>
                <a:gd name="T24" fmla="*/ 66 w 150"/>
                <a:gd name="T25" fmla="*/ 68 h 126"/>
                <a:gd name="T26" fmla="*/ 38 w 150"/>
                <a:gd name="T27" fmla="*/ 97 h 126"/>
                <a:gd name="T28" fmla="*/ 38 w 150"/>
                <a:gd name="T29" fmla="*/ 119 h 126"/>
                <a:gd name="T30" fmla="*/ 38 w 150"/>
                <a:gd name="T31" fmla="*/ 120 h 126"/>
                <a:gd name="T32" fmla="*/ 40 w 150"/>
                <a:gd name="T33" fmla="*/ 120 h 126"/>
                <a:gd name="T34" fmla="*/ 78 w 150"/>
                <a:gd name="T35" fmla="*/ 126 h 126"/>
                <a:gd name="T36" fmla="*/ 112 w 150"/>
                <a:gd name="T37" fmla="*/ 120 h 126"/>
                <a:gd name="T38" fmla="*/ 113 w 150"/>
                <a:gd name="T39" fmla="*/ 119 h 126"/>
                <a:gd name="T40" fmla="*/ 113 w 150"/>
                <a:gd name="T41" fmla="*/ 119 h 126"/>
                <a:gd name="T42" fmla="*/ 113 w 150"/>
                <a:gd name="T43" fmla="*/ 97 h 126"/>
                <a:gd name="T44" fmla="*/ 85 w 150"/>
                <a:gd name="T45" fmla="*/ 68 h 126"/>
                <a:gd name="T46" fmla="*/ 121 w 150"/>
                <a:gd name="T47" fmla="*/ 46 h 126"/>
                <a:gd name="T48" fmla="*/ 103 w 150"/>
                <a:gd name="T49" fmla="*/ 46 h 126"/>
                <a:gd name="T50" fmla="*/ 95 w 150"/>
                <a:gd name="T51" fmla="*/ 65 h 126"/>
                <a:gd name="T52" fmla="*/ 118 w 150"/>
                <a:gd name="T53" fmla="*/ 97 h 126"/>
                <a:gd name="T54" fmla="*/ 118 w 150"/>
                <a:gd name="T55" fmla="*/ 104 h 126"/>
                <a:gd name="T56" fmla="*/ 148 w 150"/>
                <a:gd name="T57" fmla="*/ 97 h 126"/>
                <a:gd name="T58" fmla="*/ 149 w 150"/>
                <a:gd name="T59" fmla="*/ 97 h 126"/>
                <a:gd name="T60" fmla="*/ 150 w 150"/>
                <a:gd name="T61" fmla="*/ 97 h 126"/>
                <a:gd name="T62" fmla="*/ 150 w 150"/>
                <a:gd name="T63" fmla="*/ 74 h 126"/>
                <a:gd name="T64" fmla="*/ 121 w 150"/>
                <a:gd name="T65" fmla="*/ 46 h 126"/>
                <a:gd name="T66" fmla="*/ 37 w 150"/>
                <a:gd name="T67" fmla="*/ 44 h 126"/>
                <a:gd name="T68" fmla="*/ 49 w 150"/>
                <a:gd name="T69" fmla="*/ 41 h 126"/>
                <a:gd name="T70" fmla="*/ 59 w 150"/>
                <a:gd name="T71" fmla="*/ 24 h 126"/>
                <a:gd name="T72" fmla="*/ 59 w 150"/>
                <a:gd name="T73" fmla="*/ 22 h 126"/>
                <a:gd name="T74" fmla="*/ 37 w 150"/>
                <a:gd name="T75" fmla="*/ 0 h 126"/>
                <a:gd name="T76" fmla="*/ 15 w 150"/>
                <a:gd name="T77" fmla="*/ 22 h 126"/>
                <a:gd name="T78" fmla="*/ 37 w 150"/>
                <a:gd name="T79" fmla="*/ 44 h 126"/>
                <a:gd name="T80" fmla="*/ 57 w 150"/>
                <a:gd name="T81" fmla="*/ 65 h 126"/>
                <a:gd name="T82" fmla="*/ 49 w 150"/>
                <a:gd name="T83" fmla="*/ 46 h 126"/>
                <a:gd name="T84" fmla="*/ 46 w 150"/>
                <a:gd name="T85" fmla="*/ 46 h 126"/>
                <a:gd name="T86" fmla="*/ 28 w 150"/>
                <a:gd name="T87" fmla="*/ 46 h 126"/>
                <a:gd name="T88" fmla="*/ 0 w 150"/>
                <a:gd name="T89" fmla="*/ 74 h 126"/>
                <a:gd name="T90" fmla="*/ 0 w 150"/>
                <a:gd name="T91" fmla="*/ 97 h 126"/>
                <a:gd name="T92" fmla="*/ 0 w 150"/>
                <a:gd name="T93" fmla="*/ 97 h 126"/>
                <a:gd name="T94" fmla="*/ 1 w 150"/>
                <a:gd name="T95" fmla="*/ 98 h 126"/>
                <a:gd name="T96" fmla="*/ 33 w 150"/>
                <a:gd name="T97" fmla="*/ 104 h 126"/>
                <a:gd name="T98" fmla="*/ 33 w 150"/>
                <a:gd name="T99" fmla="*/ 97 h 126"/>
                <a:gd name="T100" fmla="*/ 57 w 150"/>
                <a:gd name="T101" fmla="*/ 65 h 126"/>
                <a:gd name="T102" fmla="*/ 57 w 150"/>
                <a:gd name="T103" fmla="*/ 65 h 126"/>
                <a:gd name="T104" fmla="*/ 57 w 150"/>
                <a:gd name="T105" fmla="*/ 6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" h="126">
                  <a:moveTo>
                    <a:pt x="90" y="22"/>
                  </a:moveTo>
                  <a:cubicBezTo>
                    <a:pt x="97" y="26"/>
                    <a:pt x="102" y="34"/>
                    <a:pt x="103" y="42"/>
                  </a:cubicBezTo>
                  <a:cubicBezTo>
                    <a:pt x="106" y="44"/>
                    <a:pt x="109" y="44"/>
                    <a:pt x="112" y="44"/>
                  </a:cubicBezTo>
                  <a:cubicBezTo>
                    <a:pt x="124" y="44"/>
                    <a:pt x="134" y="34"/>
                    <a:pt x="134" y="22"/>
                  </a:cubicBezTo>
                  <a:cubicBezTo>
                    <a:pt x="134" y="10"/>
                    <a:pt x="124" y="0"/>
                    <a:pt x="112" y="0"/>
                  </a:cubicBezTo>
                  <a:cubicBezTo>
                    <a:pt x="100" y="0"/>
                    <a:pt x="90" y="10"/>
                    <a:pt x="90" y="22"/>
                  </a:cubicBezTo>
                  <a:close/>
                  <a:moveTo>
                    <a:pt x="76" y="67"/>
                  </a:moveTo>
                  <a:cubicBezTo>
                    <a:pt x="88" y="67"/>
                    <a:pt x="98" y="57"/>
                    <a:pt x="98" y="45"/>
                  </a:cubicBezTo>
                  <a:cubicBezTo>
                    <a:pt x="98" y="33"/>
                    <a:pt x="88" y="23"/>
                    <a:pt x="76" y="23"/>
                  </a:cubicBezTo>
                  <a:cubicBezTo>
                    <a:pt x="64" y="23"/>
                    <a:pt x="54" y="33"/>
                    <a:pt x="54" y="45"/>
                  </a:cubicBezTo>
                  <a:cubicBezTo>
                    <a:pt x="54" y="57"/>
                    <a:pt x="64" y="67"/>
                    <a:pt x="76" y="67"/>
                  </a:cubicBezTo>
                  <a:close/>
                  <a:moveTo>
                    <a:pt x="85" y="68"/>
                  </a:moveTo>
                  <a:cubicBezTo>
                    <a:pt x="66" y="68"/>
                    <a:pt x="66" y="68"/>
                    <a:pt x="66" y="68"/>
                  </a:cubicBezTo>
                  <a:cubicBezTo>
                    <a:pt x="51" y="68"/>
                    <a:pt x="38" y="81"/>
                    <a:pt x="38" y="97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55" y="125"/>
                    <a:pt x="68" y="126"/>
                    <a:pt x="78" y="126"/>
                  </a:cubicBezTo>
                  <a:cubicBezTo>
                    <a:pt x="99" y="126"/>
                    <a:pt x="111" y="121"/>
                    <a:pt x="112" y="120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81"/>
                    <a:pt x="101" y="68"/>
                    <a:pt x="85" y="68"/>
                  </a:cubicBezTo>
                  <a:close/>
                  <a:moveTo>
                    <a:pt x="121" y="46"/>
                  </a:moveTo>
                  <a:cubicBezTo>
                    <a:pt x="103" y="46"/>
                    <a:pt x="103" y="46"/>
                    <a:pt x="103" y="46"/>
                  </a:cubicBezTo>
                  <a:cubicBezTo>
                    <a:pt x="103" y="53"/>
                    <a:pt x="100" y="60"/>
                    <a:pt x="95" y="65"/>
                  </a:cubicBezTo>
                  <a:cubicBezTo>
                    <a:pt x="108" y="69"/>
                    <a:pt x="118" y="82"/>
                    <a:pt x="118" y="97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37" y="103"/>
                    <a:pt x="147" y="98"/>
                    <a:pt x="148" y="97"/>
                  </a:cubicBezTo>
                  <a:cubicBezTo>
                    <a:pt x="149" y="97"/>
                    <a:pt x="149" y="97"/>
                    <a:pt x="149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74"/>
                    <a:pt x="150" y="74"/>
                    <a:pt x="150" y="74"/>
                  </a:cubicBezTo>
                  <a:cubicBezTo>
                    <a:pt x="150" y="58"/>
                    <a:pt x="137" y="46"/>
                    <a:pt x="121" y="46"/>
                  </a:cubicBezTo>
                  <a:close/>
                  <a:moveTo>
                    <a:pt x="37" y="44"/>
                  </a:moveTo>
                  <a:cubicBezTo>
                    <a:pt x="41" y="44"/>
                    <a:pt x="45" y="43"/>
                    <a:pt x="49" y="41"/>
                  </a:cubicBezTo>
                  <a:cubicBezTo>
                    <a:pt x="50" y="34"/>
                    <a:pt x="54" y="28"/>
                    <a:pt x="59" y="24"/>
                  </a:cubicBezTo>
                  <a:cubicBezTo>
                    <a:pt x="59" y="23"/>
                    <a:pt x="59" y="23"/>
                    <a:pt x="59" y="22"/>
                  </a:cubicBezTo>
                  <a:cubicBezTo>
                    <a:pt x="59" y="10"/>
                    <a:pt x="49" y="0"/>
                    <a:pt x="37" y="0"/>
                  </a:cubicBezTo>
                  <a:cubicBezTo>
                    <a:pt x="25" y="0"/>
                    <a:pt x="15" y="10"/>
                    <a:pt x="15" y="22"/>
                  </a:cubicBezTo>
                  <a:cubicBezTo>
                    <a:pt x="15" y="34"/>
                    <a:pt x="25" y="44"/>
                    <a:pt x="37" y="44"/>
                  </a:cubicBezTo>
                  <a:close/>
                  <a:moveTo>
                    <a:pt x="57" y="65"/>
                  </a:moveTo>
                  <a:cubicBezTo>
                    <a:pt x="52" y="60"/>
                    <a:pt x="49" y="53"/>
                    <a:pt x="49" y="46"/>
                  </a:cubicBezTo>
                  <a:cubicBezTo>
                    <a:pt x="48" y="46"/>
                    <a:pt x="47" y="46"/>
                    <a:pt x="46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12" y="46"/>
                    <a:pt x="0" y="58"/>
                    <a:pt x="0" y="74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13" y="101"/>
                    <a:pt x="24" y="103"/>
                    <a:pt x="33" y="104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82"/>
                    <a:pt x="43" y="69"/>
                    <a:pt x="57" y="65"/>
                  </a:cubicBezTo>
                  <a:close/>
                  <a:moveTo>
                    <a:pt x="57" y="65"/>
                  </a:moveTo>
                  <a:cubicBezTo>
                    <a:pt x="57" y="65"/>
                    <a:pt x="57" y="65"/>
                    <a:pt x="57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6" name="Freeform 186"/>
            <p:cNvSpPr>
              <a:spLocks noEditPoints="1"/>
            </p:cNvSpPr>
            <p:nvPr/>
          </p:nvSpPr>
          <p:spPr bwMode="auto">
            <a:xfrm>
              <a:off x="7607380" y="3178778"/>
              <a:ext cx="226503" cy="190146"/>
            </a:xfrm>
            <a:custGeom>
              <a:avLst/>
              <a:gdLst>
                <a:gd name="T0" fmla="*/ 91 w 150"/>
                <a:gd name="T1" fmla="*/ 22 h 126"/>
                <a:gd name="T2" fmla="*/ 103 w 150"/>
                <a:gd name="T3" fmla="*/ 42 h 126"/>
                <a:gd name="T4" fmla="*/ 113 w 150"/>
                <a:gd name="T5" fmla="*/ 44 h 126"/>
                <a:gd name="T6" fmla="*/ 135 w 150"/>
                <a:gd name="T7" fmla="*/ 22 h 126"/>
                <a:gd name="T8" fmla="*/ 113 w 150"/>
                <a:gd name="T9" fmla="*/ 0 h 126"/>
                <a:gd name="T10" fmla="*/ 91 w 150"/>
                <a:gd name="T11" fmla="*/ 22 h 126"/>
                <a:gd name="T12" fmla="*/ 76 w 150"/>
                <a:gd name="T13" fmla="*/ 67 h 126"/>
                <a:gd name="T14" fmla="*/ 98 w 150"/>
                <a:gd name="T15" fmla="*/ 45 h 126"/>
                <a:gd name="T16" fmla="*/ 76 w 150"/>
                <a:gd name="T17" fmla="*/ 23 h 126"/>
                <a:gd name="T18" fmla="*/ 54 w 150"/>
                <a:gd name="T19" fmla="*/ 45 h 126"/>
                <a:gd name="T20" fmla="*/ 76 w 150"/>
                <a:gd name="T21" fmla="*/ 67 h 126"/>
                <a:gd name="T22" fmla="*/ 85 w 150"/>
                <a:gd name="T23" fmla="*/ 68 h 126"/>
                <a:gd name="T24" fmla="*/ 67 w 150"/>
                <a:gd name="T25" fmla="*/ 68 h 126"/>
                <a:gd name="T26" fmla="*/ 39 w 150"/>
                <a:gd name="T27" fmla="*/ 97 h 126"/>
                <a:gd name="T28" fmla="*/ 39 w 150"/>
                <a:gd name="T29" fmla="*/ 119 h 126"/>
                <a:gd name="T30" fmla="*/ 39 w 150"/>
                <a:gd name="T31" fmla="*/ 120 h 126"/>
                <a:gd name="T32" fmla="*/ 40 w 150"/>
                <a:gd name="T33" fmla="*/ 120 h 126"/>
                <a:gd name="T34" fmla="*/ 79 w 150"/>
                <a:gd name="T35" fmla="*/ 126 h 126"/>
                <a:gd name="T36" fmla="*/ 112 w 150"/>
                <a:gd name="T37" fmla="*/ 120 h 126"/>
                <a:gd name="T38" fmla="*/ 113 w 150"/>
                <a:gd name="T39" fmla="*/ 119 h 126"/>
                <a:gd name="T40" fmla="*/ 114 w 150"/>
                <a:gd name="T41" fmla="*/ 119 h 126"/>
                <a:gd name="T42" fmla="*/ 114 w 150"/>
                <a:gd name="T43" fmla="*/ 97 h 126"/>
                <a:gd name="T44" fmla="*/ 85 w 150"/>
                <a:gd name="T45" fmla="*/ 68 h 126"/>
                <a:gd name="T46" fmla="*/ 122 w 150"/>
                <a:gd name="T47" fmla="*/ 46 h 126"/>
                <a:gd name="T48" fmla="*/ 103 w 150"/>
                <a:gd name="T49" fmla="*/ 46 h 126"/>
                <a:gd name="T50" fmla="*/ 95 w 150"/>
                <a:gd name="T51" fmla="*/ 65 h 126"/>
                <a:gd name="T52" fmla="*/ 119 w 150"/>
                <a:gd name="T53" fmla="*/ 97 h 126"/>
                <a:gd name="T54" fmla="*/ 119 w 150"/>
                <a:gd name="T55" fmla="*/ 104 h 126"/>
                <a:gd name="T56" fmla="*/ 148 w 150"/>
                <a:gd name="T57" fmla="*/ 97 h 126"/>
                <a:gd name="T58" fmla="*/ 150 w 150"/>
                <a:gd name="T59" fmla="*/ 97 h 126"/>
                <a:gd name="T60" fmla="*/ 150 w 150"/>
                <a:gd name="T61" fmla="*/ 97 h 126"/>
                <a:gd name="T62" fmla="*/ 150 w 150"/>
                <a:gd name="T63" fmla="*/ 74 h 126"/>
                <a:gd name="T64" fmla="*/ 122 w 150"/>
                <a:gd name="T65" fmla="*/ 46 h 126"/>
                <a:gd name="T66" fmla="*/ 38 w 150"/>
                <a:gd name="T67" fmla="*/ 44 h 126"/>
                <a:gd name="T68" fmla="*/ 49 w 150"/>
                <a:gd name="T69" fmla="*/ 41 h 126"/>
                <a:gd name="T70" fmla="*/ 60 w 150"/>
                <a:gd name="T71" fmla="*/ 24 h 126"/>
                <a:gd name="T72" fmla="*/ 60 w 150"/>
                <a:gd name="T73" fmla="*/ 22 h 126"/>
                <a:gd name="T74" fmla="*/ 38 w 150"/>
                <a:gd name="T75" fmla="*/ 0 h 126"/>
                <a:gd name="T76" fmla="*/ 16 w 150"/>
                <a:gd name="T77" fmla="*/ 22 h 126"/>
                <a:gd name="T78" fmla="*/ 38 w 150"/>
                <a:gd name="T79" fmla="*/ 44 h 126"/>
                <a:gd name="T80" fmla="*/ 57 w 150"/>
                <a:gd name="T81" fmla="*/ 65 h 126"/>
                <a:gd name="T82" fmla="*/ 49 w 150"/>
                <a:gd name="T83" fmla="*/ 46 h 126"/>
                <a:gd name="T84" fmla="*/ 47 w 150"/>
                <a:gd name="T85" fmla="*/ 46 h 126"/>
                <a:gd name="T86" fmla="*/ 28 w 150"/>
                <a:gd name="T87" fmla="*/ 46 h 126"/>
                <a:gd name="T88" fmla="*/ 0 w 150"/>
                <a:gd name="T89" fmla="*/ 74 h 126"/>
                <a:gd name="T90" fmla="*/ 0 w 150"/>
                <a:gd name="T91" fmla="*/ 97 h 126"/>
                <a:gd name="T92" fmla="*/ 0 w 150"/>
                <a:gd name="T93" fmla="*/ 97 h 126"/>
                <a:gd name="T94" fmla="*/ 2 w 150"/>
                <a:gd name="T95" fmla="*/ 98 h 126"/>
                <a:gd name="T96" fmla="*/ 33 w 150"/>
                <a:gd name="T97" fmla="*/ 103 h 126"/>
                <a:gd name="T98" fmla="*/ 33 w 150"/>
                <a:gd name="T99" fmla="*/ 97 h 126"/>
                <a:gd name="T100" fmla="*/ 57 w 150"/>
                <a:gd name="T101" fmla="*/ 65 h 126"/>
                <a:gd name="T102" fmla="*/ 57 w 150"/>
                <a:gd name="T103" fmla="*/ 65 h 126"/>
                <a:gd name="T104" fmla="*/ 57 w 150"/>
                <a:gd name="T105" fmla="*/ 6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" h="126">
                  <a:moveTo>
                    <a:pt x="91" y="22"/>
                  </a:moveTo>
                  <a:cubicBezTo>
                    <a:pt x="97" y="26"/>
                    <a:pt x="102" y="34"/>
                    <a:pt x="103" y="42"/>
                  </a:cubicBezTo>
                  <a:cubicBezTo>
                    <a:pt x="106" y="43"/>
                    <a:pt x="109" y="44"/>
                    <a:pt x="113" y="44"/>
                  </a:cubicBezTo>
                  <a:cubicBezTo>
                    <a:pt x="125" y="44"/>
                    <a:pt x="135" y="34"/>
                    <a:pt x="135" y="22"/>
                  </a:cubicBezTo>
                  <a:cubicBezTo>
                    <a:pt x="135" y="10"/>
                    <a:pt x="125" y="0"/>
                    <a:pt x="113" y="0"/>
                  </a:cubicBezTo>
                  <a:cubicBezTo>
                    <a:pt x="101" y="0"/>
                    <a:pt x="91" y="10"/>
                    <a:pt x="91" y="22"/>
                  </a:cubicBezTo>
                  <a:close/>
                  <a:moveTo>
                    <a:pt x="76" y="67"/>
                  </a:moveTo>
                  <a:cubicBezTo>
                    <a:pt x="88" y="67"/>
                    <a:pt x="98" y="57"/>
                    <a:pt x="98" y="45"/>
                  </a:cubicBezTo>
                  <a:cubicBezTo>
                    <a:pt x="98" y="33"/>
                    <a:pt x="88" y="23"/>
                    <a:pt x="76" y="23"/>
                  </a:cubicBezTo>
                  <a:cubicBezTo>
                    <a:pt x="64" y="23"/>
                    <a:pt x="54" y="33"/>
                    <a:pt x="54" y="45"/>
                  </a:cubicBezTo>
                  <a:cubicBezTo>
                    <a:pt x="54" y="57"/>
                    <a:pt x="64" y="67"/>
                    <a:pt x="76" y="67"/>
                  </a:cubicBezTo>
                  <a:close/>
                  <a:moveTo>
                    <a:pt x="85" y="68"/>
                  </a:moveTo>
                  <a:cubicBezTo>
                    <a:pt x="67" y="68"/>
                    <a:pt x="67" y="68"/>
                    <a:pt x="67" y="68"/>
                  </a:cubicBezTo>
                  <a:cubicBezTo>
                    <a:pt x="51" y="68"/>
                    <a:pt x="39" y="81"/>
                    <a:pt x="39" y="97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55" y="125"/>
                    <a:pt x="68" y="126"/>
                    <a:pt x="79" y="126"/>
                  </a:cubicBezTo>
                  <a:cubicBezTo>
                    <a:pt x="99" y="126"/>
                    <a:pt x="111" y="120"/>
                    <a:pt x="112" y="120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4" y="119"/>
                    <a:pt x="114" y="119"/>
                    <a:pt x="114" y="119"/>
                  </a:cubicBezTo>
                  <a:cubicBezTo>
                    <a:pt x="114" y="97"/>
                    <a:pt x="114" y="97"/>
                    <a:pt x="114" y="97"/>
                  </a:cubicBezTo>
                  <a:cubicBezTo>
                    <a:pt x="114" y="81"/>
                    <a:pt x="101" y="68"/>
                    <a:pt x="85" y="68"/>
                  </a:cubicBezTo>
                  <a:close/>
                  <a:moveTo>
                    <a:pt x="122" y="46"/>
                  </a:moveTo>
                  <a:cubicBezTo>
                    <a:pt x="103" y="46"/>
                    <a:pt x="103" y="46"/>
                    <a:pt x="103" y="46"/>
                  </a:cubicBezTo>
                  <a:cubicBezTo>
                    <a:pt x="103" y="53"/>
                    <a:pt x="100" y="60"/>
                    <a:pt x="95" y="65"/>
                  </a:cubicBezTo>
                  <a:cubicBezTo>
                    <a:pt x="109" y="69"/>
                    <a:pt x="119" y="81"/>
                    <a:pt x="119" y="97"/>
                  </a:cubicBezTo>
                  <a:cubicBezTo>
                    <a:pt x="119" y="104"/>
                    <a:pt x="119" y="104"/>
                    <a:pt x="119" y="104"/>
                  </a:cubicBezTo>
                  <a:cubicBezTo>
                    <a:pt x="137" y="103"/>
                    <a:pt x="148" y="98"/>
                    <a:pt x="148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50" y="74"/>
                    <a:pt x="150" y="74"/>
                    <a:pt x="150" y="74"/>
                  </a:cubicBezTo>
                  <a:cubicBezTo>
                    <a:pt x="150" y="58"/>
                    <a:pt x="137" y="46"/>
                    <a:pt x="122" y="46"/>
                  </a:cubicBezTo>
                  <a:close/>
                  <a:moveTo>
                    <a:pt x="38" y="44"/>
                  </a:moveTo>
                  <a:cubicBezTo>
                    <a:pt x="42" y="44"/>
                    <a:pt x="46" y="43"/>
                    <a:pt x="49" y="41"/>
                  </a:cubicBezTo>
                  <a:cubicBezTo>
                    <a:pt x="50" y="34"/>
                    <a:pt x="54" y="28"/>
                    <a:pt x="60" y="24"/>
                  </a:cubicBezTo>
                  <a:cubicBezTo>
                    <a:pt x="60" y="23"/>
                    <a:pt x="60" y="23"/>
                    <a:pt x="60" y="22"/>
                  </a:cubicBezTo>
                  <a:cubicBezTo>
                    <a:pt x="60" y="10"/>
                    <a:pt x="50" y="0"/>
                    <a:pt x="38" y="0"/>
                  </a:cubicBezTo>
                  <a:cubicBezTo>
                    <a:pt x="25" y="0"/>
                    <a:pt x="16" y="10"/>
                    <a:pt x="16" y="22"/>
                  </a:cubicBezTo>
                  <a:cubicBezTo>
                    <a:pt x="16" y="34"/>
                    <a:pt x="25" y="44"/>
                    <a:pt x="38" y="44"/>
                  </a:cubicBezTo>
                  <a:close/>
                  <a:moveTo>
                    <a:pt x="57" y="65"/>
                  </a:moveTo>
                  <a:cubicBezTo>
                    <a:pt x="52" y="60"/>
                    <a:pt x="49" y="53"/>
                    <a:pt x="49" y="46"/>
                  </a:cubicBezTo>
                  <a:cubicBezTo>
                    <a:pt x="48" y="46"/>
                    <a:pt x="48" y="46"/>
                    <a:pt x="47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13" y="46"/>
                    <a:pt x="0" y="58"/>
                    <a:pt x="0" y="74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14" y="101"/>
                    <a:pt x="24" y="103"/>
                    <a:pt x="33" y="103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81"/>
                    <a:pt x="44" y="69"/>
                    <a:pt x="57" y="65"/>
                  </a:cubicBezTo>
                  <a:close/>
                  <a:moveTo>
                    <a:pt x="57" y="65"/>
                  </a:moveTo>
                  <a:cubicBezTo>
                    <a:pt x="57" y="65"/>
                    <a:pt x="57" y="65"/>
                    <a:pt x="57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7" name="Freeform 187"/>
            <p:cNvSpPr>
              <a:spLocks noEditPoints="1"/>
            </p:cNvSpPr>
            <p:nvPr/>
          </p:nvSpPr>
          <p:spPr bwMode="auto">
            <a:xfrm>
              <a:off x="9353051" y="2106178"/>
              <a:ext cx="170356" cy="96349"/>
            </a:xfrm>
            <a:custGeom>
              <a:avLst/>
              <a:gdLst>
                <a:gd name="T0" fmla="*/ 46 w 113"/>
                <a:gd name="T1" fmla="*/ 63 h 64"/>
                <a:gd name="T2" fmla="*/ 47 w 113"/>
                <a:gd name="T3" fmla="*/ 64 h 64"/>
                <a:gd name="T4" fmla="*/ 111 w 113"/>
                <a:gd name="T5" fmla="*/ 64 h 64"/>
                <a:gd name="T6" fmla="*/ 112 w 113"/>
                <a:gd name="T7" fmla="*/ 63 h 64"/>
                <a:gd name="T8" fmla="*/ 113 w 113"/>
                <a:gd name="T9" fmla="*/ 61 h 64"/>
                <a:gd name="T10" fmla="*/ 91 w 113"/>
                <a:gd name="T11" fmla="*/ 17 h 64"/>
                <a:gd name="T12" fmla="*/ 44 w 113"/>
                <a:gd name="T13" fmla="*/ 0 h 64"/>
                <a:gd name="T14" fmla="*/ 1 w 113"/>
                <a:gd name="T15" fmla="*/ 15 h 64"/>
                <a:gd name="T16" fmla="*/ 0 w 113"/>
                <a:gd name="T17" fmla="*/ 17 h 64"/>
                <a:gd name="T18" fmla="*/ 1 w 113"/>
                <a:gd name="T19" fmla="*/ 18 h 64"/>
                <a:gd name="T20" fmla="*/ 46 w 113"/>
                <a:gd name="T21" fmla="*/ 63 h 64"/>
                <a:gd name="T22" fmla="*/ 37 w 113"/>
                <a:gd name="T23" fmla="*/ 39 h 64"/>
                <a:gd name="T24" fmla="*/ 56 w 113"/>
                <a:gd name="T25" fmla="*/ 12 h 64"/>
                <a:gd name="T26" fmla="*/ 62 w 113"/>
                <a:gd name="T27" fmla="*/ 14 h 64"/>
                <a:gd name="T28" fmla="*/ 42 w 113"/>
                <a:gd name="T29" fmla="*/ 43 h 64"/>
                <a:gd name="T30" fmla="*/ 37 w 113"/>
                <a:gd name="T31" fmla="*/ 39 h 64"/>
                <a:gd name="T32" fmla="*/ 44 w 113"/>
                <a:gd name="T33" fmla="*/ 11 h 64"/>
                <a:gd name="T34" fmla="*/ 46 w 113"/>
                <a:gd name="T35" fmla="*/ 11 h 64"/>
                <a:gd name="T36" fmla="*/ 31 w 113"/>
                <a:gd name="T37" fmla="*/ 33 h 64"/>
                <a:gd name="T38" fmla="*/ 26 w 113"/>
                <a:gd name="T39" fmla="*/ 28 h 64"/>
                <a:gd name="T40" fmla="*/ 38 w 113"/>
                <a:gd name="T41" fmla="*/ 11 h 64"/>
                <a:gd name="T42" fmla="*/ 44 w 113"/>
                <a:gd name="T43" fmla="*/ 11 h 64"/>
                <a:gd name="T44" fmla="*/ 26 w 113"/>
                <a:gd name="T45" fmla="*/ 14 h 64"/>
                <a:gd name="T46" fmla="*/ 20 w 113"/>
                <a:gd name="T47" fmla="*/ 22 h 64"/>
                <a:gd name="T48" fmla="*/ 16 w 113"/>
                <a:gd name="T49" fmla="*/ 18 h 64"/>
                <a:gd name="T50" fmla="*/ 24 w 113"/>
                <a:gd name="T51" fmla="*/ 14 h 64"/>
                <a:gd name="T52" fmla="*/ 26 w 113"/>
                <a:gd name="T53" fmla="*/ 14 h 64"/>
                <a:gd name="T54" fmla="*/ 80 w 113"/>
                <a:gd name="T55" fmla="*/ 53 h 64"/>
                <a:gd name="T56" fmla="*/ 92 w 113"/>
                <a:gd name="T57" fmla="*/ 35 h 64"/>
                <a:gd name="T58" fmla="*/ 94 w 113"/>
                <a:gd name="T59" fmla="*/ 39 h 64"/>
                <a:gd name="T60" fmla="*/ 84 w 113"/>
                <a:gd name="T61" fmla="*/ 53 h 64"/>
                <a:gd name="T62" fmla="*/ 80 w 113"/>
                <a:gd name="T63" fmla="*/ 53 h 64"/>
                <a:gd name="T64" fmla="*/ 95 w 113"/>
                <a:gd name="T65" fmla="*/ 53 h 64"/>
                <a:gd name="T66" fmla="*/ 98 w 113"/>
                <a:gd name="T67" fmla="*/ 47 h 64"/>
                <a:gd name="T68" fmla="*/ 100 w 113"/>
                <a:gd name="T69" fmla="*/ 53 h 64"/>
                <a:gd name="T70" fmla="*/ 95 w 113"/>
                <a:gd name="T71" fmla="*/ 53 h 64"/>
                <a:gd name="T72" fmla="*/ 63 w 113"/>
                <a:gd name="T73" fmla="*/ 53 h 64"/>
                <a:gd name="T74" fmla="*/ 82 w 113"/>
                <a:gd name="T75" fmla="*/ 25 h 64"/>
                <a:gd name="T76" fmla="*/ 83 w 113"/>
                <a:gd name="T77" fmla="*/ 26 h 64"/>
                <a:gd name="T78" fmla="*/ 86 w 113"/>
                <a:gd name="T79" fmla="*/ 28 h 64"/>
                <a:gd name="T80" fmla="*/ 70 w 113"/>
                <a:gd name="T81" fmla="*/ 53 h 64"/>
                <a:gd name="T82" fmla="*/ 63 w 113"/>
                <a:gd name="T83" fmla="*/ 53 h 64"/>
                <a:gd name="T84" fmla="*/ 53 w 113"/>
                <a:gd name="T85" fmla="*/ 53 h 64"/>
                <a:gd name="T86" fmla="*/ 51 w 113"/>
                <a:gd name="T87" fmla="*/ 53 h 64"/>
                <a:gd name="T88" fmla="*/ 48 w 113"/>
                <a:gd name="T89" fmla="*/ 50 h 64"/>
                <a:gd name="T90" fmla="*/ 70 w 113"/>
                <a:gd name="T91" fmla="*/ 17 h 64"/>
                <a:gd name="T92" fmla="*/ 75 w 113"/>
                <a:gd name="T93" fmla="*/ 20 h 64"/>
                <a:gd name="T94" fmla="*/ 53 w 113"/>
                <a:gd name="T95" fmla="*/ 53 h 64"/>
                <a:gd name="T96" fmla="*/ 53 w 113"/>
                <a:gd name="T97" fmla="*/ 53 h 64"/>
                <a:gd name="T98" fmla="*/ 53 w 113"/>
                <a:gd name="T99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3" h="64">
                  <a:moveTo>
                    <a:pt x="46" y="63"/>
                  </a:moveTo>
                  <a:cubicBezTo>
                    <a:pt x="46" y="63"/>
                    <a:pt x="47" y="64"/>
                    <a:pt x="47" y="64"/>
                  </a:cubicBezTo>
                  <a:cubicBezTo>
                    <a:pt x="111" y="64"/>
                    <a:pt x="111" y="64"/>
                    <a:pt x="111" y="64"/>
                  </a:cubicBezTo>
                  <a:cubicBezTo>
                    <a:pt x="111" y="64"/>
                    <a:pt x="112" y="63"/>
                    <a:pt x="112" y="63"/>
                  </a:cubicBezTo>
                  <a:cubicBezTo>
                    <a:pt x="113" y="63"/>
                    <a:pt x="113" y="62"/>
                    <a:pt x="113" y="61"/>
                  </a:cubicBezTo>
                  <a:cubicBezTo>
                    <a:pt x="111" y="44"/>
                    <a:pt x="103" y="29"/>
                    <a:pt x="91" y="17"/>
                  </a:cubicBezTo>
                  <a:cubicBezTo>
                    <a:pt x="78" y="6"/>
                    <a:pt x="62" y="0"/>
                    <a:pt x="44" y="0"/>
                  </a:cubicBezTo>
                  <a:cubicBezTo>
                    <a:pt x="29" y="0"/>
                    <a:pt x="13" y="5"/>
                    <a:pt x="1" y="15"/>
                  </a:cubicBezTo>
                  <a:cubicBezTo>
                    <a:pt x="1" y="15"/>
                    <a:pt x="0" y="16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lnTo>
                    <a:pt x="46" y="63"/>
                  </a:lnTo>
                  <a:close/>
                  <a:moveTo>
                    <a:pt x="37" y="39"/>
                  </a:moveTo>
                  <a:cubicBezTo>
                    <a:pt x="56" y="12"/>
                    <a:pt x="56" y="12"/>
                    <a:pt x="56" y="12"/>
                  </a:cubicBezTo>
                  <a:cubicBezTo>
                    <a:pt x="58" y="12"/>
                    <a:pt x="60" y="13"/>
                    <a:pt x="62" y="14"/>
                  </a:cubicBezTo>
                  <a:cubicBezTo>
                    <a:pt x="42" y="43"/>
                    <a:pt x="42" y="43"/>
                    <a:pt x="42" y="43"/>
                  </a:cubicBezTo>
                  <a:lnTo>
                    <a:pt x="37" y="39"/>
                  </a:lnTo>
                  <a:close/>
                  <a:moveTo>
                    <a:pt x="44" y="11"/>
                  </a:moveTo>
                  <a:cubicBezTo>
                    <a:pt x="45" y="11"/>
                    <a:pt x="45" y="11"/>
                    <a:pt x="46" y="1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11"/>
                    <a:pt x="42" y="11"/>
                    <a:pt x="44" y="11"/>
                  </a:cubicBezTo>
                  <a:close/>
                  <a:moveTo>
                    <a:pt x="26" y="14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9" y="17"/>
                    <a:pt x="22" y="15"/>
                    <a:pt x="24" y="14"/>
                  </a:cubicBezTo>
                  <a:cubicBezTo>
                    <a:pt x="25" y="14"/>
                    <a:pt x="26" y="14"/>
                    <a:pt x="26" y="14"/>
                  </a:cubicBezTo>
                  <a:close/>
                  <a:moveTo>
                    <a:pt x="80" y="53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92" y="36"/>
                    <a:pt x="93" y="38"/>
                    <a:pt x="94" y="39"/>
                  </a:cubicBezTo>
                  <a:cubicBezTo>
                    <a:pt x="84" y="53"/>
                    <a:pt x="84" y="53"/>
                    <a:pt x="84" y="53"/>
                  </a:cubicBezTo>
                  <a:lnTo>
                    <a:pt x="80" y="53"/>
                  </a:lnTo>
                  <a:close/>
                  <a:moveTo>
                    <a:pt x="95" y="53"/>
                  </a:moveTo>
                  <a:cubicBezTo>
                    <a:pt x="98" y="47"/>
                    <a:pt x="98" y="47"/>
                    <a:pt x="98" y="47"/>
                  </a:cubicBezTo>
                  <a:cubicBezTo>
                    <a:pt x="99" y="49"/>
                    <a:pt x="99" y="51"/>
                    <a:pt x="100" y="53"/>
                  </a:cubicBezTo>
                  <a:lnTo>
                    <a:pt x="95" y="53"/>
                  </a:lnTo>
                  <a:close/>
                  <a:moveTo>
                    <a:pt x="63" y="53"/>
                  </a:moveTo>
                  <a:cubicBezTo>
                    <a:pt x="82" y="25"/>
                    <a:pt x="82" y="25"/>
                    <a:pt x="82" y="25"/>
                  </a:cubicBezTo>
                  <a:cubicBezTo>
                    <a:pt x="82" y="25"/>
                    <a:pt x="83" y="26"/>
                    <a:pt x="83" y="26"/>
                  </a:cubicBezTo>
                  <a:cubicBezTo>
                    <a:pt x="84" y="27"/>
                    <a:pt x="85" y="28"/>
                    <a:pt x="86" y="28"/>
                  </a:cubicBezTo>
                  <a:cubicBezTo>
                    <a:pt x="70" y="53"/>
                    <a:pt x="70" y="53"/>
                    <a:pt x="70" y="53"/>
                  </a:cubicBezTo>
                  <a:lnTo>
                    <a:pt x="63" y="53"/>
                  </a:lnTo>
                  <a:close/>
                  <a:moveTo>
                    <a:pt x="53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1" y="18"/>
                    <a:pt x="73" y="19"/>
                    <a:pt x="75" y="20"/>
                  </a:cubicBezTo>
                  <a:lnTo>
                    <a:pt x="53" y="53"/>
                  </a:lnTo>
                  <a:close/>
                  <a:moveTo>
                    <a:pt x="53" y="53"/>
                  </a:moveTo>
                  <a:cubicBezTo>
                    <a:pt x="53" y="53"/>
                    <a:pt x="53" y="53"/>
                    <a:pt x="53" y="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8" name="Freeform 188"/>
            <p:cNvSpPr>
              <a:spLocks noEditPoints="1"/>
            </p:cNvSpPr>
            <p:nvPr/>
          </p:nvSpPr>
          <p:spPr bwMode="auto">
            <a:xfrm>
              <a:off x="9316683" y="2143824"/>
              <a:ext cx="93791" cy="149309"/>
            </a:xfrm>
            <a:custGeom>
              <a:avLst/>
              <a:gdLst>
                <a:gd name="T0" fmla="*/ 61 w 62"/>
                <a:gd name="T1" fmla="*/ 43 h 99"/>
                <a:gd name="T2" fmla="*/ 18 w 62"/>
                <a:gd name="T3" fmla="*/ 0 h 99"/>
                <a:gd name="T4" fmla="*/ 16 w 62"/>
                <a:gd name="T5" fmla="*/ 0 h 99"/>
                <a:gd name="T6" fmla="*/ 15 w 62"/>
                <a:gd name="T7" fmla="*/ 1 h 99"/>
                <a:gd name="T8" fmla="*/ 0 w 62"/>
                <a:gd name="T9" fmla="*/ 44 h 99"/>
                <a:gd name="T10" fmla="*/ 26 w 62"/>
                <a:gd name="T11" fmla="*/ 98 h 99"/>
                <a:gd name="T12" fmla="*/ 28 w 62"/>
                <a:gd name="T13" fmla="*/ 99 h 99"/>
                <a:gd name="T14" fmla="*/ 28 w 62"/>
                <a:gd name="T15" fmla="*/ 99 h 99"/>
                <a:gd name="T16" fmla="*/ 29 w 62"/>
                <a:gd name="T17" fmla="*/ 98 h 99"/>
                <a:gd name="T18" fmla="*/ 61 w 62"/>
                <a:gd name="T19" fmla="*/ 46 h 99"/>
                <a:gd name="T20" fmla="*/ 61 w 62"/>
                <a:gd name="T21" fmla="*/ 43 h 99"/>
                <a:gd name="T22" fmla="*/ 48 w 62"/>
                <a:gd name="T23" fmla="*/ 46 h 99"/>
                <a:gd name="T24" fmla="*/ 26 w 62"/>
                <a:gd name="T25" fmla="*/ 83 h 99"/>
                <a:gd name="T26" fmla="*/ 17 w 62"/>
                <a:gd name="T27" fmla="*/ 70 h 99"/>
                <a:gd name="T28" fmla="*/ 11 w 62"/>
                <a:gd name="T29" fmla="*/ 44 h 99"/>
                <a:gd name="T30" fmla="*/ 14 w 62"/>
                <a:gd name="T31" fmla="*/ 24 h 99"/>
                <a:gd name="T32" fmla="*/ 18 w 62"/>
                <a:gd name="T33" fmla="*/ 16 h 99"/>
                <a:gd name="T34" fmla="*/ 48 w 62"/>
                <a:gd name="T35" fmla="*/ 46 h 99"/>
                <a:gd name="T36" fmla="*/ 48 w 62"/>
                <a:gd name="T37" fmla="*/ 46 h 99"/>
                <a:gd name="T38" fmla="*/ 48 w 62"/>
                <a:gd name="T39" fmla="*/ 4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99">
                  <a:moveTo>
                    <a:pt x="61" y="43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5" y="13"/>
                    <a:pt x="0" y="28"/>
                    <a:pt x="0" y="44"/>
                  </a:cubicBezTo>
                  <a:cubicBezTo>
                    <a:pt x="0" y="65"/>
                    <a:pt x="9" y="85"/>
                    <a:pt x="26" y="98"/>
                  </a:cubicBezTo>
                  <a:cubicBezTo>
                    <a:pt x="27" y="98"/>
                    <a:pt x="27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8"/>
                    <a:pt x="29" y="98"/>
                    <a:pt x="29" y="98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5"/>
                    <a:pt x="61" y="44"/>
                    <a:pt x="61" y="43"/>
                  </a:cubicBezTo>
                  <a:close/>
                  <a:moveTo>
                    <a:pt x="48" y="46"/>
                  </a:moveTo>
                  <a:cubicBezTo>
                    <a:pt x="26" y="83"/>
                    <a:pt x="26" y="83"/>
                    <a:pt x="26" y="83"/>
                  </a:cubicBezTo>
                  <a:cubicBezTo>
                    <a:pt x="22" y="79"/>
                    <a:pt x="19" y="75"/>
                    <a:pt x="17" y="70"/>
                  </a:cubicBezTo>
                  <a:cubicBezTo>
                    <a:pt x="13" y="62"/>
                    <a:pt x="11" y="53"/>
                    <a:pt x="11" y="44"/>
                  </a:cubicBezTo>
                  <a:cubicBezTo>
                    <a:pt x="11" y="37"/>
                    <a:pt x="12" y="30"/>
                    <a:pt x="14" y="24"/>
                  </a:cubicBezTo>
                  <a:cubicBezTo>
                    <a:pt x="15" y="21"/>
                    <a:pt x="16" y="18"/>
                    <a:pt x="18" y="16"/>
                  </a:cubicBezTo>
                  <a:lnTo>
                    <a:pt x="48" y="46"/>
                  </a:lnTo>
                  <a:close/>
                  <a:moveTo>
                    <a:pt x="48" y="46"/>
                  </a:moveTo>
                  <a:cubicBezTo>
                    <a:pt x="48" y="46"/>
                    <a:pt x="48" y="46"/>
                    <a:pt x="4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9" name="Freeform 189"/>
            <p:cNvSpPr>
              <a:spLocks noEditPoints="1"/>
            </p:cNvSpPr>
            <p:nvPr/>
          </p:nvSpPr>
          <p:spPr bwMode="auto">
            <a:xfrm>
              <a:off x="9374107" y="2217841"/>
              <a:ext cx="149301" cy="96349"/>
            </a:xfrm>
            <a:custGeom>
              <a:avLst/>
              <a:gdLst>
                <a:gd name="T0" fmla="*/ 97 w 99"/>
                <a:gd name="T1" fmla="*/ 0 h 64"/>
                <a:gd name="T2" fmla="*/ 34 w 99"/>
                <a:gd name="T3" fmla="*/ 0 h 64"/>
                <a:gd name="T4" fmla="*/ 33 w 99"/>
                <a:gd name="T5" fmla="*/ 1 h 64"/>
                <a:gd name="T6" fmla="*/ 0 w 99"/>
                <a:gd name="T7" fmla="*/ 54 h 64"/>
                <a:gd name="T8" fmla="*/ 0 w 99"/>
                <a:gd name="T9" fmla="*/ 56 h 64"/>
                <a:gd name="T10" fmla="*/ 1 w 99"/>
                <a:gd name="T11" fmla="*/ 57 h 64"/>
                <a:gd name="T12" fmla="*/ 30 w 99"/>
                <a:gd name="T13" fmla="*/ 64 h 64"/>
                <a:gd name="T14" fmla="*/ 77 w 99"/>
                <a:gd name="T15" fmla="*/ 46 h 64"/>
                <a:gd name="T16" fmla="*/ 99 w 99"/>
                <a:gd name="T17" fmla="*/ 2 h 64"/>
                <a:gd name="T18" fmla="*/ 98 w 99"/>
                <a:gd name="T19" fmla="*/ 1 h 64"/>
                <a:gd name="T20" fmla="*/ 97 w 99"/>
                <a:gd name="T21" fmla="*/ 0 h 64"/>
                <a:gd name="T22" fmla="*/ 97 w 99"/>
                <a:gd name="T23" fmla="*/ 0 h 64"/>
                <a:gd name="T24" fmla="*/ 97 w 99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64">
                  <a:moveTo>
                    <a:pt x="9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5"/>
                    <a:pt x="0" y="56"/>
                  </a:cubicBezTo>
                  <a:cubicBezTo>
                    <a:pt x="0" y="56"/>
                    <a:pt x="0" y="57"/>
                    <a:pt x="1" y="57"/>
                  </a:cubicBezTo>
                  <a:cubicBezTo>
                    <a:pt x="10" y="61"/>
                    <a:pt x="20" y="64"/>
                    <a:pt x="30" y="64"/>
                  </a:cubicBezTo>
                  <a:cubicBezTo>
                    <a:pt x="48" y="64"/>
                    <a:pt x="64" y="57"/>
                    <a:pt x="77" y="46"/>
                  </a:cubicBezTo>
                  <a:cubicBezTo>
                    <a:pt x="89" y="35"/>
                    <a:pt x="97" y="19"/>
                    <a:pt x="99" y="2"/>
                  </a:cubicBezTo>
                  <a:cubicBezTo>
                    <a:pt x="99" y="2"/>
                    <a:pt x="99" y="1"/>
                    <a:pt x="98" y="1"/>
                  </a:cubicBezTo>
                  <a:cubicBezTo>
                    <a:pt x="98" y="0"/>
                    <a:pt x="97" y="0"/>
                    <a:pt x="97" y="0"/>
                  </a:cubicBezTo>
                  <a:close/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0" name="Freeform 190"/>
            <p:cNvSpPr>
              <a:spLocks noEditPoints="1"/>
            </p:cNvSpPr>
            <p:nvPr/>
          </p:nvSpPr>
          <p:spPr bwMode="auto">
            <a:xfrm>
              <a:off x="10113592" y="3958502"/>
              <a:ext cx="170356" cy="96987"/>
            </a:xfrm>
            <a:custGeom>
              <a:avLst/>
              <a:gdLst>
                <a:gd name="T0" fmla="*/ 46 w 113"/>
                <a:gd name="T1" fmla="*/ 63 h 64"/>
                <a:gd name="T2" fmla="*/ 47 w 113"/>
                <a:gd name="T3" fmla="*/ 64 h 64"/>
                <a:gd name="T4" fmla="*/ 111 w 113"/>
                <a:gd name="T5" fmla="*/ 64 h 64"/>
                <a:gd name="T6" fmla="*/ 112 w 113"/>
                <a:gd name="T7" fmla="*/ 63 h 64"/>
                <a:gd name="T8" fmla="*/ 113 w 113"/>
                <a:gd name="T9" fmla="*/ 61 h 64"/>
                <a:gd name="T10" fmla="*/ 90 w 113"/>
                <a:gd name="T11" fmla="*/ 17 h 64"/>
                <a:gd name="T12" fmla="*/ 44 w 113"/>
                <a:gd name="T13" fmla="*/ 0 h 64"/>
                <a:gd name="T14" fmla="*/ 1 w 113"/>
                <a:gd name="T15" fmla="*/ 15 h 64"/>
                <a:gd name="T16" fmla="*/ 0 w 113"/>
                <a:gd name="T17" fmla="*/ 17 h 64"/>
                <a:gd name="T18" fmla="*/ 1 w 113"/>
                <a:gd name="T19" fmla="*/ 18 h 64"/>
                <a:gd name="T20" fmla="*/ 46 w 113"/>
                <a:gd name="T21" fmla="*/ 63 h 64"/>
                <a:gd name="T22" fmla="*/ 37 w 113"/>
                <a:gd name="T23" fmla="*/ 39 h 64"/>
                <a:gd name="T24" fmla="*/ 55 w 113"/>
                <a:gd name="T25" fmla="*/ 12 h 64"/>
                <a:gd name="T26" fmla="*/ 62 w 113"/>
                <a:gd name="T27" fmla="*/ 14 h 64"/>
                <a:gd name="T28" fmla="*/ 42 w 113"/>
                <a:gd name="T29" fmla="*/ 43 h 64"/>
                <a:gd name="T30" fmla="*/ 37 w 113"/>
                <a:gd name="T31" fmla="*/ 39 h 64"/>
                <a:gd name="T32" fmla="*/ 44 w 113"/>
                <a:gd name="T33" fmla="*/ 11 h 64"/>
                <a:gd name="T34" fmla="*/ 46 w 113"/>
                <a:gd name="T35" fmla="*/ 11 h 64"/>
                <a:gd name="T36" fmla="*/ 31 w 113"/>
                <a:gd name="T37" fmla="*/ 33 h 64"/>
                <a:gd name="T38" fmla="*/ 26 w 113"/>
                <a:gd name="T39" fmla="*/ 28 h 64"/>
                <a:gd name="T40" fmla="*/ 38 w 113"/>
                <a:gd name="T41" fmla="*/ 11 h 64"/>
                <a:gd name="T42" fmla="*/ 44 w 113"/>
                <a:gd name="T43" fmla="*/ 11 h 64"/>
                <a:gd name="T44" fmla="*/ 26 w 113"/>
                <a:gd name="T45" fmla="*/ 14 h 64"/>
                <a:gd name="T46" fmla="*/ 20 w 113"/>
                <a:gd name="T47" fmla="*/ 22 h 64"/>
                <a:gd name="T48" fmla="*/ 16 w 113"/>
                <a:gd name="T49" fmla="*/ 18 h 64"/>
                <a:gd name="T50" fmla="*/ 24 w 113"/>
                <a:gd name="T51" fmla="*/ 14 h 64"/>
                <a:gd name="T52" fmla="*/ 26 w 113"/>
                <a:gd name="T53" fmla="*/ 14 h 64"/>
                <a:gd name="T54" fmla="*/ 80 w 113"/>
                <a:gd name="T55" fmla="*/ 53 h 64"/>
                <a:gd name="T56" fmla="*/ 91 w 113"/>
                <a:gd name="T57" fmla="*/ 35 h 64"/>
                <a:gd name="T58" fmla="*/ 94 w 113"/>
                <a:gd name="T59" fmla="*/ 39 h 64"/>
                <a:gd name="T60" fmla="*/ 84 w 113"/>
                <a:gd name="T61" fmla="*/ 53 h 64"/>
                <a:gd name="T62" fmla="*/ 80 w 113"/>
                <a:gd name="T63" fmla="*/ 53 h 64"/>
                <a:gd name="T64" fmla="*/ 94 w 113"/>
                <a:gd name="T65" fmla="*/ 53 h 64"/>
                <a:gd name="T66" fmla="*/ 98 w 113"/>
                <a:gd name="T67" fmla="*/ 47 h 64"/>
                <a:gd name="T68" fmla="*/ 100 w 113"/>
                <a:gd name="T69" fmla="*/ 53 h 64"/>
                <a:gd name="T70" fmla="*/ 94 w 113"/>
                <a:gd name="T71" fmla="*/ 53 h 64"/>
                <a:gd name="T72" fmla="*/ 63 w 113"/>
                <a:gd name="T73" fmla="*/ 53 h 64"/>
                <a:gd name="T74" fmla="*/ 82 w 113"/>
                <a:gd name="T75" fmla="*/ 25 h 64"/>
                <a:gd name="T76" fmla="*/ 83 w 113"/>
                <a:gd name="T77" fmla="*/ 26 h 64"/>
                <a:gd name="T78" fmla="*/ 86 w 113"/>
                <a:gd name="T79" fmla="*/ 29 h 64"/>
                <a:gd name="T80" fmla="*/ 70 w 113"/>
                <a:gd name="T81" fmla="*/ 53 h 64"/>
                <a:gd name="T82" fmla="*/ 63 w 113"/>
                <a:gd name="T83" fmla="*/ 53 h 64"/>
                <a:gd name="T84" fmla="*/ 53 w 113"/>
                <a:gd name="T85" fmla="*/ 53 h 64"/>
                <a:gd name="T86" fmla="*/ 51 w 113"/>
                <a:gd name="T87" fmla="*/ 53 h 64"/>
                <a:gd name="T88" fmla="*/ 48 w 113"/>
                <a:gd name="T89" fmla="*/ 50 h 64"/>
                <a:gd name="T90" fmla="*/ 70 w 113"/>
                <a:gd name="T91" fmla="*/ 17 h 64"/>
                <a:gd name="T92" fmla="*/ 75 w 113"/>
                <a:gd name="T93" fmla="*/ 20 h 64"/>
                <a:gd name="T94" fmla="*/ 53 w 113"/>
                <a:gd name="T95" fmla="*/ 53 h 64"/>
                <a:gd name="T96" fmla="*/ 53 w 113"/>
                <a:gd name="T97" fmla="*/ 53 h 64"/>
                <a:gd name="T98" fmla="*/ 53 w 113"/>
                <a:gd name="T99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3" h="64">
                  <a:moveTo>
                    <a:pt x="46" y="63"/>
                  </a:moveTo>
                  <a:cubicBezTo>
                    <a:pt x="46" y="63"/>
                    <a:pt x="47" y="64"/>
                    <a:pt x="47" y="64"/>
                  </a:cubicBezTo>
                  <a:cubicBezTo>
                    <a:pt x="111" y="64"/>
                    <a:pt x="111" y="64"/>
                    <a:pt x="111" y="64"/>
                  </a:cubicBezTo>
                  <a:cubicBezTo>
                    <a:pt x="111" y="64"/>
                    <a:pt x="112" y="63"/>
                    <a:pt x="112" y="63"/>
                  </a:cubicBezTo>
                  <a:cubicBezTo>
                    <a:pt x="113" y="63"/>
                    <a:pt x="113" y="62"/>
                    <a:pt x="113" y="61"/>
                  </a:cubicBezTo>
                  <a:cubicBezTo>
                    <a:pt x="111" y="44"/>
                    <a:pt x="103" y="29"/>
                    <a:pt x="90" y="17"/>
                  </a:cubicBezTo>
                  <a:cubicBezTo>
                    <a:pt x="78" y="6"/>
                    <a:pt x="61" y="0"/>
                    <a:pt x="44" y="0"/>
                  </a:cubicBezTo>
                  <a:cubicBezTo>
                    <a:pt x="29" y="0"/>
                    <a:pt x="13" y="5"/>
                    <a:pt x="1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7"/>
                    <a:pt x="0" y="18"/>
                    <a:pt x="1" y="18"/>
                  </a:cubicBezTo>
                  <a:lnTo>
                    <a:pt x="46" y="63"/>
                  </a:lnTo>
                  <a:close/>
                  <a:moveTo>
                    <a:pt x="37" y="39"/>
                  </a:moveTo>
                  <a:cubicBezTo>
                    <a:pt x="55" y="12"/>
                    <a:pt x="55" y="12"/>
                    <a:pt x="55" y="12"/>
                  </a:cubicBezTo>
                  <a:cubicBezTo>
                    <a:pt x="57" y="12"/>
                    <a:pt x="60" y="13"/>
                    <a:pt x="62" y="14"/>
                  </a:cubicBezTo>
                  <a:cubicBezTo>
                    <a:pt x="42" y="43"/>
                    <a:pt x="42" y="43"/>
                    <a:pt x="42" y="43"/>
                  </a:cubicBezTo>
                  <a:lnTo>
                    <a:pt x="37" y="39"/>
                  </a:lnTo>
                  <a:close/>
                  <a:moveTo>
                    <a:pt x="44" y="11"/>
                  </a:moveTo>
                  <a:cubicBezTo>
                    <a:pt x="45" y="11"/>
                    <a:pt x="45" y="11"/>
                    <a:pt x="46" y="1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11"/>
                    <a:pt x="42" y="11"/>
                    <a:pt x="44" y="11"/>
                  </a:cubicBezTo>
                  <a:close/>
                  <a:moveTo>
                    <a:pt x="26" y="14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9" y="17"/>
                    <a:pt x="22" y="15"/>
                    <a:pt x="24" y="14"/>
                  </a:cubicBezTo>
                  <a:cubicBezTo>
                    <a:pt x="25" y="14"/>
                    <a:pt x="25" y="14"/>
                    <a:pt x="26" y="14"/>
                  </a:cubicBezTo>
                  <a:close/>
                  <a:moveTo>
                    <a:pt x="80" y="53"/>
                  </a:moveTo>
                  <a:cubicBezTo>
                    <a:pt x="91" y="35"/>
                    <a:pt x="91" y="35"/>
                    <a:pt x="91" y="35"/>
                  </a:cubicBezTo>
                  <a:cubicBezTo>
                    <a:pt x="92" y="36"/>
                    <a:pt x="93" y="38"/>
                    <a:pt x="94" y="39"/>
                  </a:cubicBezTo>
                  <a:cubicBezTo>
                    <a:pt x="84" y="53"/>
                    <a:pt x="84" y="53"/>
                    <a:pt x="84" y="53"/>
                  </a:cubicBezTo>
                  <a:lnTo>
                    <a:pt x="80" y="53"/>
                  </a:lnTo>
                  <a:close/>
                  <a:moveTo>
                    <a:pt x="94" y="53"/>
                  </a:moveTo>
                  <a:cubicBezTo>
                    <a:pt x="98" y="47"/>
                    <a:pt x="98" y="47"/>
                    <a:pt x="98" y="47"/>
                  </a:cubicBezTo>
                  <a:cubicBezTo>
                    <a:pt x="99" y="49"/>
                    <a:pt x="99" y="51"/>
                    <a:pt x="100" y="53"/>
                  </a:cubicBezTo>
                  <a:lnTo>
                    <a:pt x="94" y="53"/>
                  </a:lnTo>
                  <a:close/>
                  <a:moveTo>
                    <a:pt x="63" y="53"/>
                  </a:moveTo>
                  <a:cubicBezTo>
                    <a:pt x="82" y="25"/>
                    <a:pt x="82" y="25"/>
                    <a:pt x="82" y="25"/>
                  </a:cubicBezTo>
                  <a:cubicBezTo>
                    <a:pt x="82" y="25"/>
                    <a:pt x="83" y="26"/>
                    <a:pt x="83" y="26"/>
                  </a:cubicBezTo>
                  <a:cubicBezTo>
                    <a:pt x="84" y="27"/>
                    <a:pt x="85" y="28"/>
                    <a:pt x="86" y="29"/>
                  </a:cubicBezTo>
                  <a:cubicBezTo>
                    <a:pt x="70" y="53"/>
                    <a:pt x="70" y="53"/>
                    <a:pt x="70" y="53"/>
                  </a:cubicBezTo>
                  <a:lnTo>
                    <a:pt x="63" y="53"/>
                  </a:lnTo>
                  <a:close/>
                  <a:moveTo>
                    <a:pt x="53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1" y="18"/>
                    <a:pt x="73" y="19"/>
                    <a:pt x="75" y="20"/>
                  </a:cubicBezTo>
                  <a:lnTo>
                    <a:pt x="53" y="53"/>
                  </a:lnTo>
                  <a:close/>
                  <a:moveTo>
                    <a:pt x="53" y="53"/>
                  </a:moveTo>
                  <a:cubicBezTo>
                    <a:pt x="53" y="53"/>
                    <a:pt x="53" y="53"/>
                    <a:pt x="53" y="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1" name="Freeform 191"/>
            <p:cNvSpPr>
              <a:spLocks noEditPoints="1"/>
            </p:cNvSpPr>
            <p:nvPr/>
          </p:nvSpPr>
          <p:spPr bwMode="auto">
            <a:xfrm>
              <a:off x="10075948" y="3996148"/>
              <a:ext cx="93154" cy="149947"/>
            </a:xfrm>
            <a:custGeom>
              <a:avLst/>
              <a:gdLst>
                <a:gd name="T0" fmla="*/ 62 w 62"/>
                <a:gd name="T1" fmla="*/ 43 h 99"/>
                <a:gd name="T2" fmla="*/ 19 w 62"/>
                <a:gd name="T3" fmla="*/ 0 h 99"/>
                <a:gd name="T4" fmla="*/ 17 w 62"/>
                <a:gd name="T5" fmla="*/ 0 h 99"/>
                <a:gd name="T6" fmla="*/ 16 w 62"/>
                <a:gd name="T7" fmla="*/ 1 h 99"/>
                <a:gd name="T8" fmla="*/ 0 w 62"/>
                <a:gd name="T9" fmla="*/ 44 h 99"/>
                <a:gd name="T10" fmla="*/ 27 w 62"/>
                <a:gd name="T11" fmla="*/ 98 h 99"/>
                <a:gd name="T12" fmla="*/ 28 w 62"/>
                <a:gd name="T13" fmla="*/ 99 h 99"/>
                <a:gd name="T14" fmla="*/ 29 w 62"/>
                <a:gd name="T15" fmla="*/ 99 h 99"/>
                <a:gd name="T16" fmla="*/ 30 w 62"/>
                <a:gd name="T17" fmla="*/ 98 h 99"/>
                <a:gd name="T18" fmla="*/ 62 w 62"/>
                <a:gd name="T19" fmla="*/ 46 h 99"/>
                <a:gd name="T20" fmla="*/ 62 w 62"/>
                <a:gd name="T21" fmla="*/ 43 h 99"/>
                <a:gd name="T22" fmla="*/ 49 w 62"/>
                <a:gd name="T23" fmla="*/ 46 h 99"/>
                <a:gd name="T24" fmla="*/ 26 w 62"/>
                <a:gd name="T25" fmla="*/ 83 h 99"/>
                <a:gd name="T26" fmla="*/ 18 w 62"/>
                <a:gd name="T27" fmla="*/ 70 h 99"/>
                <a:gd name="T28" fmla="*/ 11 w 62"/>
                <a:gd name="T29" fmla="*/ 44 h 99"/>
                <a:gd name="T30" fmla="*/ 15 w 62"/>
                <a:gd name="T31" fmla="*/ 24 h 99"/>
                <a:gd name="T32" fmla="*/ 19 w 62"/>
                <a:gd name="T33" fmla="*/ 16 h 99"/>
                <a:gd name="T34" fmla="*/ 49 w 62"/>
                <a:gd name="T35" fmla="*/ 46 h 99"/>
                <a:gd name="T36" fmla="*/ 49 w 62"/>
                <a:gd name="T37" fmla="*/ 46 h 99"/>
                <a:gd name="T38" fmla="*/ 49 w 62"/>
                <a:gd name="T39" fmla="*/ 4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99">
                  <a:moveTo>
                    <a:pt x="62" y="43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6" y="0"/>
                    <a:pt x="16" y="1"/>
                  </a:cubicBezTo>
                  <a:cubicBezTo>
                    <a:pt x="6" y="13"/>
                    <a:pt x="0" y="28"/>
                    <a:pt x="0" y="44"/>
                  </a:cubicBezTo>
                  <a:cubicBezTo>
                    <a:pt x="0" y="65"/>
                    <a:pt x="10" y="85"/>
                    <a:pt x="27" y="98"/>
                  </a:cubicBezTo>
                  <a:cubicBezTo>
                    <a:pt x="27" y="99"/>
                    <a:pt x="28" y="99"/>
                    <a:pt x="28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99"/>
                    <a:pt x="30" y="98"/>
                    <a:pt x="30" y="98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45"/>
                    <a:pt x="62" y="44"/>
                    <a:pt x="62" y="43"/>
                  </a:cubicBezTo>
                  <a:close/>
                  <a:moveTo>
                    <a:pt x="49" y="46"/>
                  </a:moveTo>
                  <a:cubicBezTo>
                    <a:pt x="26" y="83"/>
                    <a:pt x="26" y="83"/>
                    <a:pt x="26" y="83"/>
                  </a:cubicBezTo>
                  <a:cubicBezTo>
                    <a:pt x="23" y="79"/>
                    <a:pt x="20" y="75"/>
                    <a:pt x="18" y="70"/>
                  </a:cubicBezTo>
                  <a:cubicBezTo>
                    <a:pt x="13" y="62"/>
                    <a:pt x="11" y="53"/>
                    <a:pt x="11" y="44"/>
                  </a:cubicBezTo>
                  <a:cubicBezTo>
                    <a:pt x="11" y="37"/>
                    <a:pt x="13" y="30"/>
                    <a:pt x="15" y="24"/>
                  </a:cubicBezTo>
                  <a:cubicBezTo>
                    <a:pt x="16" y="21"/>
                    <a:pt x="17" y="18"/>
                    <a:pt x="19" y="16"/>
                  </a:cubicBezTo>
                  <a:lnTo>
                    <a:pt x="49" y="46"/>
                  </a:lnTo>
                  <a:close/>
                  <a:moveTo>
                    <a:pt x="49" y="46"/>
                  </a:moveTo>
                  <a:cubicBezTo>
                    <a:pt x="49" y="46"/>
                    <a:pt x="49" y="46"/>
                    <a:pt x="49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2" name="Freeform 192"/>
            <p:cNvSpPr>
              <a:spLocks noEditPoints="1"/>
            </p:cNvSpPr>
            <p:nvPr/>
          </p:nvSpPr>
          <p:spPr bwMode="auto">
            <a:xfrm>
              <a:off x="10132734" y="4070165"/>
              <a:ext cx="151215" cy="96987"/>
            </a:xfrm>
            <a:custGeom>
              <a:avLst/>
              <a:gdLst>
                <a:gd name="T0" fmla="*/ 98 w 100"/>
                <a:gd name="T1" fmla="*/ 0 h 64"/>
                <a:gd name="T2" fmla="*/ 35 w 100"/>
                <a:gd name="T3" fmla="*/ 0 h 64"/>
                <a:gd name="T4" fmla="*/ 33 w 100"/>
                <a:gd name="T5" fmla="*/ 1 h 64"/>
                <a:gd name="T6" fmla="*/ 1 w 100"/>
                <a:gd name="T7" fmla="*/ 54 h 64"/>
                <a:gd name="T8" fmla="*/ 1 w 100"/>
                <a:gd name="T9" fmla="*/ 56 h 64"/>
                <a:gd name="T10" fmla="*/ 2 w 100"/>
                <a:gd name="T11" fmla="*/ 57 h 64"/>
                <a:gd name="T12" fmla="*/ 31 w 100"/>
                <a:gd name="T13" fmla="*/ 64 h 64"/>
                <a:gd name="T14" fmla="*/ 77 w 100"/>
                <a:gd name="T15" fmla="*/ 46 h 64"/>
                <a:gd name="T16" fmla="*/ 100 w 100"/>
                <a:gd name="T17" fmla="*/ 2 h 64"/>
                <a:gd name="T18" fmla="*/ 99 w 100"/>
                <a:gd name="T19" fmla="*/ 1 h 64"/>
                <a:gd name="T20" fmla="*/ 98 w 100"/>
                <a:gd name="T21" fmla="*/ 0 h 64"/>
                <a:gd name="T22" fmla="*/ 98 w 100"/>
                <a:gd name="T23" fmla="*/ 0 h 64"/>
                <a:gd name="T24" fmla="*/ 98 w 100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64">
                  <a:moveTo>
                    <a:pt x="98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4" y="0"/>
                    <a:pt x="33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4"/>
                    <a:pt x="0" y="55"/>
                    <a:pt x="1" y="56"/>
                  </a:cubicBezTo>
                  <a:cubicBezTo>
                    <a:pt x="1" y="56"/>
                    <a:pt x="1" y="57"/>
                    <a:pt x="2" y="57"/>
                  </a:cubicBezTo>
                  <a:cubicBezTo>
                    <a:pt x="11" y="61"/>
                    <a:pt x="21" y="64"/>
                    <a:pt x="31" y="64"/>
                  </a:cubicBezTo>
                  <a:cubicBezTo>
                    <a:pt x="48" y="64"/>
                    <a:pt x="65" y="57"/>
                    <a:pt x="77" y="46"/>
                  </a:cubicBezTo>
                  <a:cubicBezTo>
                    <a:pt x="90" y="35"/>
                    <a:pt x="98" y="19"/>
                    <a:pt x="100" y="2"/>
                  </a:cubicBezTo>
                  <a:cubicBezTo>
                    <a:pt x="100" y="2"/>
                    <a:pt x="100" y="1"/>
                    <a:pt x="99" y="1"/>
                  </a:cubicBezTo>
                  <a:cubicBezTo>
                    <a:pt x="99" y="0"/>
                    <a:pt x="98" y="0"/>
                    <a:pt x="98" y="0"/>
                  </a:cubicBezTo>
                  <a:close/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3" name="Freeform 193"/>
            <p:cNvSpPr>
              <a:spLocks noEditPoints="1"/>
            </p:cNvSpPr>
            <p:nvPr/>
          </p:nvSpPr>
          <p:spPr bwMode="auto">
            <a:xfrm>
              <a:off x="8654401" y="3522699"/>
              <a:ext cx="169080" cy="95072"/>
            </a:xfrm>
            <a:custGeom>
              <a:avLst/>
              <a:gdLst>
                <a:gd name="T0" fmla="*/ 45 w 112"/>
                <a:gd name="T1" fmla="*/ 63 h 63"/>
                <a:gd name="T2" fmla="*/ 47 w 112"/>
                <a:gd name="T3" fmla="*/ 63 h 63"/>
                <a:gd name="T4" fmla="*/ 110 w 112"/>
                <a:gd name="T5" fmla="*/ 63 h 63"/>
                <a:gd name="T6" fmla="*/ 112 w 112"/>
                <a:gd name="T7" fmla="*/ 63 h 63"/>
                <a:gd name="T8" fmla="*/ 112 w 112"/>
                <a:gd name="T9" fmla="*/ 61 h 63"/>
                <a:gd name="T10" fmla="*/ 90 w 112"/>
                <a:gd name="T11" fmla="*/ 17 h 63"/>
                <a:gd name="T12" fmla="*/ 44 w 112"/>
                <a:gd name="T13" fmla="*/ 0 h 63"/>
                <a:gd name="T14" fmla="*/ 0 w 112"/>
                <a:gd name="T15" fmla="*/ 15 h 63"/>
                <a:gd name="T16" fmla="*/ 0 w 112"/>
                <a:gd name="T17" fmla="*/ 16 h 63"/>
                <a:gd name="T18" fmla="*/ 0 w 112"/>
                <a:gd name="T19" fmla="*/ 18 h 63"/>
                <a:gd name="T20" fmla="*/ 45 w 112"/>
                <a:gd name="T21" fmla="*/ 63 h 63"/>
                <a:gd name="T22" fmla="*/ 37 w 112"/>
                <a:gd name="T23" fmla="*/ 39 h 63"/>
                <a:gd name="T24" fmla="*/ 55 w 112"/>
                <a:gd name="T25" fmla="*/ 12 h 63"/>
                <a:gd name="T26" fmla="*/ 61 w 112"/>
                <a:gd name="T27" fmla="*/ 13 h 63"/>
                <a:gd name="T28" fmla="*/ 41 w 112"/>
                <a:gd name="T29" fmla="*/ 43 h 63"/>
                <a:gd name="T30" fmla="*/ 37 w 112"/>
                <a:gd name="T31" fmla="*/ 39 h 63"/>
                <a:gd name="T32" fmla="*/ 44 w 112"/>
                <a:gd name="T33" fmla="*/ 11 h 63"/>
                <a:gd name="T34" fmla="*/ 45 w 112"/>
                <a:gd name="T35" fmla="*/ 11 h 63"/>
                <a:gd name="T36" fmla="*/ 30 w 112"/>
                <a:gd name="T37" fmla="*/ 33 h 63"/>
                <a:gd name="T38" fmla="*/ 26 w 112"/>
                <a:gd name="T39" fmla="*/ 28 h 63"/>
                <a:gd name="T40" fmla="*/ 38 w 112"/>
                <a:gd name="T41" fmla="*/ 11 h 63"/>
                <a:gd name="T42" fmla="*/ 44 w 112"/>
                <a:gd name="T43" fmla="*/ 11 h 63"/>
                <a:gd name="T44" fmla="*/ 25 w 112"/>
                <a:gd name="T45" fmla="*/ 13 h 63"/>
                <a:gd name="T46" fmla="*/ 20 w 112"/>
                <a:gd name="T47" fmla="*/ 22 h 63"/>
                <a:gd name="T48" fmla="*/ 16 w 112"/>
                <a:gd name="T49" fmla="*/ 18 h 63"/>
                <a:gd name="T50" fmla="*/ 24 w 112"/>
                <a:gd name="T51" fmla="*/ 14 h 63"/>
                <a:gd name="T52" fmla="*/ 25 w 112"/>
                <a:gd name="T53" fmla="*/ 13 h 63"/>
                <a:gd name="T54" fmla="*/ 79 w 112"/>
                <a:gd name="T55" fmla="*/ 52 h 63"/>
                <a:gd name="T56" fmla="*/ 91 w 112"/>
                <a:gd name="T57" fmla="*/ 35 h 63"/>
                <a:gd name="T58" fmla="*/ 93 w 112"/>
                <a:gd name="T59" fmla="*/ 38 h 63"/>
                <a:gd name="T60" fmla="*/ 84 w 112"/>
                <a:gd name="T61" fmla="*/ 52 h 63"/>
                <a:gd name="T62" fmla="*/ 79 w 112"/>
                <a:gd name="T63" fmla="*/ 52 h 63"/>
                <a:gd name="T64" fmla="*/ 94 w 112"/>
                <a:gd name="T65" fmla="*/ 52 h 63"/>
                <a:gd name="T66" fmla="*/ 97 w 112"/>
                <a:gd name="T67" fmla="*/ 47 h 63"/>
                <a:gd name="T68" fmla="*/ 99 w 112"/>
                <a:gd name="T69" fmla="*/ 52 h 63"/>
                <a:gd name="T70" fmla="*/ 94 w 112"/>
                <a:gd name="T71" fmla="*/ 52 h 63"/>
                <a:gd name="T72" fmla="*/ 62 w 112"/>
                <a:gd name="T73" fmla="*/ 52 h 63"/>
                <a:gd name="T74" fmla="*/ 81 w 112"/>
                <a:gd name="T75" fmla="*/ 24 h 63"/>
                <a:gd name="T76" fmla="*/ 83 w 112"/>
                <a:gd name="T77" fmla="*/ 26 h 63"/>
                <a:gd name="T78" fmla="*/ 85 w 112"/>
                <a:gd name="T79" fmla="*/ 28 h 63"/>
                <a:gd name="T80" fmla="*/ 69 w 112"/>
                <a:gd name="T81" fmla="*/ 52 h 63"/>
                <a:gd name="T82" fmla="*/ 62 w 112"/>
                <a:gd name="T83" fmla="*/ 52 h 63"/>
                <a:gd name="T84" fmla="*/ 52 w 112"/>
                <a:gd name="T85" fmla="*/ 52 h 63"/>
                <a:gd name="T86" fmla="*/ 50 w 112"/>
                <a:gd name="T87" fmla="*/ 52 h 63"/>
                <a:gd name="T88" fmla="*/ 47 w 112"/>
                <a:gd name="T89" fmla="*/ 49 h 63"/>
                <a:gd name="T90" fmla="*/ 69 w 112"/>
                <a:gd name="T91" fmla="*/ 16 h 63"/>
                <a:gd name="T92" fmla="*/ 74 w 112"/>
                <a:gd name="T93" fmla="*/ 19 h 63"/>
                <a:gd name="T94" fmla="*/ 52 w 112"/>
                <a:gd name="T95" fmla="*/ 52 h 63"/>
                <a:gd name="T96" fmla="*/ 52 w 112"/>
                <a:gd name="T97" fmla="*/ 52 h 63"/>
                <a:gd name="T98" fmla="*/ 52 w 112"/>
                <a:gd name="T99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2" h="63">
                  <a:moveTo>
                    <a:pt x="45" y="63"/>
                  </a:moveTo>
                  <a:cubicBezTo>
                    <a:pt x="46" y="63"/>
                    <a:pt x="46" y="63"/>
                    <a:pt x="47" y="63"/>
                  </a:cubicBezTo>
                  <a:cubicBezTo>
                    <a:pt x="110" y="63"/>
                    <a:pt x="110" y="63"/>
                    <a:pt x="110" y="63"/>
                  </a:cubicBezTo>
                  <a:cubicBezTo>
                    <a:pt x="111" y="63"/>
                    <a:pt x="111" y="63"/>
                    <a:pt x="112" y="63"/>
                  </a:cubicBezTo>
                  <a:cubicBezTo>
                    <a:pt x="112" y="62"/>
                    <a:pt x="112" y="62"/>
                    <a:pt x="112" y="61"/>
                  </a:cubicBezTo>
                  <a:cubicBezTo>
                    <a:pt x="110" y="44"/>
                    <a:pt x="102" y="28"/>
                    <a:pt x="90" y="17"/>
                  </a:cubicBezTo>
                  <a:cubicBezTo>
                    <a:pt x="77" y="6"/>
                    <a:pt x="61" y="0"/>
                    <a:pt x="44" y="0"/>
                  </a:cubicBezTo>
                  <a:cubicBezTo>
                    <a:pt x="28" y="0"/>
                    <a:pt x="13" y="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lnTo>
                    <a:pt x="45" y="63"/>
                  </a:lnTo>
                  <a:close/>
                  <a:moveTo>
                    <a:pt x="37" y="39"/>
                  </a:moveTo>
                  <a:cubicBezTo>
                    <a:pt x="55" y="12"/>
                    <a:pt x="55" y="12"/>
                    <a:pt x="55" y="12"/>
                  </a:cubicBezTo>
                  <a:cubicBezTo>
                    <a:pt x="57" y="12"/>
                    <a:pt x="59" y="13"/>
                    <a:pt x="61" y="13"/>
                  </a:cubicBezTo>
                  <a:cubicBezTo>
                    <a:pt x="41" y="43"/>
                    <a:pt x="41" y="43"/>
                    <a:pt x="41" y="43"/>
                  </a:cubicBezTo>
                  <a:lnTo>
                    <a:pt x="37" y="39"/>
                  </a:lnTo>
                  <a:close/>
                  <a:moveTo>
                    <a:pt x="44" y="11"/>
                  </a:moveTo>
                  <a:cubicBezTo>
                    <a:pt x="44" y="11"/>
                    <a:pt x="45" y="11"/>
                    <a:pt x="45" y="11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11"/>
                    <a:pt x="42" y="11"/>
                    <a:pt x="44" y="11"/>
                  </a:cubicBezTo>
                  <a:close/>
                  <a:moveTo>
                    <a:pt x="25" y="13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6"/>
                    <a:pt x="21" y="15"/>
                    <a:pt x="24" y="14"/>
                  </a:cubicBezTo>
                  <a:cubicBezTo>
                    <a:pt x="24" y="14"/>
                    <a:pt x="25" y="14"/>
                    <a:pt x="25" y="13"/>
                  </a:cubicBezTo>
                  <a:close/>
                  <a:moveTo>
                    <a:pt x="79" y="52"/>
                  </a:moveTo>
                  <a:cubicBezTo>
                    <a:pt x="91" y="35"/>
                    <a:pt x="91" y="35"/>
                    <a:pt x="91" y="35"/>
                  </a:cubicBezTo>
                  <a:cubicBezTo>
                    <a:pt x="92" y="36"/>
                    <a:pt x="92" y="37"/>
                    <a:pt x="93" y="38"/>
                  </a:cubicBezTo>
                  <a:cubicBezTo>
                    <a:pt x="84" y="52"/>
                    <a:pt x="84" y="52"/>
                    <a:pt x="84" y="52"/>
                  </a:cubicBezTo>
                  <a:lnTo>
                    <a:pt x="79" y="52"/>
                  </a:lnTo>
                  <a:close/>
                  <a:moveTo>
                    <a:pt x="94" y="52"/>
                  </a:move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9" y="51"/>
                    <a:pt x="99" y="52"/>
                  </a:cubicBezTo>
                  <a:lnTo>
                    <a:pt x="94" y="52"/>
                  </a:lnTo>
                  <a:close/>
                  <a:moveTo>
                    <a:pt x="62" y="52"/>
                  </a:moveTo>
                  <a:cubicBezTo>
                    <a:pt x="81" y="24"/>
                    <a:pt x="81" y="24"/>
                    <a:pt x="81" y="24"/>
                  </a:cubicBezTo>
                  <a:cubicBezTo>
                    <a:pt x="82" y="25"/>
                    <a:pt x="82" y="25"/>
                    <a:pt x="83" y="26"/>
                  </a:cubicBezTo>
                  <a:cubicBezTo>
                    <a:pt x="84" y="27"/>
                    <a:pt x="84" y="27"/>
                    <a:pt x="85" y="28"/>
                  </a:cubicBezTo>
                  <a:cubicBezTo>
                    <a:pt x="69" y="52"/>
                    <a:pt x="69" y="52"/>
                    <a:pt x="69" y="52"/>
                  </a:cubicBezTo>
                  <a:lnTo>
                    <a:pt x="62" y="52"/>
                  </a:lnTo>
                  <a:close/>
                  <a:moveTo>
                    <a:pt x="52" y="52"/>
                  </a:moveTo>
                  <a:cubicBezTo>
                    <a:pt x="50" y="52"/>
                    <a:pt x="50" y="52"/>
                    <a:pt x="50" y="52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71" y="17"/>
                    <a:pt x="72" y="18"/>
                    <a:pt x="74" y="19"/>
                  </a:cubicBezTo>
                  <a:lnTo>
                    <a:pt x="52" y="52"/>
                  </a:lnTo>
                  <a:close/>
                  <a:moveTo>
                    <a:pt x="52" y="52"/>
                  </a:moveTo>
                  <a:cubicBezTo>
                    <a:pt x="52" y="52"/>
                    <a:pt x="52" y="52"/>
                    <a:pt x="52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" name="Freeform 194"/>
            <p:cNvSpPr>
              <a:spLocks noEditPoints="1"/>
            </p:cNvSpPr>
            <p:nvPr/>
          </p:nvSpPr>
          <p:spPr bwMode="auto">
            <a:xfrm>
              <a:off x="8616757" y="3559069"/>
              <a:ext cx="93791" cy="149309"/>
            </a:xfrm>
            <a:custGeom>
              <a:avLst/>
              <a:gdLst>
                <a:gd name="T0" fmla="*/ 61 w 62"/>
                <a:gd name="T1" fmla="*/ 44 h 99"/>
                <a:gd name="T2" fmla="*/ 18 w 62"/>
                <a:gd name="T3" fmla="*/ 1 h 99"/>
                <a:gd name="T4" fmla="*/ 17 w 62"/>
                <a:gd name="T5" fmla="*/ 0 h 99"/>
                <a:gd name="T6" fmla="*/ 15 w 62"/>
                <a:gd name="T7" fmla="*/ 1 h 99"/>
                <a:gd name="T8" fmla="*/ 0 w 62"/>
                <a:gd name="T9" fmla="*/ 44 h 99"/>
                <a:gd name="T10" fmla="*/ 26 w 62"/>
                <a:gd name="T11" fmla="*/ 99 h 99"/>
                <a:gd name="T12" fmla="*/ 28 w 62"/>
                <a:gd name="T13" fmla="*/ 99 h 99"/>
                <a:gd name="T14" fmla="*/ 28 w 62"/>
                <a:gd name="T15" fmla="*/ 99 h 99"/>
                <a:gd name="T16" fmla="*/ 30 w 62"/>
                <a:gd name="T17" fmla="*/ 98 h 99"/>
                <a:gd name="T18" fmla="*/ 61 w 62"/>
                <a:gd name="T19" fmla="*/ 47 h 99"/>
                <a:gd name="T20" fmla="*/ 61 w 62"/>
                <a:gd name="T21" fmla="*/ 44 h 99"/>
                <a:gd name="T22" fmla="*/ 48 w 62"/>
                <a:gd name="T23" fmla="*/ 47 h 99"/>
                <a:gd name="T24" fmla="*/ 26 w 62"/>
                <a:gd name="T25" fmla="*/ 83 h 99"/>
                <a:gd name="T26" fmla="*/ 17 w 62"/>
                <a:gd name="T27" fmla="*/ 71 h 99"/>
                <a:gd name="T28" fmla="*/ 11 w 62"/>
                <a:gd name="T29" fmla="*/ 44 h 99"/>
                <a:gd name="T30" fmla="*/ 14 w 62"/>
                <a:gd name="T31" fmla="*/ 24 h 99"/>
                <a:gd name="T32" fmla="*/ 18 w 62"/>
                <a:gd name="T33" fmla="*/ 16 h 99"/>
                <a:gd name="T34" fmla="*/ 48 w 62"/>
                <a:gd name="T35" fmla="*/ 47 h 99"/>
                <a:gd name="T36" fmla="*/ 48 w 62"/>
                <a:gd name="T37" fmla="*/ 47 h 99"/>
                <a:gd name="T38" fmla="*/ 48 w 62"/>
                <a:gd name="T39" fmla="*/ 4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99">
                  <a:moveTo>
                    <a:pt x="61" y="44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5" y="13"/>
                    <a:pt x="0" y="29"/>
                    <a:pt x="0" y="44"/>
                  </a:cubicBezTo>
                  <a:cubicBezTo>
                    <a:pt x="0" y="66"/>
                    <a:pt x="9" y="86"/>
                    <a:pt x="26" y="99"/>
                  </a:cubicBezTo>
                  <a:cubicBezTo>
                    <a:pt x="27" y="99"/>
                    <a:pt x="27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9" y="99"/>
                    <a:pt x="29" y="99"/>
                    <a:pt x="30" y="98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2" y="46"/>
                    <a:pt x="62" y="45"/>
                    <a:pt x="61" y="44"/>
                  </a:cubicBezTo>
                  <a:close/>
                  <a:moveTo>
                    <a:pt x="48" y="47"/>
                  </a:moveTo>
                  <a:cubicBezTo>
                    <a:pt x="26" y="83"/>
                    <a:pt x="26" y="83"/>
                    <a:pt x="26" y="83"/>
                  </a:cubicBezTo>
                  <a:cubicBezTo>
                    <a:pt x="22" y="80"/>
                    <a:pt x="19" y="75"/>
                    <a:pt x="17" y="71"/>
                  </a:cubicBezTo>
                  <a:cubicBezTo>
                    <a:pt x="13" y="63"/>
                    <a:pt x="11" y="54"/>
                    <a:pt x="11" y="44"/>
                  </a:cubicBezTo>
                  <a:cubicBezTo>
                    <a:pt x="11" y="38"/>
                    <a:pt x="12" y="31"/>
                    <a:pt x="14" y="24"/>
                  </a:cubicBezTo>
                  <a:cubicBezTo>
                    <a:pt x="15" y="22"/>
                    <a:pt x="17" y="19"/>
                    <a:pt x="18" y="16"/>
                  </a:cubicBezTo>
                  <a:lnTo>
                    <a:pt x="48" y="47"/>
                  </a:lnTo>
                  <a:close/>
                  <a:moveTo>
                    <a:pt x="48" y="47"/>
                  </a:moveTo>
                  <a:cubicBezTo>
                    <a:pt x="48" y="47"/>
                    <a:pt x="48" y="47"/>
                    <a:pt x="48" y="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" name="Freeform 195"/>
            <p:cNvSpPr>
              <a:spLocks noEditPoints="1"/>
            </p:cNvSpPr>
            <p:nvPr/>
          </p:nvSpPr>
          <p:spPr bwMode="auto">
            <a:xfrm>
              <a:off x="8674180" y="3633085"/>
              <a:ext cx="149301" cy="96349"/>
            </a:xfrm>
            <a:custGeom>
              <a:avLst/>
              <a:gdLst>
                <a:gd name="T0" fmla="*/ 97 w 99"/>
                <a:gd name="T1" fmla="*/ 0 h 64"/>
                <a:gd name="T2" fmla="*/ 35 w 99"/>
                <a:gd name="T3" fmla="*/ 0 h 64"/>
                <a:gd name="T4" fmla="*/ 33 w 99"/>
                <a:gd name="T5" fmla="*/ 2 h 64"/>
                <a:gd name="T6" fmla="*/ 0 w 99"/>
                <a:gd name="T7" fmla="*/ 55 h 64"/>
                <a:gd name="T8" fmla="*/ 0 w 99"/>
                <a:gd name="T9" fmla="*/ 56 h 64"/>
                <a:gd name="T10" fmla="*/ 1 w 99"/>
                <a:gd name="T11" fmla="*/ 58 h 64"/>
                <a:gd name="T12" fmla="*/ 31 w 99"/>
                <a:gd name="T13" fmla="*/ 64 h 64"/>
                <a:gd name="T14" fmla="*/ 77 w 99"/>
                <a:gd name="T15" fmla="*/ 47 h 64"/>
                <a:gd name="T16" fmla="*/ 99 w 99"/>
                <a:gd name="T17" fmla="*/ 3 h 64"/>
                <a:gd name="T18" fmla="*/ 99 w 99"/>
                <a:gd name="T19" fmla="*/ 1 h 64"/>
                <a:gd name="T20" fmla="*/ 97 w 99"/>
                <a:gd name="T21" fmla="*/ 0 h 64"/>
                <a:gd name="T22" fmla="*/ 97 w 99"/>
                <a:gd name="T23" fmla="*/ 0 h 64"/>
                <a:gd name="T24" fmla="*/ 97 w 99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64">
                  <a:moveTo>
                    <a:pt x="97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1"/>
                    <a:pt x="33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0" y="57"/>
                    <a:pt x="1" y="57"/>
                    <a:pt x="1" y="58"/>
                  </a:cubicBezTo>
                  <a:cubicBezTo>
                    <a:pt x="10" y="62"/>
                    <a:pt x="20" y="64"/>
                    <a:pt x="31" y="64"/>
                  </a:cubicBezTo>
                  <a:cubicBezTo>
                    <a:pt x="48" y="64"/>
                    <a:pt x="64" y="58"/>
                    <a:pt x="77" y="47"/>
                  </a:cubicBezTo>
                  <a:cubicBezTo>
                    <a:pt x="89" y="35"/>
                    <a:pt x="97" y="20"/>
                    <a:pt x="99" y="3"/>
                  </a:cubicBezTo>
                  <a:cubicBezTo>
                    <a:pt x="99" y="2"/>
                    <a:pt x="99" y="2"/>
                    <a:pt x="99" y="1"/>
                  </a:cubicBezTo>
                  <a:cubicBezTo>
                    <a:pt x="98" y="1"/>
                    <a:pt x="98" y="0"/>
                    <a:pt x="97" y="0"/>
                  </a:cubicBezTo>
                  <a:close/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" name="Freeform 196"/>
            <p:cNvSpPr>
              <a:spLocks noEditPoints="1"/>
            </p:cNvSpPr>
            <p:nvPr/>
          </p:nvSpPr>
          <p:spPr bwMode="auto">
            <a:xfrm>
              <a:off x="9597420" y="2637054"/>
              <a:ext cx="153767" cy="69550"/>
            </a:xfrm>
            <a:custGeom>
              <a:avLst/>
              <a:gdLst>
                <a:gd name="T0" fmla="*/ 10 w 102"/>
                <a:gd name="T1" fmla="*/ 46 h 46"/>
                <a:gd name="T2" fmla="*/ 18 w 102"/>
                <a:gd name="T3" fmla="*/ 40 h 46"/>
                <a:gd name="T4" fmla="*/ 52 w 102"/>
                <a:gd name="T5" fmla="*/ 17 h 46"/>
                <a:gd name="T6" fmla="*/ 75 w 102"/>
                <a:gd name="T7" fmla="*/ 25 h 46"/>
                <a:gd name="T8" fmla="*/ 70 w 102"/>
                <a:gd name="T9" fmla="*/ 26 h 46"/>
                <a:gd name="T10" fmla="*/ 67 w 102"/>
                <a:gd name="T11" fmla="*/ 29 h 46"/>
                <a:gd name="T12" fmla="*/ 69 w 102"/>
                <a:gd name="T13" fmla="*/ 33 h 46"/>
                <a:gd name="T14" fmla="*/ 96 w 102"/>
                <a:gd name="T15" fmla="*/ 45 h 46"/>
                <a:gd name="T16" fmla="*/ 100 w 102"/>
                <a:gd name="T17" fmla="*/ 45 h 46"/>
                <a:gd name="T18" fmla="*/ 102 w 102"/>
                <a:gd name="T19" fmla="*/ 42 h 46"/>
                <a:gd name="T20" fmla="*/ 102 w 102"/>
                <a:gd name="T21" fmla="*/ 12 h 46"/>
                <a:gd name="T22" fmla="*/ 99 w 102"/>
                <a:gd name="T23" fmla="*/ 9 h 46"/>
                <a:gd name="T24" fmla="*/ 95 w 102"/>
                <a:gd name="T25" fmla="*/ 10 h 46"/>
                <a:gd name="T26" fmla="*/ 91 w 102"/>
                <a:gd name="T27" fmla="*/ 16 h 46"/>
                <a:gd name="T28" fmla="*/ 52 w 102"/>
                <a:gd name="T29" fmla="*/ 0 h 46"/>
                <a:gd name="T30" fmla="*/ 2 w 102"/>
                <a:gd name="T31" fmla="*/ 33 h 46"/>
                <a:gd name="T32" fmla="*/ 2 w 102"/>
                <a:gd name="T33" fmla="*/ 42 h 46"/>
                <a:gd name="T34" fmla="*/ 10 w 102"/>
                <a:gd name="T35" fmla="*/ 46 h 46"/>
                <a:gd name="T36" fmla="*/ 10 w 102"/>
                <a:gd name="T37" fmla="*/ 46 h 46"/>
                <a:gd name="T38" fmla="*/ 10 w 102"/>
                <a:gd name="T3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46">
                  <a:moveTo>
                    <a:pt x="10" y="46"/>
                  </a:moveTo>
                  <a:cubicBezTo>
                    <a:pt x="13" y="46"/>
                    <a:pt x="17" y="44"/>
                    <a:pt x="18" y="40"/>
                  </a:cubicBezTo>
                  <a:cubicBezTo>
                    <a:pt x="24" y="27"/>
                    <a:pt x="37" y="17"/>
                    <a:pt x="52" y="17"/>
                  </a:cubicBezTo>
                  <a:cubicBezTo>
                    <a:pt x="61" y="17"/>
                    <a:pt x="69" y="20"/>
                    <a:pt x="75" y="25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68" y="26"/>
                    <a:pt x="67" y="28"/>
                    <a:pt x="67" y="29"/>
                  </a:cubicBezTo>
                  <a:cubicBezTo>
                    <a:pt x="67" y="31"/>
                    <a:pt x="68" y="33"/>
                    <a:pt x="69" y="33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7" y="46"/>
                    <a:pt x="99" y="46"/>
                    <a:pt x="100" y="45"/>
                  </a:cubicBezTo>
                  <a:cubicBezTo>
                    <a:pt x="101" y="45"/>
                    <a:pt x="102" y="43"/>
                    <a:pt x="102" y="4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2" y="10"/>
                    <a:pt x="101" y="9"/>
                    <a:pt x="99" y="9"/>
                  </a:cubicBezTo>
                  <a:cubicBezTo>
                    <a:pt x="97" y="8"/>
                    <a:pt x="96" y="9"/>
                    <a:pt x="95" y="10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1" y="6"/>
                    <a:pt x="67" y="0"/>
                    <a:pt x="52" y="0"/>
                  </a:cubicBezTo>
                  <a:cubicBezTo>
                    <a:pt x="30" y="0"/>
                    <a:pt x="10" y="14"/>
                    <a:pt x="2" y="33"/>
                  </a:cubicBezTo>
                  <a:cubicBezTo>
                    <a:pt x="0" y="36"/>
                    <a:pt x="1" y="39"/>
                    <a:pt x="2" y="42"/>
                  </a:cubicBezTo>
                  <a:cubicBezTo>
                    <a:pt x="4" y="44"/>
                    <a:pt x="7" y="46"/>
                    <a:pt x="10" y="46"/>
                  </a:cubicBezTo>
                  <a:close/>
                  <a:moveTo>
                    <a:pt x="10" y="46"/>
                  </a:moveTo>
                  <a:cubicBezTo>
                    <a:pt x="10" y="46"/>
                    <a:pt x="10" y="46"/>
                    <a:pt x="10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7" name="Freeform 197"/>
            <p:cNvSpPr>
              <a:spLocks noEditPoints="1"/>
            </p:cNvSpPr>
            <p:nvPr/>
          </p:nvSpPr>
          <p:spPr bwMode="auto">
            <a:xfrm>
              <a:off x="9601886" y="2733404"/>
              <a:ext cx="152491" cy="69550"/>
            </a:xfrm>
            <a:custGeom>
              <a:avLst/>
              <a:gdLst>
                <a:gd name="T0" fmla="*/ 99 w 101"/>
                <a:gd name="T1" fmla="*/ 4 h 46"/>
                <a:gd name="T2" fmla="*/ 92 w 101"/>
                <a:gd name="T3" fmla="*/ 0 h 46"/>
                <a:gd name="T4" fmla="*/ 84 w 101"/>
                <a:gd name="T5" fmla="*/ 5 h 46"/>
                <a:gd name="T6" fmla="*/ 49 w 101"/>
                <a:gd name="T7" fmla="*/ 28 h 46"/>
                <a:gd name="T8" fmla="*/ 27 w 101"/>
                <a:gd name="T9" fmla="*/ 20 h 46"/>
                <a:gd name="T10" fmla="*/ 32 w 101"/>
                <a:gd name="T11" fmla="*/ 20 h 46"/>
                <a:gd name="T12" fmla="*/ 35 w 101"/>
                <a:gd name="T13" fmla="*/ 16 h 46"/>
                <a:gd name="T14" fmla="*/ 33 w 101"/>
                <a:gd name="T15" fmla="*/ 12 h 46"/>
                <a:gd name="T16" fmla="*/ 6 w 101"/>
                <a:gd name="T17" fmla="*/ 0 h 46"/>
                <a:gd name="T18" fmla="*/ 2 w 101"/>
                <a:gd name="T19" fmla="*/ 1 h 46"/>
                <a:gd name="T20" fmla="*/ 0 w 101"/>
                <a:gd name="T21" fmla="*/ 4 h 46"/>
                <a:gd name="T22" fmla="*/ 0 w 101"/>
                <a:gd name="T23" fmla="*/ 34 h 46"/>
                <a:gd name="T24" fmla="*/ 3 w 101"/>
                <a:gd name="T25" fmla="*/ 37 h 46"/>
                <a:gd name="T26" fmla="*/ 7 w 101"/>
                <a:gd name="T27" fmla="*/ 36 h 46"/>
                <a:gd name="T28" fmla="*/ 11 w 101"/>
                <a:gd name="T29" fmla="*/ 30 h 46"/>
                <a:gd name="T30" fmla="*/ 49 w 101"/>
                <a:gd name="T31" fmla="*/ 46 h 46"/>
                <a:gd name="T32" fmla="*/ 100 w 101"/>
                <a:gd name="T33" fmla="*/ 12 h 46"/>
                <a:gd name="T34" fmla="*/ 99 w 101"/>
                <a:gd name="T35" fmla="*/ 4 h 46"/>
                <a:gd name="T36" fmla="*/ 99 w 101"/>
                <a:gd name="T37" fmla="*/ 4 h 46"/>
                <a:gd name="T38" fmla="*/ 99 w 101"/>
                <a:gd name="T3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1" h="46">
                  <a:moveTo>
                    <a:pt x="99" y="4"/>
                  </a:moveTo>
                  <a:cubicBezTo>
                    <a:pt x="98" y="1"/>
                    <a:pt x="95" y="0"/>
                    <a:pt x="92" y="0"/>
                  </a:cubicBezTo>
                  <a:cubicBezTo>
                    <a:pt x="88" y="0"/>
                    <a:pt x="85" y="2"/>
                    <a:pt x="84" y="5"/>
                  </a:cubicBezTo>
                  <a:cubicBezTo>
                    <a:pt x="78" y="19"/>
                    <a:pt x="65" y="28"/>
                    <a:pt x="49" y="28"/>
                  </a:cubicBezTo>
                  <a:cubicBezTo>
                    <a:pt x="41" y="28"/>
                    <a:pt x="33" y="25"/>
                    <a:pt x="27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5" y="18"/>
                    <a:pt x="35" y="16"/>
                  </a:cubicBezTo>
                  <a:cubicBezTo>
                    <a:pt x="35" y="15"/>
                    <a:pt x="34" y="13"/>
                    <a:pt x="33" y="1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7"/>
                    <a:pt x="3" y="37"/>
                  </a:cubicBezTo>
                  <a:cubicBezTo>
                    <a:pt x="4" y="38"/>
                    <a:pt x="6" y="37"/>
                    <a:pt x="7" y="3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21" y="40"/>
                    <a:pt x="34" y="46"/>
                    <a:pt x="49" y="46"/>
                  </a:cubicBezTo>
                  <a:cubicBezTo>
                    <a:pt x="72" y="46"/>
                    <a:pt x="92" y="32"/>
                    <a:pt x="100" y="12"/>
                  </a:cubicBezTo>
                  <a:cubicBezTo>
                    <a:pt x="101" y="9"/>
                    <a:pt x="101" y="6"/>
                    <a:pt x="99" y="4"/>
                  </a:cubicBezTo>
                  <a:close/>
                  <a:moveTo>
                    <a:pt x="99" y="4"/>
                  </a:moveTo>
                  <a:cubicBezTo>
                    <a:pt x="99" y="4"/>
                    <a:pt x="99" y="4"/>
                    <a:pt x="9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8" name="Freeform 198"/>
            <p:cNvSpPr>
              <a:spLocks noEditPoints="1"/>
            </p:cNvSpPr>
            <p:nvPr/>
          </p:nvSpPr>
          <p:spPr bwMode="auto">
            <a:xfrm>
              <a:off x="8434278" y="3345953"/>
              <a:ext cx="153767" cy="69550"/>
            </a:xfrm>
            <a:custGeom>
              <a:avLst/>
              <a:gdLst>
                <a:gd name="T0" fmla="*/ 10 w 102"/>
                <a:gd name="T1" fmla="*/ 46 h 46"/>
                <a:gd name="T2" fmla="*/ 18 w 102"/>
                <a:gd name="T3" fmla="*/ 40 h 46"/>
                <a:gd name="T4" fmla="*/ 52 w 102"/>
                <a:gd name="T5" fmla="*/ 17 h 46"/>
                <a:gd name="T6" fmla="*/ 75 w 102"/>
                <a:gd name="T7" fmla="*/ 25 h 46"/>
                <a:gd name="T8" fmla="*/ 70 w 102"/>
                <a:gd name="T9" fmla="*/ 26 h 46"/>
                <a:gd name="T10" fmla="*/ 67 w 102"/>
                <a:gd name="T11" fmla="*/ 29 h 46"/>
                <a:gd name="T12" fmla="*/ 69 w 102"/>
                <a:gd name="T13" fmla="*/ 33 h 46"/>
                <a:gd name="T14" fmla="*/ 96 w 102"/>
                <a:gd name="T15" fmla="*/ 45 h 46"/>
                <a:gd name="T16" fmla="*/ 100 w 102"/>
                <a:gd name="T17" fmla="*/ 45 h 46"/>
                <a:gd name="T18" fmla="*/ 102 w 102"/>
                <a:gd name="T19" fmla="*/ 42 h 46"/>
                <a:gd name="T20" fmla="*/ 102 w 102"/>
                <a:gd name="T21" fmla="*/ 12 h 46"/>
                <a:gd name="T22" fmla="*/ 99 w 102"/>
                <a:gd name="T23" fmla="*/ 8 h 46"/>
                <a:gd name="T24" fmla="*/ 95 w 102"/>
                <a:gd name="T25" fmla="*/ 10 h 46"/>
                <a:gd name="T26" fmla="*/ 91 w 102"/>
                <a:gd name="T27" fmla="*/ 15 h 46"/>
                <a:gd name="T28" fmla="*/ 52 w 102"/>
                <a:gd name="T29" fmla="*/ 0 h 46"/>
                <a:gd name="T30" fmla="*/ 2 w 102"/>
                <a:gd name="T31" fmla="*/ 33 h 46"/>
                <a:gd name="T32" fmla="*/ 2 w 102"/>
                <a:gd name="T33" fmla="*/ 42 h 46"/>
                <a:gd name="T34" fmla="*/ 10 w 102"/>
                <a:gd name="T35" fmla="*/ 46 h 46"/>
                <a:gd name="T36" fmla="*/ 10 w 102"/>
                <a:gd name="T37" fmla="*/ 46 h 46"/>
                <a:gd name="T38" fmla="*/ 10 w 102"/>
                <a:gd name="T3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46">
                  <a:moveTo>
                    <a:pt x="10" y="46"/>
                  </a:moveTo>
                  <a:cubicBezTo>
                    <a:pt x="13" y="46"/>
                    <a:pt x="17" y="43"/>
                    <a:pt x="18" y="40"/>
                  </a:cubicBezTo>
                  <a:cubicBezTo>
                    <a:pt x="24" y="27"/>
                    <a:pt x="37" y="17"/>
                    <a:pt x="52" y="17"/>
                  </a:cubicBezTo>
                  <a:cubicBezTo>
                    <a:pt x="61" y="17"/>
                    <a:pt x="69" y="20"/>
                    <a:pt x="75" y="25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68" y="26"/>
                    <a:pt x="67" y="27"/>
                    <a:pt x="67" y="29"/>
                  </a:cubicBezTo>
                  <a:cubicBezTo>
                    <a:pt x="67" y="31"/>
                    <a:pt x="68" y="32"/>
                    <a:pt x="69" y="33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7" y="46"/>
                    <a:pt x="99" y="46"/>
                    <a:pt x="100" y="45"/>
                  </a:cubicBezTo>
                  <a:cubicBezTo>
                    <a:pt x="101" y="44"/>
                    <a:pt x="102" y="43"/>
                    <a:pt x="102" y="4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2" y="10"/>
                    <a:pt x="101" y="9"/>
                    <a:pt x="99" y="8"/>
                  </a:cubicBezTo>
                  <a:cubicBezTo>
                    <a:pt x="97" y="8"/>
                    <a:pt x="96" y="8"/>
                    <a:pt x="95" y="10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81" y="6"/>
                    <a:pt x="67" y="0"/>
                    <a:pt x="52" y="0"/>
                  </a:cubicBezTo>
                  <a:cubicBezTo>
                    <a:pt x="30" y="0"/>
                    <a:pt x="10" y="13"/>
                    <a:pt x="2" y="33"/>
                  </a:cubicBezTo>
                  <a:cubicBezTo>
                    <a:pt x="0" y="36"/>
                    <a:pt x="1" y="39"/>
                    <a:pt x="2" y="42"/>
                  </a:cubicBezTo>
                  <a:cubicBezTo>
                    <a:pt x="4" y="44"/>
                    <a:pt x="7" y="46"/>
                    <a:pt x="10" y="46"/>
                  </a:cubicBezTo>
                  <a:close/>
                  <a:moveTo>
                    <a:pt x="10" y="46"/>
                  </a:moveTo>
                  <a:cubicBezTo>
                    <a:pt x="10" y="46"/>
                    <a:pt x="10" y="46"/>
                    <a:pt x="10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9" name="Freeform 199"/>
            <p:cNvSpPr>
              <a:spLocks noEditPoints="1"/>
            </p:cNvSpPr>
            <p:nvPr/>
          </p:nvSpPr>
          <p:spPr bwMode="auto">
            <a:xfrm>
              <a:off x="8438744" y="3441025"/>
              <a:ext cx="152491" cy="70826"/>
            </a:xfrm>
            <a:custGeom>
              <a:avLst/>
              <a:gdLst>
                <a:gd name="T0" fmla="*/ 99 w 101"/>
                <a:gd name="T1" fmla="*/ 5 h 47"/>
                <a:gd name="T2" fmla="*/ 92 w 101"/>
                <a:gd name="T3" fmla="*/ 1 h 47"/>
                <a:gd name="T4" fmla="*/ 84 w 101"/>
                <a:gd name="T5" fmla="*/ 6 h 47"/>
                <a:gd name="T6" fmla="*/ 49 w 101"/>
                <a:gd name="T7" fmla="*/ 29 h 47"/>
                <a:gd name="T8" fmla="*/ 27 w 101"/>
                <a:gd name="T9" fmla="*/ 21 h 47"/>
                <a:gd name="T10" fmla="*/ 32 w 101"/>
                <a:gd name="T11" fmla="*/ 20 h 47"/>
                <a:gd name="T12" fmla="*/ 35 w 101"/>
                <a:gd name="T13" fmla="*/ 17 h 47"/>
                <a:gd name="T14" fmla="*/ 33 w 101"/>
                <a:gd name="T15" fmla="*/ 13 h 47"/>
                <a:gd name="T16" fmla="*/ 6 w 101"/>
                <a:gd name="T17" fmla="*/ 1 h 47"/>
                <a:gd name="T18" fmla="*/ 2 w 101"/>
                <a:gd name="T19" fmla="*/ 1 h 47"/>
                <a:gd name="T20" fmla="*/ 0 w 101"/>
                <a:gd name="T21" fmla="*/ 4 h 47"/>
                <a:gd name="T22" fmla="*/ 0 w 101"/>
                <a:gd name="T23" fmla="*/ 34 h 47"/>
                <a:gd name="T24" fmla="*/ 3 w 101"/>
                <a:gd name="T25" fmla="*/ 38 h 47"/>
                <a:gd name="T26" fmla="*/ 7 w 101"/>
                <a:gd name="T27" fmla="*/ 36 h 47"/>
                <a:gd name="T28" fmla="*/ 11 w 101"/>
                <a:gd name="T29" fmla="*/ 31 h 47"/>
                <a:gd name="T30" fmla="*/ 49 w 101"/>
                <a:gd name="T31" fmla="*/ 47 h 47"/>
                <a:gd name="T32" fmla="*/ 100 w 101"/>
                <a:gd name="T33" fmla="*/ 13 h 47"/>
                <a:gd name="T34" fmla="*/ 99 w 101"/>
                <a:gd name="T35" fmla="*/ 5 h 47"/>
                <a:gd name="T36" fmla="*/ 99 w 101"/>
                <a:gd name="T37" fmla="*/ 5 h 47"/>
                <a:gd name="T38" fmla="*/ 99 w 101"/>
                <a:gd name="T39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1" h="47">
                  <a:moveTo>
                    <a:pt x="99" y="5"/>
                  </a:moveTo>
                  <a:cubicBezTo>
                    <a:pt x="98" y="2"/>
                    <a:pt x="95" y="1"/>
                    <a:pt x="92" y="1"/>
                  </a:cubicBezTo>
                  <a:cubicBezTo>
                    <a:pt x="88" y="1"/>
                    <a:pt x="85" y="3"/>
                    <a:pt x="84" y="6"/>
                  </a:cubicBezTo>
                  <a:cubicBezTo>
                    <a:pt x="78" y="20"/>
                    <a:pt x="65" y="29"/>
                    <a:pt x="49" y="29"/>
                  </a:cubicBezTo>
                  <a:cubicBezTo>
                    <a:pt x="41" y="29"/>
                    <a:pt x="33" y="26"/>
                    <a:pt x="27" y="21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3" y="20"/>
                    <a:pt x="35" y="19"/>
                    <a:pt x="35" y="17"/>
                  </a:cubicBezTo>
                  <a:cubicBezTo>
                    <a:pt x="35" y="15"/>
                    <a:pt x="34" y="14"/>
                    <a:pt x="33" y="1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6"/>
                    <a:pt x="1" y="37"/>
                    <a:pt x="3" y="38"/>
                  </a:cubicBezTo>
                  <a:cubicBezTo>
                    <a:pt x="4" y="38"/>
                    <a:pt x="6" y="38"/>
                    <a:pt x="7" y="36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21" y="41"/>
                    <a:pt x="34" y="47"/>
                    <a:pt x="49" y="47"/>
                  </a:cubicBezTo>
                  <a:cubicBezTo>
                    <a:pt x="72" y="47"/>
                    <a:pt x="92" y="33"/>
                    <a:pt x="100" y="13"/>
                  </a:cubicBezTo>
                  <a:cubicBezTo>
                    <a:pt x="101" y="10"/>
                    <a:pt x="101" y="7"/>
                    <a:pt x="99" y="5"/>
                  </a:cubicBezTo>
                  <a:close/>
                  <a:moveTo>
                    <a:pt x="99" y="5"/>
                  </a:moveTo>
                  <a:cubicBezTo>
                    <a:pt x="99" y="5"/>
                    <a:pt x="99" y="5"/>
                    <a:pt x="99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0" name="Freeform 200"/>
            <p:cNvSpPr>
              <a:spLocks noEditPoints="1"/>
            </p:cNvSpPr>
            <p:nvPr/>
          </p:nvSpPr>
          <p:spPr bwMode="auto">
            <a:xfrm>
              <a:off x="9058916" y="2274629"/>
              <a:ext cx="152491" cy="69550"/>
            </a:xfrm>
            <a:custGeom>
              <a:avLst/>
              <a:gdLst>
                <a:gd name="T0" fmla="*/ 9 w 101"/>
                <a:gd name="T1" fmla="*/ 46 h 46"/>
                <a:gd name="T2" fmla="*/ 18 w 101"/>
                <a:gd name="T3" fmla="*/ 40 h 46"/>
                <a:gd name="T4" fmla="*/ 52 w 101"/>
                <a:gd name="T5" fmla="*/ 17 h 46"/>
                <a:gd name="T6" fmla="*/ 75 w 101"/>
                <a:gd name="T7" fmla="*/ 25 h 46"/>
                <a:gd name="T8" fmla="*/ 70 w 101"/>
                <a:gd name="T9" fmla="*/ 26 h 46"/>
                <a:gd name="T10" fmla="*/ 66 w 101"/>
                <a:gd name="T11" fmla="*/ 29 h 46"/>
                <a:gd name="T12" fmla="*/ 69 w 101"/>
                <a:gd name="T13" fmla="*/ 33 h 46"/>
                <a:gd name="T14" fmla="*/ 96 w 101"/>
                <a:gd name="T15" fmla="*/ 45 h 46"/>
                <a:gd name="T16" fmla="*/ 99 w 101"/>
                <a:gd name="T17" fmla="*/ 45 h 46"/>
                <a:gd name="T18" fmla="*/ 101 w 101"/>
                <a:gd name="T19" fmla="*/ 42 h 46"/>
                <a:gd name="T20" fmla="*/ 101 w 101"/>
                <a:gd name="T21" fmla="*/ 12 h 46"/>
                <a:gd name="T22" fmla="*/ 99 w 101"/>
                <a:gd name="T23" fmla="*/ 8 h 46"/>
                <a:gd name="T24" fmla="*/ 94 w 101"/>
                <a:gd name="T25" fmla="*/ 10 h 46"/>
                <a:gd name="T26" fmla="*/ 91 w 101"/>
                <a:gd name="T27" fmla="*/ 16 h 46"/>
                <a:gd name="T28" fmla="*/ 52 w 101"/>
                <a:gd name="T29" fmla="*/ 0 h 46"/>
                <a:gd name="T30" fmla="*/ 1 w 101"/>
                <a:gd name="T31" fmla="*/ 33 h 46"/>
                <a:gd name="T32" fmla="*/ 2 w 101"/>
                <a:gd name="T33" fmla="*/ 42 h 46"/>
                <a:gd name="T34" fmla="*/ 9 w 101"/>
                <a:gd name="T35" fmla="*/ 46 h 46"/>
                <a:gd name="T36" fmla="*/ 9 w 101"/>
                <a:gd name="T37" fmla="*/ 46 h 46"/>
                <a:gd name="T38" fmla="*/ 9 w 101"/>
                <a:gd name="T3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1" h="46">
                  <a:moveTo>
                    <a:pt x="9" y="46"/>
                  </a:moveTo>
                  <a:cubicBezTo>
                    <a:pt x="13" y="46"/>
                    <a:pt x="16" y="44"/>
                    <a:pt x="18" y="40"/>
                  </a:cubicBezTo>
                  <a:cubicBezTo>
                    <a:pt x="23" y="27"/>
                    <a:pt x="36" y="17"/>
                    <a:pt x="52" y="17"/>
                  </a:cubicBezTo>
                  <a:cubicBezTo>
                    <a:pt x="60" y="17"/>
                    <a:pt x="68" y="20"/>
                    <a:pt x="75" y="25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68" y="26"/>
                    <a:pt x="67" y="28"/>
                    <a:pt x="66" y="29"/>
                  </a:cubicBezTo>
                  <a:cubicBezTo>
                    <a:pt x="66" y="31"/>
                    <a:pt x="67" y="33"/>
                    <a:pt x="69" y="33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7" y="46"/>
                    <a:pt x="98" y="46"/>
                    <a:pt x="99" y="45"/>
                  </a:cubicBezTo>
                  <a:cubicBezTo>
                    <a:pt x="100" y="44"/>
                    <a:pt x="101" y="43"/>
                    <a:pt x="101" y="4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0"/>
                    <a:pt x="100" y="9"/>
                    <a:pt x="99" y="8"/>
                  </a:cubicBezTo>
                  <a:cubicBezTo>
                    <a:pt x="97" y="8"/>
                    <a:pt x="95" y="9"/>
                    <a:pt x="94" y="10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1" y="6"/>
                    <a:pt x="67" y="0"/>
                    <a:pt x="52" y="0"/>
                  </a:cubicBezTo>
                  <a:cubicBezTo>
                    <a:pt x="29" y="0"/>
                    <a:pt x="10" y="14"/>
                    <a:pt x="1" y="33"/>
                  </a:cubicBezTo>
                  <a:cubicBezTo>
                    <a:pt x="0" y="36"/>
                    <a:pt x="0" y="39"/>
                    <a:pt x="2" y="42"/>
                  </a:cubicBezTo>
                  <a:cubicBezTo>
                    <a:pt x="4" y="44"/>
                    <a:pt x="6" y="46"/>
                    <a:pt x="9" y="46"/>
                  </a:cubicBezTo>
                  <a:close/>
                  <a:moveTo>
                    <a:pt x="9" y="46"/>
                  </a:moveTo>
                  <a:cubicBezTo>
                    <a:pt x="9" y="46"/>
                    <a:pt x="9" y="46"/>
                    <a:pt x="9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1" name="Freeform 201"/>
            <p:cNvSpPr>
              <a:spLocks noEditPoints="1"/>
            </p:cNvSpPr>
            <p:nvPr/>
          </p:nvSpPr>
          <p:spPr bwMode="auto">
            <a:xfrm>
              <a:off x="9063383" y="2371617"/>
              <a:ext cx="152491" cy="68912"/>
            </a:xfrm>
            <a:custGeom>
              <a:avLst/>
              <a:gdLst>
                <a:gd name="T0" fmla="*/ 99 w 101"/>
                <a:gd name="T1" fmla="*/ 4 h 46"/>
                <a:gd name="T2" fmla="*/ 91 w 101"/>
                <a:gd name="T3" fmla="*/ 0 h 46"/>
                <a:gd name="T4" fmla="*/ 83 w 101"/>
                <a:gd name="T5" fmla="*/ 5 h 46"/>
                <a:gd name="T6" fmla="*/ 49 w 101"/>
                <a:gd name="T7" fmla="*/ 28 h 46"/>
                <a:gd name="T8" fmla="*/ 26 w 101"/>
                <a:gd name="T9" fmla="*/ 20 h 46"/>
                <a:gd name="T10" fmla="*/ 31 w 101"/>
                <a:gd name="T11" fmla="*/ 20 h 46"/>
                <a:gd name="T12" fmla="*/ 34 w 101"/>
                <a:gd name="T13" fmla="*/ 16 h 46"/>
                <a:gd name="T14" fmla="*/ 32 w 101"/>
                <a:gd name="T15" fmla="*/ 12 h 46"/>
                <a:gd name="T16" fmla="*/ 5 w 101"/>
                <a:gd name="T17" fmla="*/ 0 h 46"/>
                <a:gd name="T18" fmla="*/ 1 w 101"/>
                <a:gd name="T19" fmla="*/ 0 h 46"/>
                <a:gd name="T20" fmla="*/ 0 w 101"/>
                <a:gd name="T21" fmla="*/ 4 h 46"/>
                <a:gd name="T22" fmla="*/ 0 w 101"/>
                <a:gd name="T23" fmla="*/ 33 h 46"/>
                <a:gd name="T24" fmla="*/ 2 w 101"/>
                <a:gd name="T25" fmla="*/ 37 h 46"/>
                <a:gd name="T26" fmla="*/ 7 w 101"/>
                <a:gd name="T27" fmla="*/ 36 h 46"/>
                <a:gd name="T28" fmla="*/ 10 w 101"/>
                <a:gd name="T29" fmla="*/ 30 h 46"/>
                <a:gd name="T30" fmla="*/ 49 w 101"/>
                <a:gd name="T31" fmla="*/ 46 h 46"/>
                <a:gd name="T32" fmla="*/ 100 w 101"/>
                <a:gd name="T33" fmla="*/ 12 h 46"/>
                <a:gd name="T34" fmla="*/ 99 w 101"/>
                <a:gd name="T35" fmla="*/ 4 h 46"/>
                <a:gd name="T36" fmla="*/ 99 w 101"/>
                <a:gd name="T37" fmla="*/ 4 h 46"/>
                <a:gd name="T38" fmla="*/ 99 w 101"/>
                <a:gd name="T3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1" h="46">
                  <a:moveTo>
                    <a:pt x="99" y="4"/>
                  </a:moveTo>
                  <a:cubicBezTo>
                    <a:pt x="97" y="1"/>
                    <a:pt x="94" y="0"/>
                    <a:pt x="91" y="0"/>
                  </a:cubicBezTo>
                  <a:cubicBezTo>
                    <a:pt x="88" y="0"/>
                    <a:pt x="85" y="2"/>
                    <a:pt x="83" y="5"/>
                  </a:cubicBezTo>
                  <a:cubicBezTo>
                    <a:pt x="78" y="19"/>
                    <a:pt x="64" y="28"/>
                    <a:pt x="49" y="28"/>
                  </a:cubicBezTo>
                  <a:cubicBezTo>
                    <a:pt x="40" y="28"/>
                    <a:pt x="33" y="25"/>
                    <a:pt x="26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3" y="19"/>
                    <a:pt x="34" y="18"/>
                    <a:pt x="34" y="16"/>
                  </a:cubicBezTo>
                  <a:cubicBezTo>
                    <a:pt x="35" y="15"/>
                    <a:pt x="34" y="13"/>
                    <a:pt x="32" y="1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7"/>
                    <a:pt x="2" y="37"/>
                  </a:cubicBezTo>
                  <a:cubicBezTo>
                    <a:pt x="4" y="38"/>
                    <a:pt x="6" y="37"/>
                    <a:pt x="7" y="36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20" y="40"/>
                    <a:pt x="34" y="46"/>
                    <a:pt x="49" y="46"/>
                  </a:cubicBezTo>
                  <a:cubicBezTo>
                    <a:pt x="72" y="46"/>
                    <a:pt x="91" y="32"/>
                    <a:pt x="100" y="12"/>
                  </a:cubicBezTo>
                  <a:cubicBezTo>
                    <a:pt x="101" y="9"/>
                    <a:pt x="101" y="6"/>
                    <a:pt x="99" y="4"/>
                  </a:cubicBezTo>
                  <a:close/>
                  <a:moveTo>
                    <a:pt x="99" y="4"/>
                  </a:moveTo>
                  <a:cubicBezTo>
                    <a:pt x="99" y="4"/>
                    <a:pt x="99" y="4"/>
                    <a:pt x="9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2" name="Freeform 202"/>
            <p:cNvSpPr>
              <a:spLocks noEditPoints="1"/>
            </p:cNvSpPr>
            <p:nvPr/>
          </p:nvSpPr>
          <p:spPr bwMode="auto">
            <a:xfrm>
              <a:off x="9618475" y="3604372"/>
              <a:ext cx="176737" cy="176108"/>
            </a:xfrm>
            <a:custGeom>
              <a:avLst/>
              <a:gdLst>
                <a:gd name="T0" fmla="*/ 13 w 117"/>
                <a:gd name="T1" fmla="*/ 71 h 117"/>
                <a:gd name="T2" fmla="*/ 17 w 117"/>
                <a:gd name="T3" fmla="*/ 81 h 117"/>
                <a:gd name="T4" fmla="*/ 12 w 117"/>
                <a:gd name="T5" fmla="*/ 88 h 117"/>
                <a:gd name="T6" fmla="*/ 12 w 117"/>
                <a:gd name="T7" fmla="*/ 95 h 117"/>
                <a:gd name="T8" fmla="*/ 21 w 117"/>
                <a:gd name="T9" fmla="*/ 104 h 117"/>
                <a:gd name="T10" fmla="*/ 28 w 117"/>
                <a:gd name="T11" fmla="*/ 104 h 117"/>
                <a:gd name="T12" fmla="*/ 35 w 117"/>
                <a:gd name="T13" fmla="*/ 99 h 117"/>
                <a:gd name="T14" fmla="*/ 45 w 117"/>
                <a:gd name="T15" fmla="*/ 103 h 117"/>
                <a:gd name="T16" fmla="*/ 46 w 117"/>
                <a:gd name="T17" fmla="*/ 112 h 117"/>
                <a:gd name="T18" fmla="*/ 52 w 117"/>
                <a:gd name="T19" fmla="*/ 117 h 117"/>
                <a:gd name="T20" fmla="*/ 64 w 117"/>
                <a:gd name="T21" fmla="*/ 117 h 117"/>
                <a:gd name="T22" fmla="*/ 70 w 117"/>
                <a:gd name="T23" fmla="*/ 112 h 117"/>
                <a:gd name="T24" fmla="*/ 71 w 117"/>
                <a:gd name="T25" fmla="*/ 104 h 117"/>
                <a:gd name="T26" fmla="*/ 82 w 117"/>
                <a:gd name="T27" fmla="*/ 99 h 117"/>
                <a:gd name="T28" fmla="*/ 88 w 117"/>
                <a:gd name="T29" fmla="*/ 104 h 117"/>
                <a:gd name="T30" fmla="*/ 95 w 117"/>
                <a:gd name="T31" fmla="*/ 104 h 117"/>
                <a:gd name="T32" fmla="*/ 104 w 117"/>
                <a:gd name="T33" fmla="*/ 95 h 117"/>
                <a:gd name="T34" fmla="*/ 105 w 117"/>
                <a:gd name="T35" fmla="*/ 88 h 117"/>
                <a:gd name="T36" fmla="*/ 100 w 117"/>
                <a:gd name="T37" fmla="*/ 81 h 117"/>
                <a:gd name="T38" fmla="*/ 104 w 117"/>
                <a:gd name="T39" fmla="*/ 70 h 117"/>
                <a:gd name="T40" fmla="*/ 112 w 117"/>
                <a:gd name="T41" fmla="*/ 69 h 117"/>
                <a:gd name="T42" fmla="*/ 117 w 117"/>
                <a:gd name="T43" fmla="*/ 64 h 117"/>
                <a:gd name="T44" fmla="*/ 117 w 117"/>
                <a:gd name="T45" fmla="*/ 51 h 117"/>
                <a:gd name="T46" fmla="*/ 112 w 117"/>
                <a:gd name="T47" fmla="*/ 46 h 117"/>
                <a:gd name="T48" fmla="*/ 104 w 117"/>
                <a:gd name="T49" fmla="*/ 45 h 117"/>
                <a:gd name="T50" fmla="*/ 100 w 117"/>
                <a:gd name="T51" fmla="*/ 34 h 117"/>
                <a:gd name="T52" fmla="*/ 105 w 117"/>
                <a:gd name="T53" fmla="*/ 29 h 117"/>
                <a:gd name="T54" fmla="*/ 104 w 117"/>
                <a:gd name="T55" fmla="*/ 21 h 117"/>
                <a:gd name="T56" fmla="*/ 95 w 117"/>
                <a:gd name="T57" fmla="*/ 12 h 117"/>
                <a:gd name="T58" fmla="*/ 88 w 117"/>
                <a:gd name="T59" fmla="*/ 12 h 117"/>
                <a:gd name="T60" fmla="*/ 83 w 117"/>
                <a:gd name="T61" fmla="*/ 17 h 117"/>
                <a:gd name="T62" fmla="*/ 71 w 117"/>
                <a:gd name="T63" fmla="*/ 12 h 117"/>
                <a:gd name="T64" fmla="*/ 70 w 117"/>
                <a:gd name="T65" fmla="*/ 4 h 117"/>
                <a:gd name="T66" fmla="*/ 65 w 117"/>
                <a:gd name="T67" fmla="*/ 0 h 117"/>
                <a:gd name="T68" fmla="*/ 52 w 117"/>
                <a:gd name="T69" fmla="*/ 0 h 117"/>
                <a:gd name="T70" fmla="*/ 47 w 117"/>
                <a:gd name="T71" fmla="*/ 4 h 117"/>
                <a:gd name="T72" fmla="*/ 46 w 117"/>
                <a:gd name="T73" fmla="*/ 12 h 117"/>
                <a:gd name="T74" fmla="*/ 34 w 117"/>
                <a:gd name="T75" fmla="*/ 17 h 117"/>
                <a:gd name="T76" fmla="*/ 28 w 117"/>
                <a:gd name="T77" fmla="*/ 12 h 117"/>
                <a:gd name="T78" fmla="*/ 21 w 117"/>
                <a:gd name="T79" fmla="*/ 12 h 117"/>
                <a:gd name="T80" fmla="*/ 12 w 117"/>
                <a:gd name="T81" fmla="*/ 21 h 117"/>
                <a:gd name="T82" fmla="*/ 12 w 117"/>
                <a:gd name="T83" fmla="*/ 29 h 117"/>
                <a:gd name="T84" fmla="*/ 17 w 117"/>
                <a:gd name="T85" fmla="*/ 35 h 117"/>
                <a:gd name="T86" fmla="*/ 12 w 117"/>
                <a:gd name="T87" fmla="*/ 46 h 117"/>
                <a:gd name="T88" fmla="*/ 5 w 117"/>
                <a:gd name="T89" fmla="*/ 47 h 117"/>
                <a:gd name="T90" fmla="*/ 0 w 117"/>
                <a:gd name="T91" fmla="*/ 52 h 117"/>
                <a:gd name="T92" fmla="*/ 0 w 117"/>
                <a:gd name="T93" fmla="*/ 65 h 117"/>
                <a:gd name="T94" fmla="*/ 5 w 117"/>
                <a:gd name="T95" fmla="*/ 70 h 117"/>
                <a:gd name="T96" fmla="*/ 13 w 117"/>
                <a:gd name="T97" fmla="*/ 71 h 117"/>
                <a:gd name="T98" fmla="*/ 58 w 117"/>
                <a:gd name="T99" fmla="*/ 37 h 117"/>
                <a:gd name="T100" fmla="*/ 79 w 117"/>
                <a:gd name="T101" fmla="*/ 58 h 117"/>
                <a:gd name="T102" fmla="*/ 58 w 117"/>
                <a:gd name="T103" fmla="*/ 79 h 117"/>
                <a:gd name="T104" fmla="*/ 38 w 117"/>
                <a:gd name="T105" fmla="*/ 58 h 117"/>
                <a:gd name="T106" fmla="*/ 58 w 117"/>
                <a:gd name="T107" fmla="*/ 37 h 117"/>
                <a:gd name="T108" fmla="*/ 58 w 117"/>
                <a:gd name="T109" fmla="*/ 37 h 117"/>
                <a:gd name="T110" fmla="*/ 58 w 117"/>
                <a:gd name="T111" fmla="*/ 3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" h="117">
                  <a:moveTo>
                    <a:pt x="13" y="71"/>
                  </a:moveTo>
                  <a:cubicBezTo>
                    <a:pt x="14" y="74"/>
                    <a:pt x="15" y="78"/>
                    <a:pt x="17" y="81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0" y="90"/>
                    <a:pt x="10" y="93"/>
                    <a:pt x="12" y="95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3" y="106"/>
                    <a:pt x="26" y="106"/>
                    <a:pt x="28" y="104"/>
                  </a:cubicBezTo>
                  <a:cubicBezTo>
                    <a:pt x="35" y="99"/>
                    <a:pt x="35" y="99"/>
                    <a:pt x="35" y="99"/>
                  </a:cubicBezTo>
                  <a:cubicBezTo>
                    <a:pt x="38" y="101"/>
                    <a:pt x="42" y="102"/>
                    <a:pt x="45" y="103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7" y="114"/>
                    <a:pt x="49" y="117"/>
                    <a:pt x="52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7" y="117"/>
                    <a:pt x="69" y="114"/>
                    <a:pt x="70" y="112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4" y="103"/>
                    <a:pt x="78" y="101"/>
                    <a:pt x="82" y="99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90" y="106"/>
                    <a:pt x="93" y="106"/>
                    <a:pt x="95" y="104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6" y="93"/>
                    <a:pt x="106" y="90"/>
                    <a:pt x="105" y="88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2" y="78"/>
                    <a:pt x="103" y="74"/>
                    <a:pt x="104" y="70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5" y="69"/>
                    <a:pt x="117" y="67"/>
                    <a:pt x="117" y="64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7" y="49"/>
                    <a:pt x="115" y="47"/>
                    <a:pt x="112" y="46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03" y="41"/>
                    <a:pt x="102" y="38"/>
                    <a:pt x="100" y="34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26"/>
                    <a:pt x="106" y="23"/>
                    <a:pt x="104" y="21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3" y="11"/>
                    <a:pt x="90" y="10"/>
                    <a:pt x="88" y="12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79" y="14"/>
                    <a:pt x="75" y="13"/>
                    <a:pt x="71" y="12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67" y="0"/>
                    <a:pt x="6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9" y="0"/>
                    <a:pt x="47" y="2"/>
                    <a:pt x="47" y="4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2" y="13"/>
                    <a:pt x="38" y="14"/>
                    <a:pt x="34" y="17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6" y="10"/>
                    <a:pt x="23" y="11"/>
                    <a:pt x="21" y="1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3"/>
                    <a:pt x="10" y="26"/>
                    <a:pt x="12" y="2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5" y="38"/>
                    <a:pt x="13" y="42"/>
                    <a:pt x="12" y="46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0" y="49"/>
                    <a:pt x="0" y="5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70"/>
                    <a:pt x="5" y="70"/>
                  </a:cubicBezTo>
                  <a:lnTo>
                    <a:pt x="13" y="71"/>
                  </a:lnTo>
                  <a:close/>
                  <a:moveTo>
                    <a:pt x="58" y="37"/>
                  </a:moveTo>
                  <a:cubicBezTo>
                    <a:pt x="70" y="37"/>
                    <a:pt x="79" y="46"/>
                    <a:pt x="79" y="58"/>
                  </a:cubicBezTo>
                  <a:cubicBezTo>
                    <a:pt x="79" y="69"/>
                    <a:pt x="70" y="79"/>
                    <a:pt x="58" y="79"/>
                  </a:cubicBezTo>
                  <a:cubicBezTo>
                    <a:pt x="47" y="79"/>
                    <a:pt x="38" y="69"/>
                    <a:pt x="38" y="58"/>
                  </a:cubicBezTo>
                  <a:cubicBezTo>
                    <a:pt x="38" y="46"/>
                    <a:pt x="47" y="37"/>
                    <a:pt x="58" y="37"/>
                  </a:cubicBezTo>
                  <a:close/>
                  <a:moveTo>
                    <a:pt x="58" y="37"/>
                  </a:moveTo>
                  <a:cubicBezTo>
                    <a:pt x="58" y="37"/>
                    <a:pt x="58" y="37"/>
                    <a:pt x="58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3" name="Freeform 203"/>
            <p:cNvSpPr>
              <a:spLocks noEditPoints="1"/>
            </p:cNvSpPr>
            <p:nvPr/>
          </p:nvSpPr>
          <p:spPr bwMode="auto">
            <a:xfrm>
              <a:off x="9770967" y="3693064"/>
              <a:ext cx="144835" cy="146756"/>
            </a:xfrm>
            <a:custGeom>
              <a:avLst/>
              <a:gdLst>
                <a:gd name="T0" fmla="*/ 82 w 96"/>
                <a:gd name="T1" fmla="*/ 15 h 97"/>
                <a:gd name="T2" fmla="*/ 76 w 96"/>
                <a:gd name="T3" fmla="*/ 9 h 97"/>
                <a:gd name="T4" fmla="*/ 69 w 96"/>
                <a:gd name="T5" fmla="*/ 10 h 97"/>
                <a:gd name="T6" fmla="*/ 65 w 96"/>
                <a:gd name="T7" fmla="*/ 13 h 97"/>
                <a:gd name="T8" fmla="*/ 55 w 96"/>
                <a:gd name="T9" fmla="*/ 10 h 97"/>
                <a:gd name="T10" fmla="*/ 54 w 96"/>
                <a:gd name="T11" fmla="*/ 5 h 97"/>
                <a:gd name="T12" fmla="*/ 48 w 96"/>
                <a:gd name="T13" fmla="*/ 1 h 97"/>
                <a:gd name="T14" fmla="*/ 40 w 96"/>
                <a:gd name="T15" fmla="*/ 1 h 97"/>
                <a:gd name="T16" fmla="*/ 35 w 96"/>
                <a:gd name="T17" fmla="*/ 6 h 97"/>
                <a:gd name="T18" fmla="*/ 35 w 96"/>
                <a:gd name="T19" fmla="*/ 12 h 97"/>
                <a:gd name="T20" fmla="*/ 25 w 96"/>
                <a:gd name="T21" fmla="*/ 16 h 97"/>
                <a:gd name="T22" fmla="*/ 21 w 96"/>
                <a:gd name="T23" fmla="*/ 14 h 97"/>
                <a:gd name="T24" fmla="*/ 14 w 96"/>
                <a:gd name="T25" fmla="*/ 15 h 97"/>
                <a:gd name="T26" fmla="*/ 8 w 96"/>
                <a:gd name="T27" fmla="*/ 21 h 97"/>
                <a:gd name="T28" fmla="*/ 9 w 96"/>
                <a:gd name="T29" fmla="*/ 28 h 97"/>
                <a:gd name="T30" fmla="*/ 12 w 96"/>
                <a:gd name="T31" fmla="*/ 32 h 97"/>
                <a:gd name="T32" fmla="*/ 10 w 96"/>
                <a:gd name="T33" fmla="*/ 42 h 97"/>
                <a:gd name="T34" fmla="*/ 4 w 96"/>
                <a:gd name="T35" fmla="*/ 43 h 97"/>
                <a:gd name="T36" fmla="*/ 0 w 96"/>
                <a:gd name="T37" fmla="*/ 49 h 97"/>
                <a:gd name="T38" fmla="*/ 1 w 96"/>
                <a:gd name="T39" fmla="*/ 57 h 97"/>
                <a:gd name="T40" fmla="*/ 6 w 96"/>
                <a:gd name="T41" fmla="*/ 62 h 97"/>
                <a:gd name="T42" fmla="*/ 12 w 96"/>
                <a:gd name="T43" fmla="*/ 62 h 97"/>
                <a:gd name="T44" fmla="*/ 16 w 96"/>
                <a:gd name="T45" fmla="*/ 70 h 97"/>
                <a:gd name="T46" fmla="*/ 13 w 96"/>
                <a:gd name="T47" fmla="*/ 75 h 97"/>
                <a:gd name="T48" fmla="*/ 14 w 96"/>
                <a:gd name="T49" fmla="*/ 82 h 97"/>
                <a:gd name="T50" fmla="*/ 20 w 96"/>
                <a:gd name="T51" fmla="*/ 88 h 97"/>
                <a:gd name="T52" fmla="*/ 27 w 96"/>
                <a:gd name="T53" fmla="*/ 88 h 97"/>
                <a:gd name="T54" fmla="*/ 32 w 96"/>
                <a:gd name="T55" fmla="*/ 84 h 97"/>
                <a:gd name="T56" fmla="*/ 41 w 96"/>
                <a:gd name="T57" fmla="*/ 87 h 97"/>
                <a:gd name="T58" fmla="*/ 42 w 96"/>
                <a:gd name="T59" fmla="*/ 93 h 97"/>
                <a:gd name="T60" fmla="*/ 47 w 96"/>
                <a:gd name="T61" fmla="*/ 97 h 97"/>
                <a:gd name="T62" fmla="*/ 56 w 96"/>
                <a:gd name="T63" fmla="*/ 96 h 97"/>
                <a:gd name="T64" fmla="*/ 61 w 96"/>
                <a:gd name="T65" fmla="*/ 91 h 97"/>
                <a:gd name="T66" fmla="*/ 61 w 96"/>
                <a:gd name="T67" fmla="*/ 85 h 97"/>
                <a:gd name="T68" fmla="*/ 70 w 96"/>
                <a:gd name="T69" fmla="*/ 81 h 97"/>
                <a:gd name="T70" fmla="*/ 75 w 96"/>
                <a:gd name="T71" fmla="*/ 84 h 97"/>
                <a:gd name="T72" fmla="*/ 82 w 96"/>
                <a:gd name="T73" fmla="*/ 83 h 97"/>
                <a:gd name="T74" fmla="*/ 87 w 96"/>
                <a:gd name="T75" fmla="*/ 76 h 97"/>
                <a:gd name="T76" fmla="*/ 87 w 96"/>
                <a:gd name="T77" fmla="*/ 69 h 97"/>
                <a:gd name="T78" fmla="*/ 83 w 96"/>
                <a:gd name="T79" fmla="*/ 65 h 97"/>
                <a:gd name="T80" fmla="*/ 86 w 96"/>
                <a:gd name="T81" fmla="*/ 55 h 97"/>
                <a:gd name="T82" fmla="*/ 92 w 96"/>
                <a:gd name="T83" fmla="*/ 54 h 97"/>
                <a:gd name="T84" fmla="*/ 96 w 96"/>
                <a:gd name="T85" fmla="*/ 49 h 97"/>
                <a:gd name="T86" fmla="*/ 95 w 96"/>
                <a:gd name="T87" fmla="*/ 40 h 97"/>
                <a:gd name="T88" fmla="*/ 90 w 96"/>
                <a:gd name="T89" fmla="*/ 35 h 97"/>
                <a:gd name="T90" fmla="*/ 85 w 96"/>
                <a:gd name="T91" fmla="*/ 35 h 97"/>
                <a:gd name="T92" fmla="*/ 80 w 96"/>
                <a:gd name="T93" fmla="*/ 26 h 97"/>
                <a:gd name="T94" fmla="*/ 83 w 96"/>
                <a:gd name="T95" fmla="*/ 22 h 97"/>
                <a:gd name="T96" fmla="*/ 82 w 96"/>
                <a:gd name="T97" fmla="*/ 15 h 97"/>
                <a:gd name="T98" fmla="*/ 50 w 96"/>
                <a:gd name="T99" fmla="*/ 65 h 97"/>
                <a:gd name="T100" fmla="*/ 31 w 96"/>
                <a:gd name="T101" fmla="*/ 50 h 97"/>
                <a:gd name="T102" fmla="*/ 47 w 96"/>
                <a:gd name="T103" fmla="*/ 31 h 97"/>
                <a:gd name="T104" fmla="*/ 65 w 96"/>
                <a:gd name="T105" fmla="*/ 47 h 97"/>
                <a:gd name="T106" fmla="*/ 50 w 96"/>
                <a:gd name="T107" fmla="*/ 65 h 97"/>
                <a:gd name="T108" fmla="*/ 50 w 96"/>
                <a:gd name="T109" fmla="*/ 65 h 97"/>
                <a:gd name="T110" fmla="*/ 50 w 96"/>
                <a:gd name="T111" fmla="*/ 6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6" h="97">
                  <a:moveTo>
                    <a:pt x="82" y="15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4" y="8"/>
                    <a:pt x="71" y="8"/>
                    <a:pt x="69" y="1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2" y="12"/>
                    <a:pt x="59" y="10"/>
                    <a:pt x="55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1" y="0"/>
                    <a:pt x="48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7" y="2"/>
                    <a:pt x="35" y="4"/>
                    <a:pt x="35" y="6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1" y="13"/>
                    <a:pt x="28" y="14"/>
                    <a:pt x="25" y="16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9" y="12"/>
                    <a:pt x="16" y="13"/>
                    <a:pt x="14" y="15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7" y="23"/>
                    <a:pt x="7" y="26"/>
                    <a:pt x="9" y="2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5"/>
                    <a:pt x="10" y="39"/>
                    <a:pt x="10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" y="43"/>
                    <a:pt x="0" y="46"/>
                    <a:pt x="0" y="49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60"/>
                    <a:pt x="3" y="62"/>
                    <a:pt x="6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3" y="65"/>
                    <a:pt x="14" y="68"/>
                    <a:pt x="16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1" y="78"/>
                    <a:pt x="11" y="81"/>
                    <a:pt x="14" y="82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2" y="90"/>
                    <a:pt x="25" y="90"/>
                    <a:pt x="27" y="88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4" y="85"/>
                    <a:pt x="37" y="86"/>
                    <a:pt x="41" y="87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42" y="95"/>
                    <a:pt x="45" y="97"/>
                    <a:pt x="47" y="9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9" y="96"/>
                    <a:pt x="61" y="94"/>
                    <a:pt x="61" y="91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4" y="84"/>
                    <a:pt x="67" y="82"/>
                    <a:pt x="70" y="81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7" y="85"/>
                    <a:pt x="80" y="85"/>
                    <a:pt x="82" y="83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9" y="74"/>
                    <a:pt x="89" y="71"/>
                    <a:pt x="87" y="69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5" y="62"/>
                    <a:pt x="86" y="59"/>
                    <a:pt x="86" y="55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4" y="54"/>
                    <a:pt x="96" y="51"/>
                    <a:pt x="96" y="49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5" y="37"/>
                    <a:pt x="93" y="35"/>
                    <a:pt x="90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4" y="32"/>
                    <a:pt x="82" y="29"/>
                    <a:pt x="80" y="26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5" y="20"/>
                    <a:pt x="84" y="17"/>
                    <a:pt x="82" y="15"/>
                  </a:cubicBezTo>
                  <a:close/>
                  <a:moveTo>
                    <a:pt x="50" y="65"/>
                  </a:moveTo>
                  <a:cubicBezTo>
                    <a:pt x="40" y="66"/>
                    <a:pt x="32" y="59"/>
                    <a:pt x="31" y="50"/>
                  </a:cubicBezTo>
                  <a:cubicBezTo>
                    <a:pt x="30" y="40"/>
                    <a:pt x="37" y="32"/>
                    <a:pt x="47" y="31"/>
                  </a:cubicBezTo>
                  <a:cubicBezTo>
                    <a:pt x="56" y="30"/>
                    <a:pt x="64" y="37"/>
                    <a:pt x="65" y="47"/>
                  </a:cubicBezTo>
                  <a:cubicBezTo>
                    <a:pt x="66" y="56"/>
                    <a:pt x="59" y="64"/>
                    <a:pt x="50" y="65"/>
                  </a:cubicBezTo>
                  <a:close/>
                  <a:moveTo>
                    <a:pt x="50" y="65"/>
                  </a:moveTo>
                  <a:cubicBezTo>
                    <a:pt x="50" y="65"/>
                    <a:pt x="50" y="65"/>
                    <a:pt x="50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4" name="Freeform 204"/>
            <p:cNvSpPr>
              <a:spLocks noEditPoints="1"/>
            </p:cNvSpPr>
            <p:nvPr/>
          </p:nvSpPr>
          <p:spPr bwMode="auto">
            <a:xfrm>
              <a:off x="9675899" y="3780480"/>
              <a:ext cx="117399" cy="118043"/>
            </a:xfrm>
            <a:custGeom>
              <a:avLst/>
              <a:gdLst>
                <a:gd name="T0" fmla="*/ 5 w 78"/>
                <a:gd name="T1" fmla="*/ 31 h 78"/>
                <a:gd name="T2" fmla="*/ 0 w 78"/>
                <a:gd name="T3" fmla="*/ 36 h 78"/>
                <a:gd name="T4" fmla="*/ 0 w 78"/>
                <a:gd name="T5" fmla="*/ 41 h 78"/>
                <a:gd name="T6" fmla="*/ 5 w 78"/>
                <a:gd name="T7" fmla="*/ 47 h 78"/>
                <a:gd name="T8" fmla="*/ 9 w 78"/>
                <a:gd name="T9" fmla="*/ 47 h 78"/>
                <a:gd name="T10" fmla="*/ 12 w 78"/>
                <a:gd name="T11" fmla="*/ 54 h 78"/>
                <a:gd name="T12" fmla="*/ 9 w 78"/>
                <a:gd name="T13" fmla="*/ 57 h 78"/>
                <a:gd name="T14" fmla="*/ 9 w 78"/>
                <a:gd name="T15" fmla="*/ 64 h 78"/>
                <a:gd name="T16" fmla="*/ 13 w 78"/>
                <a:gd name="T17" fmla="*/ 68 h 78"/>
                <a:gd name="T18" fmla="*/ 20 w 78"/>
                <a:gd name="T19" fmla="*/ 68 h 78"/>
                <a:gd name="T20" fmla="*/ 23 w 78"/>
                <a:gd name="T21" fmla="*/ 66 h 78"/>
                <a:gd name="T22" fmla="*/ 30 w 78"/>
                <a:gd name="T23" fmla="*/ 69 h 78"/>
                <a:gd name="T24" fmla="*/ 31 w 78"/>
                <a:gd name="T25" fmla="*/ 73 h 78"/>
                <a:gd name="T26" fmla="*/ 36 w 78"/>
                <a:gd name="T27" fmla="*/ 78 h 78"/>
                <a:gd name="T28" fmla="*/ 41 w 78"/>
                <a:gd name="T29" fmla="*/ 78 h 78"/>
                <a:gd name="T30" fmla="*/ 47 w 78"/>
                <a:gd name="T31" fmla="*/ 73 h 78"/>
                <a:gd name="T32" fmla="*/ 47 w 78"/>
                <a:gd name="T33" fmla="*/ 69 h 78"/>
                <a:gd name="T34" fmla="*/ 55 w 78"/>
                <a:gd name="T35" fmla="*/ 66 h 78"/>
                <a:gd name="T36" fmla="*/ 58 w 78"/>
                <a:gd name="T37" fmla="*/ 69 h 78"/>
                <a:gd name="T38" fmla="*/ 65 w 78"/>
                <a:gd name="T39" fmla="*/ 68 h 78"/>
                <a:gd name="T40" fmla="*/ 69 w 78"/>
                <a:gd name="T41" fmla="*/ 65 h 78"/>
                <a:gd name="T42" fmla="*/ 69 w 78"/>
                <a:gd name="T43" fmla="*/ 58 h 78"/>
                <a:gd name="T44" fmla="*/ 67 w 78"/>
                <a:gd name="T45" fmla="*/ 55 h 78"/>
                <a:gd name="T46" fmla="*/ 70 w 78"/>
                <a:gd name="T47" fmla="*/ 47 h 78"/>
                <a:gd name="T48" fmla="*/ 74 w 78"/>
                <a:gd name="T49" fmla="*/ 47 h 78"/>
                <a:gd name="T50" fmla="*/ 78 w 78"/>
                <a:gd name="T51" fmla="*/ 42 h 78"/>
                <a:gd name="T52" fmla="*/ 78 w 78"/>
                <a:gd name="T53" fmla="*/ 36 h 78"/>
                <a:gd name="T54" fmla="*/ 74 w 78"/>
                <a:gd name="T55" fmla="*/ 31 h 78"/>
                <a:gd name="T56" fmla="*/ 70 w 78"/>
                <a:gd name="T57" fmla="*/ 31 h 78"/>
                <a:gd name="T58" fmla="*/ 67 w 78"/>
                <a:gd name="T59" fmla="*/ 23 h 78"/>
                <a:gd name="T60" fmla="*/ 70 w 78"/>
                <a:gd name="T61" fmla="*/ 21 h 78"/>
                <a:gd name="T62" fmla="*/ 69 w 78"/>
                <a:gd name="T63" fmla="*/ 14 h 78"/>
                <a:gd name="T64" fmla="*/ 65 w 78"/>
                <a:gd name="T65" fmla="*/ 10 h 78"/>
                <a:gd name="T66" fmla="*/ 58 w 78"/>
                <a:gd name="T67" fmla="*/ 9 h 78"/>
                <a:gd name="T68" fmla="*/ 56 w 78"/>
                <a:gd name="T69" fmla="*/ 11 h 78"/>
                <a:gd name="T70" fmla="*/ 48 w 78"/>
                <a:gd name="T71" fmla="*/ 8 h 78"/>
                <a:gd name="T72" fmla="*/ 48 w 78"/>
                <a:gd name="T73" fmla="*/ 5 h 78"/>
                <a:gd name="T74" fmla="*/ 43 w 78"/>
                <a:gd name="T75" fmla="*/ 0 h 78"/>
                <a:gd name="T76" fmla="*/ 37 w 78"/>
                <a:gd name="T77" fmla="*/ 0 h 78"/>
                <a:gd name="T78" fmla="*/ 32 w 78"/>
                <a:gd name="T79" fmla="*/ 4 h 78"/>
                <a:gd name="T80" fmla="*/ 32 w 78"/>
                <a:gd name="T81" fmla="*/ 8 h 78"/>
                <a:gd name="T82" fmla="*/ 24 w 78"/>
                <a:gd name="T83" fmla="*/ 11 h 78"/>
                <a:gd name="T84" fmla="*/ 21 w 78"/>
                <a:gd name="T85" fmla="*/ 9 h 78"/>
                <a:gd name="T86" fmla="*/ 14 w 78"/>
                <a:gd name="T87" fmla="*/ 9 h 78"/>
                <a:gd name="T88" fmla="*/ 10 w 78"/>
                <a:gd name="T89" fmla="*/ 13 h 78"/>
                <a:gd name="T90" fmla="*/ 10 w 78"/>
                <a:gd name="T91" fmla="*/ 20 h 78"/>
                <a:gd name="T92" fmla="*/ 12 w 78"/>
                <a:gd name="T93" fmla="*/ 23 h 78"/>
                <a:gd name="T94" fmla="*/ 9 w 78"/>
                <a:gd name="T95" fmla="*/ 30 h 78"/>
                <a:gd name="T96" fmla="*/ 5 w 78"/>
                <a:gd name="T97" fmla="*/ 31 h 78"/>
                <a:gd name="T98" fmla="*/ 40 w 78"/>
                <a:gd name="T99" fmla="*/ 25 h 78"/>
                <a:gd name="T100" fmla="*/ 53 w 78"/>
                <a:gd name="T101" fmla="*/ 39 h 78"/>
                <a:gd name="T102" fmla="*/ 39 w 78"/>
                <a:gd name="T103" fmla="*/ 52 h 78"/>
                <a:gd name="T104" fmla="*/ 26 w 78"/>
                <a:gd name="T105" fmla="*/ 38 h 78"/>
                <a:gd name="T106" fmla="*/ 40 w 78"/>
                <a:gd name="T107" fmla="*/ 25 h 78"/>
                <a:gd name="T108" fmla="*/ 40 w 78"/>
                <a:gd name="T109" fmla="*/ 25 h 78"/>
                <a:gd name="T110" fmla="*/ 40 w 78"/>
                <a:gd name="T111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8" h="78">
                  <a:moveTo>
                    <a:pt x="5" y="31"/>
                  </a:moveTo>
                  <a:cubicBezTo>
                    <a:pt x="2" y="31"/>
                    <a:pt x="0" y="33"/>
                    <a:pt x="0" y="3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6"/>
                    <a:pt x="5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0" y="49"/>
                    <a:pt x="10" y="52"/>
                    <a:pt x="12" y="54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9"/>
                    <a:pt x="8" y="62"/>
                    <a:pt x="9" y="64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5" y="70"/>
                    <a:pt x="18" y="70"/>
                    <a:pt x="20" y="68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6" y="67"/>
                    <a:pt x="28" y="68"/>
                    <a:pt x="30" y="69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6"/>
                    <a:pt x="33" y="78"/>
                    <a:pt x="36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4" y="78"/>
                    <a:pt x="46" y="76"/>
                    <a:pt x="47" y="7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50" y="69"/>
                    <a:pt x="52" y="68"/>
                    <a:pt x="55" y="66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60" y="70"/>
                    <a:pt x="63" y="70"/>
                    <a:pt x="65" y="68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63"/>
                    <a:pt x="71" y="60"/>
                    <a:pt x="69" y="58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8" y="52"/>
                    <a:pt x="69" y="50"/>
                    <a:pt x="70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6" y="47"/>
                    <a:pt x="78" y="45"/>
                    <a:pt x="78" y="42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8" y="34"/>
                    <a:pt x="76" y="31"/>
                    <a:pt x="74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28"/>
                    <a:pt x="69" y="26"/>
                    <a:pt x="67" y="23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1" y="19"/>
                    <a:pt x="71" y="16"/>
                    <a:pt x="69" y="14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4" y="8"/>
                    <a:pt x="61" y="8"/>
                    <a:pt x="58" y="9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3" y="10"/>
                    <a:pt x="51" y="9"/>
                    <a:pt x="48" y="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2"/>
                    <a:pt x="45" y="0"/>
                    <a:pt x="4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2" y="2"/>
                    <a:pt x="32" y="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9" y="8"/>
                    <a:pt x="26" y="10"/>
                    <a:pt x="24" y="11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7"/>
                    <a:pt x="16" y="7"/>
                    <a:pt x="14" y="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8" y="15"/>
                    <a:pt x="8" y="18"/>
                    <a:pt x="10" y="2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5"/>
                    <a:pt x="10" y="28"/>
                    <a:pt x="9" y="30"/>
                  </a:cubicBezTo>
                  <a:lnTo>
                    <a:pt x="5" y="31"/>
                  </a:lnTo>
                  <a:close/>
                  <a:moveTo>
                    <a:pt x="40" y="25"/>
                  </a:moveTo>
                  <a:cubicBezTo>
                    <a:pt x="47" y="25"/>
                    <a:pt x="54" y="31"/>
                    <a:pt x="53" y="39"/>
                  </a:cubicBezTo>
                  <a:cubicBezTo>
                    <a:pt x="53" y="46"/>
                    <a:pt x="47" y="53"/>
                    <a:pt x="39" y="52"/>
                  </a:cubicBezTo>
                  <a:cubicBezTo>
                    <a:pt x="32" y="52"/>
                    <a:pt x="26" y="46"/>
                    <a:pt x="26" y="38"/>
                  </a:cubicBezTo>
                  <a:cubicBezTo>
                    <a:pt x="26" y="31"/>
                    <a:pt x="32" y="25"/>
                    <a:pt x="40" y="25"/>
                  </a:cubicBezTo>
                  <a:close/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Freeform 206"/>
            <p:cNvSpPr>
              <a:spLocks noEditPoints="1"/>
            </p:cNvSpPr>
            <p:nvPr/>
          </p:nvSpPr>
          <p:spPr bwMode="auto">
            <a:xfrm>
              <a:off x="10317126" y="3813660"/>
              <a:ext cx="212466" cy="182489"/>
            </a:xfrm>
            <a:custGeom>
              <a:avLst/>
              <a:gdLst>
                <a:gd name="T0" fmla="*/ 71 w 141"/>
                <a:gd name="T1" fmla="*/ 0 h 121"/>
                <a:gd name="T2" fmla="*/ 0 w 141"/>
                <a:gd name="T3" fmla="*/ 55 h 121"/>
                <a:gd name="T4" fmla="*/ 19 w 141"/>
                <a:gd name="T5" fmla="*/ 92 h 121"/>
                <a:gd name="T6" fmla="*/ 10 w 141"/>
                <a:gd name="T7" fmla="*/ 121 h 121"/>
                <a:gd name="T8" fmla="*/ 45 w 141"/>
                <a:gd name="T9" fmla="*/ 106 h 121"/>
                <a:gd name="T10" fmla="*/ 71 w 141"/>
                <a:gd name="T11" fmla="*/ 110 h 121"/>
                <a:gd name="T12" fmla="*/ 141 w 141"/>
                <a:gd name="T13" fmla="*/ 55 h 121"/>
                <a:gd name="T14" fmla="*/ 71 w 141"/>
                <a:gd name="T15" fmla="*/ 0 h 121"/>
                <a:gd name="T16" fmla="*/ 71 w 141"/>
                <a:gd name="T17" fmla="*/ 0 h 121"/>
                <a:gd name="T18" fmla="*/ 71 w 141"/>
                <a:gd name="T1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21">
                  <a:moveTo>
                    <a:pt x="71" y="0"/>
                  </a:moveTo>
                  <a:cubicBezTo>
                    <a:pt x="32" y="0"/>
                    <a:pt x="0" y="25"/>
                    <a:pt x="0" y="55"/>
                  </a:cubicBezTo>
                  <a:cubicBezTo>
                    <a:pt x="0" y="70"/>
                    <a:pt x="7" y="83"/>
                    <a:pt x="19" y="92"/>
                  </a:cubicBezTo>
                  <a:cubicBezTo>
                    <a:pt x="19" y="102"/>
                    <a:pt x="17" y="115"/>
                    <a:pt x="10" y="121"/>
                  </a:cubicBezTo>
                  <a:cubicBezTo>
                    <a:pt x="23" y="121"/>
                    <a:pt x="37" y="113"/>
                    <a:pt x="45" y="106"/>
                  </a:cubicBezTo>
                  <a:cubicBezTo>
                    <a:pt x="53" y="109"/>
                    <a:pt x="61" y="110"/>
                    <a:pt x="71" y="110"/>
                  </a:cubicBezTo>
                  <a:cubicBezTo>
                    <a:pt x="109" y="110"/>
                    <a:pt x="141" y="85"/>
                    <a:pt x="141" y="55"/>
                  </a:cubicBezTo>
                  <a:cubicBezTo>
                    <a:pt x="141" y="25"/>
                    <a:pt x="109" y="0"/>
                    <a:pt x="71" y="0"/>
                  </a:cubicBezTo>
                  <a:close/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207"/>
            <p:cNvSpPr>
              <a:spLocks noEditPoints="1"/>
            </p:cNvSpPr>
            <p:nvPr/>
          </p:nvSpPr>
          <p:spPr bwMode="auto">
            <a:xfrm>
              <a:off x="9208217" y="3264917"/>
              <a:ext cx="211190" cy="183765"/>
            </a:xfrm>
            <a:custGeom>
              <a:avLst/>
              <a:gdLst>
                <a:gd name="T0" fmla="*/ 70 w 140"/>
                <a:gd name="T1" fmla="*/ 0 h 122"/>
                <a:gd name="T2" fmla="*/ 0 w 140"/>
                <a:gd name="T3" fmla="*/ 55 h 122"/>
                <a:gd name="T4" fmla="*/ 19 w 140"/>
                <a:gd name="T5" fmla="*/ 93 h 122"/>
                <a:gd name="T6" fmla="*/ 9 w 140"/>
                <a:gd name="T7" fmla="*/ 122 h 122"/>
                <a:gd name="T8" fmla="*/ 44 w 140"/>
                <a:gd name="T9" fmla="*/ 106 h 122"/>
                <a:gd name="T10" fmla="*/ 70 w 140"/>
                <a:gd name="T11" fmla="*/ 110 h 122"/>
                <a:gd name="T12" fmla="*/ 140 w 140"/>
                <a:gd name="T13" fmla="*/ 55 h 122"/>
                <a:gd name="T14" fmla="*/ 70 w 140"/>
                <a:gd name="T15" fmla="*/ 0 h 122"/>
                <a:gd name="T16" fmla="*/ 70 w 140"/>
                <a:gd name="T17" fmla="*/ 0 h 122"/>
                <a:gd name="T18" fmla="*/ 70 w 14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22">
                  <a:moveTo>
                    <a:pt x="70" y="0"/>
                  </a:moveTo>
                  <a:cubicBezTo>
                    <a:pt x="31" y="0"/>
                    <a:pt x="0" y="25"/>
                    <a:pt x="0" y="55"/>
                  </a:cubicBezTo>
                  <a:cubicBezTo>
                    <a:pt x="0" y="70"/>
                    <a:pt x="7" y="83"/>
                    <a:pt x="19" y="93"/>
                  </a:cubicBezTo>
                  <a:cubicBezTo>
                    <a:pt x="18" y="102"/>
                    <a:pt x="16" y="115"/>
                    <a:pt x="9" y="122"/>
                  </a:cubicBezTo>
                  <a:cubicBezTo>
                    <a:pt x="23" y="122"/>
                    <a:pt x="36" y="113"/>
                    <a:pt x="44" y="106"/>
                  </a:cubicBezTo>
                  <a:cubicBezTo>
                    <a:pt x="52" y="109"/>
                    <a:pt x="61" y="110"/>
                    <a:pt x="70" y="110"/>
                  </a:cubicBezTo>
                  <a:cubicBezTo>
                    <a:pt x="109" y="110"/>
                    <a:pt x="140" y="86"/>
                    <a:pt x="140" y="55"/>
                  </a:cubicBezTo>
                  <a:cubicBezTo>
                    <a:pt x="140" y="25"/>
                    <a:pt x="109" y="0"/>
                    <a:pt x="70" y="0"/>
                  </a:cubicBezTo>
                  <a:close/>
                  <a:moveTo>
                    <a:pt x="70" y="0"/>
                  </a:move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208"/>
            <p:cNvSpPr>
              <a:spLocks noEditPoints="1"/>
            </p:cNvSpPr>
            <p:nvPr/>
          </p:nvSpPr>
          <p:spPr bwMode="auto">
            <a:xfrm>
              <a:off x="7541025" y="3670731"/>
              <a:ext cx="211190" cy="182489"/>
            </a:xfrm>
            <a:custGeom>
              <a:avLst/>
              <a:gdLst>
                <a:gd name="T0" fmla="*/ 70 w 140"/>
                <a:gd name="T1" fmla="*/ 0 h 121"/>
                <a:gd name="T2" fmla="*/ 0 w 140"/>
                <a:gd name="T3" fmla="*/ 55 h 121"/>
                <a:gd name="T4" fmla="*/ 18 w 140"/>
                <a:gd name="T5" fmla="*/ 92 h 121"/>
                <a:gd name="T6" fmla="*/ 9 w 140"/>
                <a:gd name="T7" fmla="*/ 121 h 121"/>
                <a:gd name="T8" fmla="*/ 44 w 140"/>
                <a:gd name="T9" fmla="*/ 106 h 121"/>
                <a:gd name="T10" fmla="*/ 70 w 140"/>
                <a:gd name="T11" fmla="*/ 110 h 121"/>
                <a:gd name="T12" fmla="*/ 140 w 140"/>
                <a:gd name="T13" fmla="*/ 55 h 121"/>
                <a:gd name="T14" fmla="*/ 70 w 140"/>
                <a:gd name="T15" fmla="*/ 0 h 121"/>
                <a:gd name="T16" fmla="*/ 70 w 140"/>
                <a:gd name="T17" fmla="*/ 0 h 121"/>
                <a:gd name="T18" fmla="*/ 70 w 140"/>
                <a:gd name="T1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21">
                  <a:moveTo>
                    <a:pt x="70" y="0"/>
                  </a:moveTo>
                  <a:cubicBezTo>
                    <a:pt x="31" y="0"/>
                    <a:pt x="0" y="25"/>
                    <a:pt x="0" y="55"/>
                  </a:cubicBezTo>
                  <a:cubicBezTo>
                    <a:pt x="0" y="69"/>
                    <a:pt x="7" y="83"/>
                    <a:pt x="18" y="92"/>
                  </a:cubicBezTo>
                  <a:cubicBezTo>
                    <a:pt x="18" y="102"/>
                    <a:pt x="16" y="115"/>
                    <a:pt x="9" y="121"/>
                  </a:cubicBezTo>
                  <a:cubicBezTo>
                    <a:pt x="22" y="121"/>
                    <a:pt x="36" y="113"/>
                    <a:pt x="44" y="106"/>
                  </a:cubicBezTo>
                  <a:cubicBezTo>
                    <a:pt x="52" y="109"/>
                    <a:pt x="61" y="110"/>
                    <a:pt x="70" y="110"/>
                  </a:cubicBezTo>
                  <a:cubicBezTo>
                    <a:pt x="108" y="110"/>
                    <a:pt x="140" y="85"/>
                    <a:pt x="140" y="55"/>
                  </a:cubicBezTo>
                  <a:cubicBezTo>
                    <a:pt x="140" y="25"/>
                    <a:pt x="108" y="0"/>
                    <a:pt x="70" y="0"/>
                  </a:cubicBezTo>
                  <a:close/>
                  <a:moveTo>
                    <a:pt x="70" y="0"/>
                  </a:move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209"/>
            <p:cNvSpPr>
              <a:spLocks noEditPoints="1"/>
            </p:cNvSpPr>
            <p:nvPr/>
          </p:nvSpPr>
          <p:spPr bwMode="auto">
            <a:xfrm>
              <a:off x="8452143" y="2742336"/>
              <a:ext cx="211190" cy="184403"/>
            </a:xfrm>
            <a:custGeom>
              <a:avLst/>
              <a:gdLst>
                <a:gd name="T0" fmla="*/ 70 w 140"/>
                <a:gd name="T1" fmla="*/ 0 h 122"/>
                <a:gd name="T2" fmla="*/ 0 w 140"/>
                <a:gd name="T3" fmla="*/ 55 h 122"/>
                <a:gd name="T4" fmla="*/ 18 w 140"/>
                <a:gd name="T5" fmla="*/ 93 h 122"/>
                <a:gd name="T6" fmla="*/ 9 w 140"/>
                <a:gd name="T7" fmla="*/ 122 h 122"/>
                <a:gd name="T8" fmla="*/ 44 w 140"/>
                <a:gd name="T9" fmla="*/ 107 h 122"/>
                <a:gd name="T10" fmla="*/ 70 w 140"/>
                <a:gd name="T11" fmla="*/ 110 h 122"/>
                <a:gd name="T12" fmla="*/ 140 w 140"/>
                <a:gd name="T13" fmla="*/ 55 h 122"/>
                <a:gd name="T14" fmla="*/ 70 w 140"/>
                <a:gd name="T15" fmla="*/ 0 h 122"/>
                <a:gd name="T16" fmla="*/ 70 w 140"/>
                <a:gd name="T17" fmla="*/ 0 h 122"/>
                <a:gd name="T18" fmla="*/ 70 w 14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22">
                  <a:moveTo>
                    <a:pt x="70" y="0"/>
                  </a:moveTo>
                  <a:cubicBezTo>
                    <a:pt x="31" y="0"/>
                    <a:pt x="0" y="25"/>
                    <a:pt x="0" y="55"/>
                  </a:cubicBezTo>
                  <a:cubicBezTo>
                    <a:pt x="0" y="70"/>
                    <a:pt x="7" y="83"/>
                    <a:pt x="18" y="93"/>
                  </a:cubicBezTo>
                  <a:cubicBezTo>
                    <a:pt x="18" y="102"/>
                    <a:pt x="16" y="115"/>
                    <a:pt x="9" y="122"/>
                  </a:cubicBezTo>
                  <a:cubicBezTo>
                    <a:pt x="22" y="122"/>
                    <a:pt x="36" y="113"/>
                    <a:pt x="44" y="107"/>
                  </a:cubicBezTo>
                  <a:cubicBezTo>
                    <a:pt x="52" y="109"/>
                    <a:pt x="61" y="110"/>
                    <a:pt x="70" y="110"/>
                  </a:cubicBezTo>
                  <a:cubicBezTo>
                    <a:pt x="108" y="110"/>
                    <a:pt x="140" y="86"/>
                    <a:pt x="140" y="55"/>
                  </a:cubicBezTo>
                  <a:cubicBezTo>
                    <a:pt x="140" y="25"/>
                    <a:pt x="108" y="0"/>
                    <a:pt x="70" y="0"/>
                  </a:cubicBezTo>
                  <a:close/>
                  <a:moveTo>
                    <a:pt x="70" y="0"/>
                  </a:move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210"/>
            <p:cNvSpPr>
              <a:spLocks noEditPoints="1"/>
            </p:cNvSpPr>
            <p:nvPr/>
          </p:nvSpPr>
          <p:spPr bwMode="auto">
            <a:xfrm>
              <a:off x="9349861" y="2837409"/>
              <a:ext cx="56147" cy="56150"/>
            </a:xfrm>
            <a:custGeom>
              <a:avLst/>
              <a:gdLst>
                <a:gd name="T0" fmla="*/ 1 w 37"/>
                <a:gd name="T1" fmla="*/ 30 h 37"/>
                <a:gd name="T2" fmla="*/ 7 w 37"/>
                <a:gd name="T3" fmla="*/ 36 h 37"/>
                <a:gd name="T4" fmla="*/ 10 w 37"/>
                <a:gd name="T5" fmla="*/ 36 h 37"/>
                <a:gd name="T6" fmla="*/ 18 w 37"/>
                <a:gd name="T7" fmla="*/ 28 h 37"/>
                <a:gd name="T8" fmla="*/ 27 w 37"/>
                <a:gd name="T9" fmla="*/ 36 h 37"/>
                <a:gd name="T10" fmla="*/ 30 w 37"/>
                <a:gd name="T11" fmla="*/ 36 h 37"/>
                <a:gd name="T12" fmla="*/ 36 w 37"/>
                <a:gd name="T13" fmla="*/ 30 h 37"/>
                <a:gd name="T14" fmla="*/ 36 w 37"/>
                <a:gd name="T15" fmla="*/ 27 h 37"/>
                <a:gd name="T16" fmla="*/ 28 w 37"/>
                <a:gd name="T17" fmla="*/ 19 h 37"/>
                <a:gd name="T18" fmla="*/ 36 w 37"/>
                <a:gd name="T19" fmla="*/ 10 h 37"/>
                <a:gd name="T20" fmla="*/ 36 w 37"/>
                <a:gd name="T21" fmla="*/ 7 h 37"/>
                <a:gd name="T22" fmla="*/ 30 w 37"/>
                <a:gd name="T23" fmla="*/ 1 h 37"/>
                <a:gd name="T24" fmla="*/ 27 w 37"/>
                <a:gd name="T25" fmla="*/ 1 h 37"/>
                <a:gd name="T26" fmla="*/ 18 w 37"/>
                <a:gd name="T27" fmla="*/ 10 h 37"/>
                <a:gd name="T28" fmla="*/ 10 w 37"/>
                <a:gd name="T29" fmla="*/ 1 h 37"/>
                <a:gd name="T30" fmla="*/ 7 w 37"/>
                <a:gd name="T31" fmla="*/ 1 h 37"/>
                <a:gd name="T32" fmla="*/ 1 w 37"/>
                <a:gd name="T33" fmla="*/ 7 h 37"/>
                <a:gd name="T34" fmla="*/ 1 w 37"/>
                <a:gd name="T35" fmla="*/ 10 h 37"/>
                <a:gd name="T36" fmla="*/ 9 w 37"/>
                <a:gd name="T37" fmla="*/ 19 h 37"/>
                <a:gd name="T38" fmla="*/ 1 w 37"/>
                <a:gd name="T39" fmla="*/ 27 h 37"/>
                <a:gd name="T40" fmla="*/ 1 w 37"/>
                <a:gd name="T41" fmla="*/ 30 h 37"/>
                <a:gd name="T42" fmla="*/ 1 w 37"/>
                <a:gd name="T43" fmla="*/ 30 h 37"/>
                <a:gd name="T44" fmla="*/ 1 w 37"/>
                <a:gd name="T45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" h="37">
                  <a:moveTo>
                    <a:pt x="1" y="30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8" y="37"/>
                    <a:pt x="9" y="37"/>
                    <a:pt x="10" y="3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7"/>
                    <a:pt x="29" y="37"/>
                    <a:pt x="30" y="3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8"/>
                    <a:pt x="36" y="27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9"/>
                    <a:pt x="37" y="8"/>
                    <a:pt x="36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9"/>
                    <a:pt x="1" y="1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8"/>
                    <a:pt x="0" y="29"/>
                    <a:pt x="1" y="3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211"/>
            <p:cNvSpPr>
              <a:spLocks noEditPoints="1"/>
            </p:cNvSpPr>
            <p:nvPr/>
          </p:nvSpPr>
          <p:spPr bwMode="auto">
            <a:xfrm>
              <a:off x="9467898" y="2915892"/>
              <a:ext cx="55509" cy="56150"/>
            </a:xfrm>
            <a:custGeom>
              <a:avLst/>
              <a:gdLst>
                <a:gd name="T0" fmla="*/ 8 w 37"/>
                <a:gd name="T1" fmla="*/ 1 h 37"/>
                <a:gd name="T2" fmla="*/ 1 w 37"/>
                <a:gd name="T3" fmla="*/ 7 h 37"/>
                <a:gd name="T4" fmla="*/ 1 w 37"/>
                <a:gd name="T5" fmla="*/ 10 h 37"/>
                <a:gd name="T6" fmla="*/ 10 w 37"/>
                <a:gd name="T7" fmla="*/ 18 h 37"/>
                <a:gd name="T8" fmla="*/ 1 w 37"/>
                <a:gd name="T9" fmla="*/ 27 h 37"/>
                <a:gd name="T10" fmla="*/ 1 w 37"/>
                <a:gd name="T11" fmla="*/ 30 h 37"/>
                <a:gd name="T12" fmla="*/ 8 w 37"/>
                <a:gd name="T13" fmla="*/ 36 h 37"/>
                <a:gd name="T14" fmla="*/ 10 w 37"/>
                <a:gd name="T15" fmla="*/ 36 h 37"/>
                <a:gd name="T16" fmla="*/ 19 w 37"/>
                <a:gd name="T17" fmla="*/ 28 h 37"/>
                <a:gd name="T18" fmla="*/ 27 w 37"/>
                <a:gd name="T19" fmla="*/ 36 h 37"/>
                <a:gd name="T20" fmla="*/ 30 w 37"/>
                <a:gd name="T21" fmla="*/ 36 h 37"/>
                <a:gd name="T22" fmla="*/ 37 w 37"/>
                <a:gd name="T23" fmla="*/ 30 h 37"/>
                <a:gd name="T24" fmla="*/ 37 w 37"/>
                <a:gd name="T25" fmla="*/ 27 h 37"/>
                <a:gd name="T26" fmla="*/ 28 w 37"/>
                <a:gd name="T27" fmla="*/ 18 h 37"/>
                <a:gd name="T28" fmla="*/ 37 w 37"/>
                <a:gd name="T29" fmla="*/ 10 h 37"/>
                <a:gd name="T30" fmla="*/ 37 w 37"/>
                <a:gd name="T31" fmla="*/ 7 h 37"/>
                <a:gd name="T32" fmla="*/ 30 w 37"/>
                <a:gd name="T33" fmla="*/ 1 h 37"/>
                <a:gd name="T34" fmla="*/ 28 w 37"/>
                <a:gd name="T35" fmla="*/ 1 h 37"/>
                <a:gd name="T36" fmla="*/ 19 w 37"/>
                <a:gd name="T37" fmla="*/ 9 h 37"/>
                <a:gd name="T38" fmla="*/ 10 w 37"/>
                <a:gd name="T39" fmla="*/ 1 h 37"/>
                <a:gd name="T40" fmla="*/ 8 w 37"/>
                <a:gd name="T41" fmla="*/ 1 h 37"/>
                <a:gd name="T42" fmla="*/ 8 w 37"/>
                <a:gd name="T43" fmla="*/ 1 h 37"/>
                <a:gd name="T44" fmla="*/ 8 w 37"/>
                <a:gd name="T4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" h="37">
                  <a:moveTo>
                    <a:pt x="8" y="1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9"/>
                    <a:pt x="1" y="1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8"/>
                    <a:pt x="0" y="29"/>
                    <a:pt x="1" y="3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7"/>
                    <a:pt x="10" y="37"/>
                    <a:pt x="10" y="3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7"/>
                    <a:pt x="30" y="37"/>
                    <a:pt x="30" y="36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9"/>
                    <a:pt x="37" y="28"/>
                    <a:pt x="37" y="2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9"/>
                    <a:pt x="37" y="8"/>
                    <a:pt x="37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28" y="0"/>
                    <a:pt x="28" y="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212"/>
            <p:cNvSpPr>
              <a:spLocks noEditPoints="1"/>
            </p:cNvSpPr>
            <p:nvPr/>
          </p:nvSpPr>
          <p:spPr bwMode="auto">
            <a:xfrm>
              <a:off x="9377297" y="2976509"/>
              <a:ext cx="63165" cy="63169"/>
            </a:xfrm>
            <a:custGeom>
              <a:avLst/>
              <a:gdLst>
                <a:gd name="T0" fmla="*/ 42 w 42"/>
                <a:gd name="T1" fmla="*/ 21 h 42"/>
                <a:gd name="T2" fmla="*/ 21 w 42"/>
                <a:gd name="T3" fmla="*/ 42 h 42"/>
                <a:gd name="T4" fmla="*/ 0 w 42"/>
                <a:gd name="T5" fmla="*/ 21 h 42"/>
                <a:gd name="T6" fmla="*/ 21 w 42"/>
                <a:gd name="T7" fmla="*/ 0 h 42"/>
                <a:gd name="T8" fmla="*/ 42 w 42"/>
                <a:gd name="T9" fmla="*/ 21 h 42"/>
                <a:gd name="T10" fmla="*/ 42 w 42"/>
                <a:gd name="T11" fmla="*/ 21 h 42"/>
                <a:gd name="T12" fmla="*/ 42 w 42"/>
                <a:gd name="T1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cubicBezTo>
                    <a:pt x="42" y="33"/>
                    <a:pt x="33" y="42"/>
                    <a:pt x="21" y="42"/>
                  </a:cubicBezTo>
                  <a:cubicBezTo>
                    <a:pt x="10" y="42"/>
                    <a:pt x="0" y="33"/>
                    <a:pt x="0" y="21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33" y="0"/>
                    <a:pt x="42" y="10"/>
                    <a:pt x="42" y="21"/>
                  </a:cubicBezTo>
                  <a:close/>
                  <a:moveTo>
                    <a:pt x="42" y="21"/>
                  </a:moveTo>
                  <a:cubicBezTo>
                    <a:pt x="42" y="21"/>
                    <a:pt x="42" y="21"/>
                    <a:pt x="42" y="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213"/>
            <p:cNvSpPr>
              <a:spLocks noEditPoints="1"/>
            </p:cNvSpPr>
            <p:nvPr/>
          </p:nvSpPr>
          <p:spPr bwMode="auto">
            <a:xfrm>
              <a:off x="9490230" y="2799763"/>
              <a:ext cx="63165" cy="63807"/>
            </a:xfrm>
            <a:custGeom>
              <a:avLst/>
              <a:gdLst>
                <a:gd name="T0" fmla="*/ 42 w 42"/>
                <a:gd name="T1" fmla="*/ 21 h 42"/>
                <a:gd name="T2" fmla="*/ 21 w 42"/>
                <a:gd name="T3" fmla="*/ 42 h 42"/>
                <a:gd name="T4" fmla="*/ 0 w 42"/>
                <a:gd name="T5" fmla="*/ 21 h 42"/>
                <a:gd name="T6" fmla="*/ 21 w 42"/>
                <a:gd name="T7" fmla="*/ 0 h 42"/>
                <a:gd name="T8" fmla="*/ 42 w 42"/>
                <a:gd name="T9" fmla="*/ 21 h 42"/>
                <a:gd name="T10" fmla="*/ 42 w 42"/>
                <a:gd name="T11" fmla="*/ 21 h 42"/>
                <a:gd name="T12" fmla="*/ 42 w 42"/>
                <a:gd name="T1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cubicBezTo>
                    <a:pt x="42" y="32"/>
                    <a:pt x="32" y="42"/>
                    <a:pt x="21" y="42"/>
                  </a:cubicBezTo>
                  <a:cubicBezTo>
                    <a:pt x="9" y="42"/>
                    <a:pt x="0" y="32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2" y="0"/>
                    <a:pt x="42" y="9"/>
                    <a:pt x="42" y="21"/>
                  </a:cubicBezTo>
                  <a:close/>
                  <a:moveTo>
                    <a:pt x="42" y="21"/>
                  </a:moveTo>
                  <a:cubicBezTo>
                    <a:pt x="42" y="21"/>
                    <a:pt x="42" y="21"/>
                    <a:pt x="42" y="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214"/>
            <p:cNvSpPr>
              <a:spLocks noEditPoints="1"/>
            </p:cNvSpPr>
            <p:nvPr/>
          </p:nvSpPr>
          <p:spPr bwMode="auto">
            <a:xfrm>
              <a:off x="9410475" y="2852723"/>
              <a:ext cx="75288" cy="114853"/>
            </a:xfrm>
            <a:custGeom>
              <a:avLst/>
              <a:gdLst>
                <a:gd name="T0" fmla="*/ 18 w 50"/>
                <a:gd name="T1" fmla="*/ 29 h 76"/>
                <a:gd name="T2" fmla="*/ 6 w 50"/>
                <a:gd name="T3" fmla="*/ 51 h 76"/>
                <a:gd name="T4" fmla="*/ 0 w 50"/>
                <a:gd name="T5" fmla="*/ 73 h 76"/>
                <a:gd name="T6" fmla="*/ 2 w 50"/>
                <a:gd name="T7" fmla="*/ 76 h 76"/>
                <a:gd name="T8" fmla="*/ 2 w 50"/>
                <a:gd name="T9" fmla="*/ 76 h 76"/>
                <a:gd name="T10" fmla="*/ 5 w 50"/>
                <a:gd name="T11" fmla="*/ 73 h 76"/>
                <a:gd name="T12" fmla="*/ 11 w 50"/>
                <a:gd name="T13" fmla="*/ 53 h 76"/>
                <a:gd name="T14" fmla="*/ 22 w 50"/>
                <a:gd name="T15" fmla="*/ 32 h 76"/>
                <a:gd name="T16" fmla="*/ 41 w 50"/>
                <a:gd name="T17" fmla="*/ 11 h 76"/>
                <a:gd name="T18" fmla="*/ 44 w 50"/>
                <a:gd name="T19" fmla="*/ 15 h 76"/>
                <a:gd name="T20" fmla="*/ 49 w 50"/>
                <a:gd name="T21" fmla="*/ 2 h 76"/>
                <a:gd name="T22" fmla="*/ 48 w 50"/>
                <a:gd name="T23" fmla="*/ 0 h 76"/>
                <a:gd name="T24" fmla="*/ 34 w 50"/>
                <a:gd name="T25" fmla="*/ 2 h 76"/>
                <a:gd name="T26" fmla="*/ 38 w 50"/>
                <a:gd name="T27" fmla="*/ 6 h 76"/>
                <a:gd name="T28" fmla="*/ 18 w 50"/>
                <a:gd name="T29" fmla="*/ 29 h 76"/>
                <a:gd name="T30" fmla="*/ 18 w 50"/>
                <a:gd name="T31" fmla="*/ 29 h 76"/>
                <a:gd name="T32" fmla="*/ 18 w 50"/>
                <a:gd name="T33" fmla="*/ 2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76">
                  <a:moveTo>
                    <a:pt x="18" y="29"/>
                  </a:moveTo>
                  <a:cubicBezTo>
                    <a:pt x="13" y="36"/>
                    <a:pt x="9" y="43"/>
                    <a:pt x="6" y="51"/>
                  </a:cubicBezTo>
                  <a:cubicBezTo>
                    <a:pt x="0" y="63"/>
                    <a:pt x="0" y="72"/>
                    <a:pt x="0" y="73"/>
                  </a:cubicBezTo>
                  <a:cubicBezTo>
                    <a:pt x="0" y="74"/>
                    <a:pt x="1" y="75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4" y="76"/>
                    <a:pt x="5" y="74"/>
                    <a:pt x="5" y="73"/>
                  </a:cubicBezTo>
                  <a:cubicBezTo>
                    <a:pt x="5" y="73"/>
                    <a:pt x="6" y="65"/>
                    <a:pt x="11" y="53"/>
                  </a:cubicBezTo>
                  <a:cubicBezTo>
                    <a:pt x="13" y="45"/>
                    <a:pt x="17" y="38"/>
                    <a:pt x="22" y="32"/>
                  </a:cubicBezTo>
                  <a:cubicBezTo>
                    <a:pt x="27" y="24"/>
                    <a:pt x="34" y="17"/>
                    <a:pt x="41" y="11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0" y="1"/>
                    <a:pt x="49" y="0"/>
                    <a:pt x="48" y="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0" y="13"/>
                    <a:pt x="23" y="21"/>
                    <a:pt x="18" y="29"/>
                  </a:cubicBezTo>
                  <a:close/>
                  <a:moveTo>
                    <a:pt x="18" y="29"/>
                  </a:moveTo>
                  <a:cubicBezTo>
                    <a:pt x="18" y="29"/>
                    <a:pt x="18" y="29"/>
                    <a:pt x="18" y="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215"/>
            <p:cNvSpPr>
              <a:spLocks noEditPoints="1"/>
            </p:cNvSpPr>
            <p:nvPr/>
          </p:nvSpPr>
          <p:spPr bwMode="auto">
            <a:xfrm>
              <a:off x="9312217" y="2787639"/>
              <a:ext cx="65080" cy="194612"/>
            </a:xfrm>
            <a:custGeom>
              <a:avLst/>
              <a:gdLst>
                <a:gd name="T0" fmla="*/ 1 w 43"/>
                <a:gd name="T1" fmla="*/ 59 h 129"/>
                <a:gd name="T2" fmla="*/ 12 w 43"/>
                <a:gd name="T3" fmla="*/ 96 h 129"/>
                <a:gd name="T4" fmla="*/ 38 w 43"/>
                <a:gd name="T5" fmla="*/ 128 h 129"/>
                <a:gd name="T6" fmla="*/ 40 w 43"/>
                <a:gd name="T7" fmla="*/ 129 h 129"/>
                <a:gd name="T8" fmla="*/ 42 w 43"/>
                <a:gd name="T9" fmla="*/ 128 h 129"/>
                <a:gd name="T10" fmla="*/ 42 w 43"/>
                <a:gd name="T11" fmla="*/ 124 h 129"/>
                <a:gd name="T12" fmla="*/ 17 w 43"/>
                <a:gd name="T13" fmla="*/ 94 h 129"/>
                <a:gd name="T14" fmla="*/ 7 w 43"/>
                <a:gd name="T15" fmla="*/ 58 h 129"/>
                <a:gd name="T16" fmla="*/ 15 w 43"/>
                <a:gd name="T17" fmla="*/ 13 h 129"/>
                <a:gd name="T18" fmla="*/ 20 w 43"/>
                <a:gd name="T19" fmla="*/ 15 h 129"/>
                <a:gd name="T20" fmla="*/ 19 w 43"/>
                <a:gd name="T21" fmla="*/ 1 h 129"/>
                <a:gd name="T22" fmla="*/ 17 w 43"/>
                <a:gd name="T23" fmla="*/ 1 h 129"/>
                <a:gd name="T24" fmla="*/ 6 w 43"/>
                <a:gd name="T25" fmla="*/ 8 h 129"/>
                <a:gd name="T26" fmla="*/ 10 w 43"/>
                <a:gd name="T27" fmla="*/ 11 h 129"/>
                <a:gd name="T28" fmla="*/ 1 w 43"/>
                <a:gd name="T29" fmla="*/ 59 h 129"/>
                <a:gd name="T30" fmla="*/ 1 w 43"/>
                <a:gd name="T31" fmla="*/ 59 h 129"/>
                <a:gd name="T32" fmla="*/ 1 w 43"/>
                <a:gd name="T33" fmla="*/ 5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129">
                  <a:moveTo>
                    <a:pt x="1" y="59"/>
                  </a:moveTo>
                  <a:cubicBezTo>
                    <a:pt x="2" y="72"/>
                    <a:pt x="6" y="84"/>
                    <a:pt x="12" y="96"/>
                  </a:cubicBezTo>
                  <a:cubicBezTo>
                    <a:pt x="23" y="117"/>
                    <a:pt x="38" y="128"/>
                    <a:pt x="38" y="128"/>
                  </a:cubicBezTo>
                  <a:cubicBezTo>
                    <a:pt x="39" y="129"/>
                    <a:pt x="39" y="129"/>
                    <a:pt x="40" y="129"/>
                  </a:cubicBezTo>
                  <a:cubicBezTo>
                    <a:pt x="41" y="129"/>
                    <a:pt x="42" y="129"/>
                    <a:pt x="42" y="128"/>
                  </a:cubicBezTo>
                  <a:cubicBezTo>
                    <a:pt x="43" y="127"/>
                    <a:pt x="43" y="125"/>
                    <a:pt x="42" y="124"/>
                  </a:cubicBezTo>
                  <a:cubicBezTo>
                    <a:pt x="42" y="124"/>
                    <a:pt x="27" y="113"/>
                    <a:pt x="17" y="94"/>
                  </a:cubicBezTo>
                  <a:cubicBezTo>
                    <a:pt x="11" y="82"/>
                    <a:pt x="7" y="70"/>
                    <a:pt x="7" y="58"/>
                  </a:cubicBezTo>
                  <a:cubicBezTo>
                    <a:pt x="6" y="43"/>
                    <a:pt x="9" y="28"/>
                    <a:pt x="15" y="13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3" y="27"/>
                    <a:pt x="0" y="43"/>
                    <a:pt x="1" y="59"/>
                  </a:cubicBezTo>
                  <a:close/>
                  <a:moveTo>
                    <a:pt x="1" y="59"/>
                  </a:moveTo>
                  <a:cubicBezTo>
                    <a:pt x="1" y="59"/>
                    <a:pt x="1" y="59"/>
                    <a:pt x="1" y="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216"/>
            <p:cNvSpPr>
              <a:spLocks noEditPoints="1"/>
            </p:cNvSpPr>
            <p:nvPr/>
          </p:nvSpPr>
          <p:spPr bwMode="auto">
            <a:xfrm>
              <a:off x="10576808" y="5170202"/>
              <a:ext cx="320933" cy="321589"/>
            </a:xfrm>
            <a:custGeom>
              <a:avLst/>
              <a:gdLst>
                <a:gd name="T0" fmla="*/ 0 w 213"/>
                <a:gd name="T1" fmla="*/ 207 h 213"/>
                <a:gd name="T2" fmla="*/ 7 w 213"/>
                <a:gd name="T3" fmla="*/ 213 h 213"/>
                <a:gd name="T4" fmla="*/ 81 w 213"/>
                <a:gd name="T5" fmla="*/ 213 h 213"/>
                <a:gd name="T6" fmla="*/ 81 w 213"/>
                <a:gd name="T7" fmla="*/ 152 h 213"/>
                <a:gd name="T8" fmla="*/ 90 w 213"/>
                <a:gd name="T9" fmla="*/ 142 h 213"/>
                <a:gd name="T10" fmla="*/ 121 w 213"/>
                <a:gd name="T11" fmla="*/ 142 h 213"/>
                <a:gd name="T12" fmla="*/ 132 w 213"/>
                <a:gd name="T13" fmla="*/ 152 h 213"/>
                <a:gd name="T14" fmla="*/ 132 w 213"/>
                <a:gd name="T15" fmla="*/ 213 h 213"/>
                <a:gd name="T16" fmla="*/ 205 w 213"/>
                <a:gd name="T17" fmla="*/ 213 h 213"/>
                <a:gd name="T18" fmla="*/ 213 w 213"/>
                <a:gd name="T19" fmla="*/ 205 h 213"/>
                <a:gd name="T20" fmla="*/ 213 w 213"/>
                <a:gd name="T21" fmla="*/ 92 h 213"/>
                <a:gd name="T22" fmla="*/ 110 w 213"/>
                <a:gd name="T23" fmla="*/ 0 h 213"/>
                <a:gd name="T24" fmla="*/ 0 w 213"/>
                <a:gd name="T25" fmla="*/ 92 h 213"/>
                <a:gd name="T26" fmla="*/ 0 w 213"/>
                <a:gd name="T27" fmla="*/ 207 h 213"/>
                <a:gd name="T28" fmla="*/ 0 w 213"/>
                <a:gd name="T29" fmla="*/ 207 h 213"/>
                <a:gd name="T30" fmla="*/ 0 w 213"/>
                <a:gd name="T31" fmla="*/ 20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3" h="213">
                  <a:moveTo>
                    <a:pt x="0" y="207"/>
                  </a:moveTo>
                  <a:cubicBezTo>
                    <a:pt x="0" y="207"/>
                    <a:pt x="0" y="213"/>
                    <a:pt x="7" y="213"/>
                  </a:cubicBezTo>
                  <a:cubicBezTo>
                    <a:pt x="15" y="213"/>
                    <a:pt x="81" y="213"/>
                    <a:pt x="81" y="213"/>
                  </a:cubicBezTo>
                  <a:cubicBezTo>
                    <a:pt x="81" y="152"/>
                    <a:pt x="81" y="152"/>
                    <a:pt x="81" y="152"/>
                  </a:cubicBezTo>
                  <a:cubicBezTo>
                    <a:pt x="81" y="152"/>
                    <a:pt x="80" y="142"/>
                    <a:pt x="90" y="142"/>
                  </a:cubicBezTo>
                  <a:cubicBezTo>
                    <a:pt x="121" y="142"/>
                    <a:pt x="121" y="142"/>
                    <a:pt x="121" y="142"/>
                  </a:cubicBezTo>
                  <a:cubicBezTo>
                    <a:pt x="133" y="142"/>
                    <a:pt x="132" y="152"/>
                    <a:pt x="132" y="152"/>
                  </a:cubicBezTo>
                  <a:cubicBezTo>
                    <a:pt x="132" y="213"/>
                    <a:pt x="132" y="213"/>
                    <a:pt x="132" y="213"/>
                  </a:cubicBezTo>
                  <a:cubicBezTo>
                    <a:pt x="205" y="213"/>
                    <a:pt x="205" y="213"/>
                    <a:pt x="205" y="213"/>
                  </a:cubicBezTo>
                  <a:cubicBezTo>
                    <a:pt x="213" y="213"/>
                    <a:pt x="213" y="205"/>
                    <a:pt x="213" y="205"/>
                  </a:cubicBezTo>
                  <a:cubicBezTo>
                    <a:pt x="213" y="92"/>
                    <a:pt x="213" y="92"/>
                    <a:pt x="213" y="9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207"/>
                  </a:lnTo>
                  <a:close/>
                  <a:moveTo>
                    <a:pt x="0" y="207"/>
                  </a:moveTo>
                  <a:cubicBezTo>
                    <a:pt x="0" y="207"/>
                    <a:pt x="0" y="207"/>
                    <a:pt x="0" y="2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217"/>
            <p:cNvSpPr>
              <a:spLocks noEditPoints="1"/>
            </p:cNvSpPr>
            <p:nvPr/>
          </p:nvSpPr>
          <p:spPr bwMode="auto">
            <a:xfrm>
              <a:off x="10516194" y="5094909"/>
              <a:ext cx="447902" cy="226516"/>
            </a:xfrm>
            <a:custGeom>
              <a:avLst/>
              <a:gdLst>
                <a:gd name="T0" fmla="*/ 0 w 297"/>
                <a:gd name="T1" fmla="*/ 133 h 150"/>
                <a:gd name="T2" fmla="*/ 30 w 297"/>
                <a:gd name="T3" fmla="*/ 133 h 150"/>
                <a:gd name="T4" fmla="*/ 151 w 297"/>
                <a:gd name="T5" fmla="*/ 31 h 150"/>
                <a:gd name="T6" fmla="*/ 264 w 297"/>
                <a:gd name="T7" fmla="*/ 133 h 150"/>
                <a:gd name="T8" fmla="*/ 297 w 297"/>
                <a:gd name="T9" fmla="*/ 133 h 150"/>
                <a:gd name="T10" fmla="*/ 151 w 297"/>
                <a:gd name="T11" fmla="*/ 0 h 150"/>
                <a:gd name="T12" fmla="*/ 0 w 297"/>
                <a:gd name="T13" fmla="*/ 133 h 150"/>
                <a:gd name="T14" fmla="*/ 0 w 297"/>
                <a:gd name="T15" fmla="*/ 133 h 150"/>
                <a:gd name="T16" fmla="*/ 0 w 297"/>
                <a:gd name="T17" fmla="*/ 13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50">
                  <a:moveTo>
                    <a:pt x="0" y="133"/>
                  </a:moveTo>
                  <a:cubicBezTo>
                    <a:pt x="0" y="133"/>
                    <a:pt x="9" y="150"/>
                    <a:pt x="30" y="133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88" y="149"/>
                    <a:pt x="297" y="133"/>
                    <a:pt x="297" y="133"/>
                  </a:cubicBezTo>
                  <a:cubicBezTo>
                    <a:pt x="151" y="0"/>
                    <a:pt x="151" y="0"/>
                    <a:pt x="151" y="0"/>
                  </a:cubicBezTo>
                  <a:lnTo>
                    <a:pt x="0" y="133"/>
                  </a:lnTo>
                  <a:close/>
                  <a:moveTo>
                    <a:pt x="0" y="133"/>
                  </a:moveTo>
                  <a:cubicBezTo>
                    <a:pt x="0" y="133"/>
                    <a:pt x="0" y="133"/>
                    <a:pt x="0" y="1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Freeform 218"/>
            <p:cNvSpPr>
              <a:spLocks noEditPoints="1"/>
            </p:cNvSpPr>
            <p:nvPr/>
          </p:nvSpPr>
          <p:spPr bwMode="auto">
            <a:xfrm>
              <a:off x="10865839" y="5140212"/>
              <a:ext cx="45300" cy="91883"/>
            </a:xfrm>
            <a:custGeom>
              <a:avLst/>
              <a:gdLst>
                <a:gd name="T0" fmla="*/ 71 w 71"/>
                <a:gd name="T1" fmla="*/ 0 h 144"/>
                <a:gd name="T2" fmla="*/ 0 w 71"/>
                <a:gd name="T3" fmla="*/ 0 h 144"/>
                <a:gd name="T4" fmla="*/ 3 w 71"/>
                <a:gd name="T5" fmla="*/ 85 h 144"/>
                <a:gd name="T6" fmla="*/ 71 w 71"/>
                <a:gd name="T7" fmla="*/ 144 h 144"/>
                <a:gd name="T8" fmla="*/ 71 w 71"/>
                <a:gd name="T9" fmla="*/ 0 h 144"/>
                <a:gd name="T10" fmla="*/ 71 w 71"/>
                <a:gd name="T11" fmla="*/ 0 h 144"/>
                <a:gd name="T12" fmla="*/ 71 w 71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44">
                  <a:moveTo>
                    <a:pt x="71" y="0"/>
                  </a:moveTo>
                  <a:lnTo>
                    <a:pt x="0" y="0"/>
                  </a:lnTo>
                  <a:lnTo>
                    <a:pt x="3" y="85"/>
                  </a:lnTo>
                  <a:lnTo>
                    <a:pt x="71" y="144"/>
                  </a:lnTo>
                  <a:lnTo>
                    <a:pt x="71" y="0"/>
                  </a:lnTo>
                  <a:close/>
                  <a:moveTo>
                    <a:pt x="71" y="0"/>
                  </a:moveTo>
                  <a:lnTo>
                    <a:pt x="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219"/>
            <p:cNvSpPr>
              <a:spLocks noEditPoints="1"/>
            </p:cNvSpPr>
            <p:nvPr/>
          </p:nvSpPr>
          <p:spPr bwMode="auto">
            <a:xfrm>
              <a:off x="10865839" y="5140212"/>
              <a:ext cx="45300" cy="91883"/>
            </a:xfrm>
            <a:custGeom>
              <a:avLst/>
              <a:gdLst>
                <a:gd name="T0" fmla="*/ 71 w 71"/>
                <a:gd name="T1" fmla="*/ 0 h 144"/>
                <a:gd name="T2" fmla="*/ 0 w 71"/>
                <a:gd name="T3" fmla="*/ 0 h 144"/>
                <a:gd name="T4" fmla="*/ 3 w 71"/>
                <a:gd name="T5" fmla="*/ 85 h 144"/>
                <a:gd name="T6" fmla="*/ 71 w 71"/>
                <a:gd name="T7" fmla="*/ 144 h 144"/>
                <a:gd name="T8" fmla="*/ 71 w 71"/>
                <a:gd name="T9" fmla="*/ 0 h 144"/>
                <a:gd name="T10" fmla="*/ 71 w 71"/>
                <a:gd name="T11" fmla="*/ 0 h 144"/>
                <a:gd name="T12" fmla="*/ 71 w 71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44">
                  <a:moveTo>
                    <a:pt x="71" y="0"/>
                  </a:moveTo>
                  <a:lnTo>
                    <a:pt x="0" y="0"/>
                  </a:lnTo>
                  <a:lnTo>
                    <a:pt x="3" y="85"/>
                  </a:lnTo>
                  <a:lnTo>
                    <a:pt x="71" y="144"/>
                  </a:lnTo>
                  <a:lnTo>
                    <a:pt x="71" y="0"/>
                  </a:lnTo>
                  <a:moveTo>
                    <a:pt x="71" y="0"/>
                  </a:moveTo>
                  <a:lnTo>
                    <a:pt x="7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220"/>
            <p:cNvSpPr>
              <a:spLocks noEditPoints="1"/>
            </p:cNvSpPr>
            <p:nvPr/>
          </p:nvSpPr>
          <p:spPr bwMode="auto">
            <a:xfrm>
              <a:off x="8096117" y="3646485"/>
              <a:ext cx="116761" cy="116129"/>
            </a:xfrm>
            <a:custGeom>
              <a:avLst/>
              <a:gdLst>
                <a:gd name="T0" fmla="*/ 77 w 77"/>
                <a:gd name="T1" fmla="*/ 38 h 77"/>
                <a:gd name="T2" fmla="*/ 39 w 77"/>
                <a:gd name="T3" fmla="*/ 77 h 77"/>
                <a:gd name="T4" fmla="*/ 0 w 77"/>
                <a:gd name="T5" fmla="*/ 38 h 77"/>
                <a:gd name="T6" fmla="*/ 39 w 77"/>
                <a:gd name="T7" fmla="*/ 0 h 77"/>
                <a:gd name="T8" fmla="*/ 77 w 77"/>
                <a:gd name="T9" fmla="*/ 38 h 77"/>
                <a:gd name="T10" fmla="*/ 77 w 77"/>
                <a:gd name="T11" fmla="*/ 38 h 77"/>
                <a:gd name="T12" fmla="*/ 77 w 77"/>
                <a:gd name="T13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7">
                  <a:moveTo>
                    <a:pt x="77" y="38"/>
                  </a:moveTo>
                  <a:cubicBezTo>
                    <a:pt x="77" y="60"/>
                    <a:pt x="60" y="77"/>
                    <a:pt x="39" y="77"/>
                  </a:cubicBezTo>
                  <a:cubicBezTo>
                    <a:pt x="17" y="77"/>
                    <a:pt x="0" y="60"/>
                    <a:pt x="0" y="38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60" y="0"/>
                    <a:pt x="77" y="17"/>
                    <a:pt x="77" y="38"/>
                  </a:cubicBezTo>
                  <a:close/>
                  <a:moveTo>
                    <a:pt x="77" y="38"/>
                  </a:moveTo>
                  <a:cubicBezTo>
                    <a:pt x="77" y="38"/>
                    <a:pt x="77" y="38"/>
                    <a:pt x="77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221"/>
            <p:cNvSpPr>
              <a:spLocks noEditPoints="1"/>
            </p:cNvSpPr>
            <p:nvPr/>
          </p:nvSpPr>
          <p:spPr bwMode="auto">
            <a:xfrm>
              <a:off x="8096117" y="3510576"/>
              <a:ext cx="252025" cy="252038"/>
            </a:xfrm>
            <a:custGeom>
              <a:avLst/>
              <a:gdLst>
                <a:gd name="T0" fmla="*/ 128 w 167"/>
                <a:gd name="T1" fmla="*/ 148 h 167"/>
                <a:gd name="T2" fmla="*/ 148 w 167"/>
                <a:gd name="T3" fmla="*/ 167 h 167"/>
                <a:gd name="T4" fmla="*/ 167 w 167"/>
                <a:gd name="T5" fmla="*/ 148 h 167"/>
                <a:gd name="T6" fmla="*/ 19 w 167"/>
                <a:gd name="T7" fmla="*/ 0 h 167"/>
                <a:gd name="T8" fmla="*/ 0 w 167"/>
                <a:gd name="T9" fmla="*/ 19 h 167"/>
                <a:gd name="T10" fmla="*/ 19 w 167"/>
                <a:gd name="T11" fmla="*/ 38 h 167"/>
                <a:gd name="T12" fmla="*/ 128 w 167"/>
                <a:gd name="T13" fmla="*/ 148 h 167"/>
                <a:gd name="T14" fmla="*/ 128 w 167"/>
                <a:gd name="T15" fmla="*/ 148 h 167"/>
                <a:gd name="T16" fmla="*/ 128 w 167"/>
                <a:gd name="T17" fmla="*/ 14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7">
                  <a:moveTo>
                    <a:pt x="128" y="148"/>
                  </a:moveTo>
                  <a:cubicBezTo>
                    <a:pt x="128" y="158"/>
                    <a:pt x="137" y="167"/>
                    <a:pt x="148" y="167"/>
                  </a:cubicBezTo>
                  <a:cubicBezTo>
                    <a:pt x="158" y="167"/>
                    <a:pt x="167" y="158"/>
                    <a:pt x="167" y="148"/>
                  </a:cubicBezTo>
                  <a:cubicBezTo>
                    <a:pt x="167" y="66"/>
                    <a:pt x="100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79" y="38"/>
                    <a:pt x="128" y="88"/>
                    <a:pt x="128" y="148"/>
                  </a:cubicBezTo>
                  <a:close/>
                  <a:moveTo>
                    <a:pt x="128" y="148"/>
                  </a:moveTo>
                  <a:cubicBezTo>
                    <a:pt x="128" y="148"/>
                    <a:pt x="128" y="148"/>
                    <a:pt x="128" y="1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222"/>
            <p:cNvSpPr>
              <a:spLocks noEditPoints="1"/>
            </p:cNvSpPr>
            <p:nvPr/>
          </p:nvSpPr>
          <p:spPr bwMode="auto">
            <a:xfrm>
              <a:off x="8096117" y="3403379"/>
              <a:ext cx="359215" cy="359235"/>
            </a:xfrm>
            <a:custGeom>
              <a:avLst/>
              <a:gdLst>
                <a:gd name="T0" fmla="*/ 219 w 238"/>
                <a:gd name="T1" fmla="*/ 238 h 238"/>
                <a:gd name="T2" fmla="*/ 238 w 238"/>
                <a:gd name="T3" fmla="*/ 219 h 238"/>
                <a:gd name="T4" fmla="*/ 19 w 238"/>
                <a:gd name="T5" fmla="*/ 0 h 238"/>
                <a:gd name="T6" fmla="*/ 0 w 238"/>
                <a:gd name="T7" fmla="*/ 19 h 238"/>
                <a:gd name="T8" fmla="*/ 19 w 238"/>
                <a:gd name="T9" fmla="*/ 38 h 238"/>
                <a:gd name="T10" fmla="*/ 199 w 238"/>
                <a:gd name="T11" fmla="*/ 219 h 238"/>
                <a:gd name="T12" fmla="*/ 219 w 238"/>
                <a:gd name="T13" fmla="*/ 238 h 238"/>
                <a:gd name="T14" fmla="*/ 219 w 238"/>
                <a:gd name="T15" fmla="*/ 238 h 238"/>
                <a:gd name="T16" fmla="*/ 219 w 238"/>
                <a:gd name="T17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238">
                  <a:moveTo>
                    <a:pt x="219" y="238"/>
                  </a:moveTo>
                  <a:cubicBezTo>
                    <a:pt x="229" y="238"/>
                    <a:pt x="238" y="229"/>
                    <a:pt x="238" y="219"/>
                  </a:cubicBezTo>
                  <a:cubicBezTo>
                    <a:pt x="238" y="98"/>
                    <a:pt x="140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119" y="38"/>
                    <a:pt x="199" y="119"/>
                    <a:pt x="199" y="219"/>
                  </a:cubicBezTo>
                  <a:cubicBezTo>
                    <a:pt x="199" y="229"/>
                    <a:pt x="208" y="238"/>
                    <a:pt x="219" y="238"/>
                  </a:cubicBezTo>
                  <a:close/>
                  <a:moveTo>
                    <a:pt x="219" y="238"/>
                  </a:moveTo>
                  <a:cubicBezTo>
                    <a:pt x="219" y="238"/>
                    <a:pt x="219" y="238"/>
                    <a:pt x="219" y="2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38" name="组合 237"/>
            <p:cNvGrpSpPr/>
            <p:nvPr/>
          </p:nvGrpSpPr>
          <p:grpSpPr>
            <a:xfrm>
              <a:off x="7037613" y="4862650"/>
              <a:ext cx="1292664" cy="906702"/>
              <a:chOff x="6153203" y="4862650"/>
              <a:chExt cx="1292664" cy="906702"/>
            </a:xfrm>
          </p:grpSpPr>
          <p:sp>
            <p:nvSpPr>
              <p:cNvPr id="26" name="Freeform 6"/>
              <p:cNvSpPr/>
              <p:nvPr/>
            </p:nvSpPr>
            <p:spPr bwMode="auto">
              <a:xfrm>
                <a:off x="6153203" y="5737448"/>
                <a:ext cx="1291388" cy="31904"/>
              </a:xfrm>
              <a:custGeom>
                <a:avLst/>
                <a:gdLst>
                  <a:gd name="T0" fmla="*/ 0 w 856"/>
                  <a:gd name="T1" fmla="*/ 0 h 21"/>
                  <a:gd name="T2" fmla="*/ 0 w 856"/>
                  <a:gd name="T3" fmla="*/ 18 h 21"/>
                  <a:gd name="T4" fmla="*/ 4 w 856"/>
                  <a:gd name="T5" fmla="*/ 21 h 21"/>
                  <a:gd name="T6" fmla="*/ 853 w 856"/>
                  <a:gd name="T7" fmla="*/ 21 h 21"/>
                  <a:gd name="T8" fmla="*/ 856 w 856"/>
                  <a:gd name="T9" fmla="*/ 18 h 21"/>
                  <a:gd name="T10" fmla="*/ 856 w 856"/>
                  <a:gd name="T11" fmla="*/ 0 h 21"/>
                  <a:gd name="T12" fmla="*/ 0 w 856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6" h="21">
                    <a:moveTo>
                      <a:pt x="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2" y="21"/>
                      <a:pt x="4" y="21"/>
                    </a:cubicBezTo>
                    <a:cubicBezTo>
                      <a:pt x="853" y="21"/>
                      <a:pt x="853" y="21"/>
                      <a:pt x="853" y="21"/>
                    </a:cubicBezTo>
                    <a:cubicBezTo>
                      <a:pt x="855" y="21"/>
                      <a:pt x="856" y="20"/>
                      <a:pt x="856" y="18"/>
                    </a:cubicBezTo>
                    <a:cubicBezTo>
                      <a:pt x="856" y="0"/>
                      <a:pt x="856" y="0"/>
                      <a:pt x="85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7"/>
              <p:cNvSpPr/>
              <p:nvPr/>
            </p:nvSpPr>
            <p:spPr bwMode="auto">
              <a:xfrm>
                <a:off x="6359927" y="4862650"/>
                <a:ext cx="879216" cy="570437"/>
              </a:xfrm>
              <a:custGeom>
                <a:avLst/>
                <a:gdLst>
                  <a:gd name="T0" fmla="*/ 583 w 583"/>
                  <a:gd name="T1" fmla="*/ 375 h 378"/>
                  <a:gd name="T2" fmla="*/ 579 w 583"/>
                  <a:gd name="T3" fmla="*/ 378 h 378"/>
                  <a:gd name="T4" fmla="*/ 3 w 583"/>
                  <a:gd name="T5" fmla="*/ 378 h 378"/>
                  <a:gd name="T6" fmla="*/ 0 w 583"/>
                  <a:gd name="T7" fmla="*/ 375 h 378"/>
                  <a:gd name="T8" fmla="*/ 0 w 583"/>
                  <a:gd name="T9" fmla="*/ 3 h 378"/>
                  <a:gd name="T10" fmla="*/ 3 w 583"/>
                  <a:gd name="T11" fmla="*/ 0 h 378"/>
                  <a:gd name="T12" fmla="*/ 579 w 583"/>
                  <a:gd name="T13" fmla="*/ 0 h 378"/>
                  <a:gd name="T14" fmla="*/ 583 w 583"/>
                  <a:gd name="T15" fmla="*/ 3 h 378"/>
                  <a:gd name="T16" fmla="*/ 583 w 583"/>
                  <a:gd name="T17" fmla="*/ 37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3" h="378">
                    <a:moveTo>
                      <a:pt x="583" y="375"/>
                    </a:moveTo>
                    <a:cubicBezTo>
                      <a:pt x="583" y="377"/>
                      <a:pt x="581" y="378"/>
                      <a:pt x="579" y="378"/>
                    </a:cubicBezTo>
                    <a:cubicBezTo>
                      <a:pt x="3" y="378"/>
                      <a:pt x="3" y="378"/>
                      <a:pt x="3" y="378"/>
                    </a:cubicBezTo>
                    <a:cubicBezTo>
                      <a:pt x="1" y="378"/>
                      <a:pt x="0" y="377"/>
                      <a:pt x="0" y="37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79" y="0"/>
                      <a:pt x="579" y="0"/>
                      <a:pt x="579" y="0"/>
                    </a:cubicBezTo>
                    <a:cubicBezTo>
                      <a:pt x="581" y="0"/>
                      <a:pt x="583" y="2"/>
                      <a:pt x="583" y="3"/>
                    </a:cubicBezTo>
                    <a:lnTo>
                      <a:pt x="583" y="3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6394381" y="4895831"/>
                <a:ext cx="810308" cy="5040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9"/>
              <p:cNvSpPr/>
              <p:nvPr/>
            </p:nvSpPr>
            <p:spPr bwMode="auto">
              <a:xfrm>
                <a:off x="6153203" y="5434364"/>
                <a:ext cx="1292664" cy="306275"/>
              </a:xfrm>
              <a:custGeom>
                <a:avLst/>
                <a:gdLst>
                  <a:gd name="T0" fmla="*/ 856 w 857"/>
                  <a:gd name="T1" fmla="*/ 200 h 203"/>
                  <a:gd name="T2" fmla="*/ 853 w 857"/>
                  <a:gd name="T3" fmla="*/ 203 h 203"/>
                  <a:gd name="T4" fmla="*/ 4 w 857"/>
                  <a:gd name="T5" fmla="*/ 203 h 203"/>
                  <a:gd name="T6" fmla="*/ 1 w 857"/>
                  <a:gd name="T7" fmla="*/ 200 h 203"/>
                  <a:gd name="T8" fmla="*/ 134 w 857"/>
                  <a:gd name="T9" fmla="*/ 2 h 203"/>
                  <a:gd name="T10" fmla="*/ 139 w 857"/>
                  <a:gd name="T11" fmla="*/ 0 h 203"/>
                  <a:gd name="T12" fmla="*/ 718 w 857"/>
                  <a:gd name="T13" fmla="*/ 0 h 203"/>
                  <a:gd name="T14" fmla="*/ 723 w 857"/>
                  <a:gd name="T15" fmla="*/ 2 h 203"/>
                  <a:gd name="T16" fmla="*/ 856 w 857"/>
                  <a:gd name="T17" fmla="*/ 20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7" h="203">
                    <a:moveTo>
                      <a:pt x="856" y="200"/>
                    </a:moveTo>
                    <a:cubicBezTo>
                      <a:pt x="857" y="202"/>
                      <a:pt x="855" y="203"/>
                      <a:pt x="853" y="203"/>
                    </a:cubicBezTo>
                    <a:cubicBezTo>
                      <a:pt x="563" y="203"/>
                      <a:pt x="294" y="203"/>
                      <a:pt x="4" y="203"/>
                    </a:cubicBezTo>
                    <a:cubicBezTo>
                      <a:pt x="1" y="203"/>
                      <a:pt x="0" y="202"/>
                      <a:pt x="1" y="200"/>
                    </a:cubicBezTo>
                    <a:cubicBezTo>
                      <a:pt x="48" y="129"/>
                      <a:pt x="86" y="74"/>
                      <a:pt x="134" y="2"/>
                    </a:cubicBezTo>
                    <a:cubicBezTo>
                      <a:pt x="135" y="1"/>
                      <a:pt x="137" y="0"/>
                      <a:pt x="139" y="0"/>
                    </a:cubicBezTo>
                    <a:cubicBezTo>
                      <a:pt x="332" y="0"/>
                      <a:pt x="525" y="0"/>
                      <a:pt x="718" y="0"/>
                    </a:cubicBezTo>
                    <a:cubicBezTo>
                      <a:pt x="720" y="0"/>
                      <a:pt x="722" y="1"/>
                      <a:pt x="723" y="2"/>
                    </a:cubicBezTo>
                    <a:cubicBezTo>
                      <a:pt x="771" y="74"/>
                      <a:pt x="808" y="129"/>
                      <a:pt x="856" y="2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10"/>
              <p:cNvSpPr/>
              <p:nvPr/>
            </p:nvSpPr>
            <p:spPr bwMode="auto">
              <a:xfrm>
                <a:off x="6281449" y="5583672"/>
                <a:ext cx="78478" cy="36370"/>
              </a:xfrm>
              <a:custGeom>
                <a:avLst/>
                <a:gdLst>
                  <a:gd name="T0" fmla="*/ 51 w 52"/>
                  <a:gd name="T1" fmla="*/ 3 h 24"/>
                  <a:gd name="T2" fmla="*/ 48 w 52"/>
                  <a:gd name="T3" fmla="*/ 0 h 24"/>
                  <a:gd name="T4" fmla="*/ 18 w 52"/>
                  <a:gd name="T5" fmla="*/ 0 h 24"/>
                  <a:gd name="T6" fmla="*/ 12 w 52"/>
                  <a:gd name="T7" fmla="*/ 3 h 24"/>
                  <a:gd name="T8" fmla="*/ 1 w 52"/>
                  <a:gd name="T9" fmla="*/ 21 h 24"/>
                  <a:gd name="T10" fmla="*/ 4 w 52"/>
                  <a:gd name="T11" fmla="*/ 24 h 24"/>
                  <a:gd name="T12" fmla="*/ 35 w 52"/>
                  <a:gd name="T13" fmla="*/ 24 h 24"/>
                  <a:gd name="T14" fmla="*/ 41 w 52"/>
                  <a:gd name="T15" fmla="*/ 21 h 24"/>
                  <a:gd name="T16" fmla="*/ 51 w 52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24">
                    <a:moveTo>
                      <a:pt x="51" y="3"/>
                    </a:moveTo>
                    <a:cubicBezTo>
                      <a:pt x="52" y="1"/>
                      <a:pt x="50" y="0"/>
                      <a:pt x="48" y="0"/>
                    </a:cubicBezTo>
                    <a:cubicBezTo>
                      <a:pt x="38" y="0"/>
                      <a:pt x="28" y="0"/>
                      <a:pt x="18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8" y="9"/>
                      <a:pt x="5" y="15"/>
                      <a:pt x="1" y="21"/>
                    </a:cubicBezTo>
                    <a:cubicBezTo>
                      <a:pt x="0" y="23"/>
                      <a:pt x="1" y="24"/>
                      <a:pt x="4" y="24"/>
                    </a:cubicBezTo>
                    <a:cubicBezTo>
                      <a:pt x="14" y="24"/>
                      <a:pt x="25" y="24"/>
                      <a:pt x="35" y="24"/>
                    </a:cubicBezTo>
                    <a:cubicBezTo>
                      <a:pt x="38" y="24"/>
                      <a:pt x="40" y="23"/>
                      <a:pt x="41" y="21"/>
                    </a:cubicBezTo>
                    <a:cubicBezTo>
                      <a:pt x="44" y="15"/>
                      <a:pt x="48" y="9"/>
                      <a:pt x="5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11"/>
              <p:cNvSpPr/>
              <p:nvPr/>
            </p:nvSpPr>
            <p:spPr bwMode="auto">
              <a:xfrm>
                <a:off x="6356737" y="5583672"/>
                <a:ext cx="75288" cy="36370"/>
              </a:xfrm>
              <a:custGeom>
                <a:avLst/>
                <a:gdLst>
                  <a:gd name="T0" fmla="*/ 49 w 50"/>
                  <a:gd name="T1" fmla="*/ 3 h 24"/>
                  <a:gd name="T2" fmla="*/ 46 w 50"/>
                  <a:gd name="T3" fmla="*/ 0 h 24"/>
                  <a:gd name="T4" fmla="*/ 16 w 50"/>
                  <a:gd name="T5" fmla="*/ 0 h 24"/>
                  <a:gd name="T6" fmla="*/ 10 w 50"/>
                  <a:gd name="T7" fmla="*/ 3 h 24"/>
                  <a:gd name="T8" fmla="*/ 0 w 50"/>
                  <a:gd name="T9" fmla="*/ 21 h 24"/>
                  <a:gd name="T10" fmla="*/ 3 w 50"/>
                  <a:gd name="T11" fmla="*/ 24 h 24"/>
                  <a:gd name="T12" fmla="*/ 35 w 50"/>
                  <a:gd name="T13" fmla="*/ 24 h 24"/>
                  <a:gd name="T14" fmla="*/ 41 w 50"/>
                  <a:gd name="T15" fmla="*/ 21 h 24"/>
                  <a:gd name="T16" fmla="*/ 49 w 50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24">
                    <a:moveTo>
                      <a:pt x="49" y="3"/>
                    </a:moveTo>
                    <a:cubicBezTo>
                      <a:pt x="50" y="1"/>
                      <a:pt x="48" y="0"/>
                      <a:pt x="46" y="0"/>
                    </a:cubicBezTo>
                    <a:cubicBezTo>
                      <a:pt x="36" y="0"/>
                      <a:pt x="26" y="0"/>
                      <a:pt x="16" y="0"/>
                    </a:cubicBezTo>
                    <a:cubicBezTo>
                      <a:pt x="13" y="0"/>
                      <a:pt x="11" y="1"/>
                      <a:pt x="10" y="3"/>
                    </a:cubicBezTo>
                    <a:cubicBezTo>
                      <a:pt x="7" y="9"/>
                      <a:pt x="4" y="15"/>
                      <a:pt x="0" y="21"/>
                    </a:cubicBezTo>
                    <a:cubicBezTo>
                      <a:pt x="0" y="23"/>
                      <a:pt x="1" y="24"/>
                      <a:pt x="3" y="24"/>
                    </a:cubicBezTo>
                    <a:cubicBezTo>
                      <a:pt x="14" y="24"/>
                      <a:pt x="24" y="24"/>
                      <a:pt x="35" y="24"/>
                    </a:cubicBezTo>
                    <a:cubicBezTo>
                      <a:pt x="37" y="24"/>
                      <a:pt x="40" y="23"/>
                      <a:pt x="41" y="21"/>
                    </a:cubicBezTo>
                    <a:cubicBezTo>
                      <a:pt x="43" y="15"/>
                      <a:pt x="46" y="9"/>
                      <a:pt x="49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12"/>
              <p:cNvSpPr/>
              <p:nvPr/>
            </p:nvSpPr>
            <p:spPr bwMode="auto">
              <a:xfrm>
                <a:off x="6430749" y="5583672"/>
                <a:ext cx="72099" cy="36370"/>
              </a:xfrm>
              <a:custGeom>
                <a:avLst/>
                <a:gdLst>
                  <a:gd name="T0" fmla="*/ 48 w 48"/>
                  <a:gd name="T1" fmla="*/ 3 h 24"/>
                  <a:gd name="T2" fmla="*/ 45 w 48"/>
                  <a:gd name="T3" fmla="*/ 0 h 24"/>
                  <a:gd name="T4" fmla="*/ 14 w 48"/>
                  <a:gd name="T5" fmla="*/ 0 h 24"/>
                  <a:gd name="T6" fmla="*/ 9 w 48"/>
                  <a:gd name="T7" fmla="*/ 3 h 24"/>
                  <a:gd name="T8" fmla="*/ 1 w 48"/>
                  <a:gd name="T9" fmla="*/ 21 h 24"/>
                  <a:gd name="T10" fmla="*/ 4 w 48"/>
                  <a:gd name="T11" fmla="*/ 24 h 24"/>
                  <a:gd name="T12" fmla="*/ 36 w 48"/>
                  <a:gd name="T13" fmla="*/ 24 h 24"/>
                  <a:gd name="T14" fmla="*/ 41 w 48"/>
                  <a:gd name="T15" fmla="*/ 21 h 24"/>
                  <a:gd name="T16" fmla="*/ 48 w 48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24">
                    <a:moveTo>
                      <a:pt x="48" y="3"/>
                    </a:moveTo>
                    <a:cubicBezTo>
                      <a:pt x="48" y="1"/>
                      <a:pt x="47" y="0"/>
                      <a:pt x="45" y="0"/>
                    </a:cubicBezTo>
                    <a:cubicBezTo>
                      <a:pt x="35" y="0"/>
                      <a:pt x="24" y="0"/>
                      <a:pt x="14" y="0"/>
                    </a:cubicBezTo>
                    <a:cubicBezTo>
                      <a:pt x="12" y="0"/>
                      <a:pt x="10" y="1"/>
                      <a:pt x="9" y="3"/>
                    </a:cubicBezTo>
                    <a:cubicBezTo>
                      <a:pt x="6" y="9"/>
                      <a:pt x="4" y="15"/>
                      <a:pt x="1" y="21"/>
                    </a:cubicBezTo>
                    <a:cubicBezTo>
                      <a:pt x="0" y="23"/>
                      <a:pt x="2" y="24"/>
                      <a:pt x="4" y="24"/>
                    </a:cubicBezTo>
                    <a:cubicBezTo>
                      <a:pt x="15" y="24"/>
                      <a:pt x="25" y="24"/>
                      <a:pt x="36" y="24"/>
                    </a:cubicBezTo>
                    <a:cubicBezTo>
                      <a:pt x="38" y="24"/>
                      <a:pt x="41" y="23"/>
                      <a:pt x="41" y="21"/>
                    </a:cubicBezTo>
                    <a:cubicBezTo>
                      <a:pt x="43" y="15"/>
                      <a:pt x="46" y="9"/>
                      <a:pt x="4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13"/>
              <p:cNvSpPr/>
              <p:nvPr/>
            </p:nvSpPr>
            <p:spPr bwMode="auto">
              <a:xfrm>
                <a:off x="6506038" y="5583672"/>
                <a:ext cx="69546" cy="36370"/>
              </a:xfrm>
              <a:custGeom>
                <a:avLst/>
                <a:gdLst>
                  <a:gd name="T0" fmla="*/ 46 w 46"/>
                  <a:gd name="T1" fmla="*/ 3 h 24"/>
                  <a:gd name="T2" fmla="*/ 42 w 46"/>
                  <a:gd name="T3" fmla="*/ 0 h 24"/>
                  <a:gd name="T4" fmla="*/ 12 w 46"/>
                  <a:gd name="T5" fmla="*/ 0 h 24"/>
                  <a:gd name="T6" fmla="*/ 7 w 46"/>
                  <a:gd name="T7" fmla="*/ 3 h 24"/>
                  <a:gd name="T8" fmla="*/ 1 w 46"/>
                  <a:gd name="T9" fmla="*/ 21 h 24"/>
                  <a:gd name="T10" fmla="*/ 4 w 46"/>
                  <a:gd name="T11" fmla="*/ 24 h 24"/>
                  <a:gd name="T12" fmla="*/ 36 w 46"/>
                  <a:gd name="T13" fmla="*/ 24 h 24"/>
                  <a:gd name="T14" fmla="*/ 41 w 46"/>
                  <a:gd name="T15" fmla="*/ 21 h 24"/>
                  <a:gd name="T16" fmla="*/ 46 w 46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4">
                    <a:moveTo>
                      <a:pt x="46" y="3"/>
                    </a:moveTo>
                    <a:cubicBezTo>
                      <a:pt x="46" y="1"/>
                      <a:pt x="45" y="0"/>
                      <a:pt x="42" y="0"/>
                    </a:cubicBezTo>
                    <a:cubicBezTo>
                      <a:pt x="32" y="0"/>
                      <a:pt x="22" y="0"/>
                      <a:pt x="12" y="0"/>
                    </a:cubicBezTo>
                    <a:cubicBezTo>
                      <a:pt x="10" y="0"/>
                      <a:pt x="7" y="1"/>
                      <a:pt x="7" y="3"/>
                    </a:cubicBezTo>
                    <a:cubicBezTo>
                      <a:pt x="5" y="9"/>
                      <a:pt x="3" y="15"/>
                      <a:pt x="1" y="21"/>
                    </a:cubicBezTo>
                    <a:cubicBezTo>
                      <a:pt x="0" y="23"/>
                      <a:pt x="2" y="24"/>
                      <a:pt x="4" y="24"/>
                    </a:cubicBezTo>
                    <a:cubicBezTo>
                      <a:pt x="15" y="24"/>
                      <a:pt x="25" y="24"/>
                      <a:pt x="36" y="24"/>
                    </a:cubicBezTo>
                    <a:cubicBezTo>
                      <a:pt x="38" y="24"/>
                      <a:pt x="40" y="23"/>
                      <a:pt x="41" y="21"/>
                    </a:cubicBezTo>
                    <a:cubicBezTo>
                      <a:pt x="42" y="15"/>
                      <a:pt x="44" y="9"/>
                      <a:pt x="4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14"/>
              <p:cNvSpPr/>
              <p:nvPr/>
            </p:nvSpPr>
            <p:spPr bwMode="auto">
              <a:xfrm>
                <a:off x="6581326" y="5583672"/>
                <a:ext cx="66356" cy="36370"/>
              </a:xfrm>
              <a:custGeom>
                <a:avLst/>
                <a:gdLst>
                  <a:gd name="T0" fmla="*/ 44 w 44"/>
                  <a:gd name="T1" fmla="*/ 3 h 24"/>
                  <a:gd name="T2" fmla="*/ 40 w 44"/>
                  <a:gd name="T3" fmla="*/ 0 h 24"/>
                  <a:gd name="T4" fmla="*/ 10 w 44"/>
                  <a:gd name="T5" fmla="*/ 0 h 24"/>
                  <a:gd name="T6" fmla="*/ 5 w 44"/>
                  <a:gd name="T7" fmla="*/ 3 h 24"/>
                  <a:gd name="T8" fmla="*/ 0 w 44"/>
                  <a:gd name="T9" fmla="*/ 21 h 24"/>
                  <a:gd name="T10" fmla="*/ 4 w 44"/>
                  <a:gd name="T11" fmla="*/ 24 h 24"/>
                  <a:gd name="T12" fmla="*/ 36 w 44"/>
                  <a:gd name="T13" fmla="*/ 24 h 24"/>
                  <a:gd name="T14" fmla="*/ 40 w 44"/>
                  <a:gd name="T15" fmla="*/ 21 h 24"/>
                  <a:gd name="T16" fmla="*/ 44 w 44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24">
                    <a:moveTo>
                      <a:pt x="44" y="3"/>
                    </a:moveTo>
                    <a:cubicBezTo>
                      <a:pt x="44" y="1"/>
                      <a:pt x="42" y="0"/>
                      <a:pt x="40" y="0"/>
                    </a:cubicBezTo>
                    <a:cubicBezTo>
                      <a:pt x="30" y="0"/>
                      <a:pt x="20" y="0"/>
                      <a:pt x="10" y="0"/>
                    </a:cubicBezTo>
                    <a:cubicBezTo>
                      <a:pt x="8" y="0"/>
                      <a:pt x="5" y="1"/>
                      <a:pt x="5" y="3"/>
                    </a:cubicBezTo>
                    <a:cubicBezTo>
                      <a:pt x="3" y="9"/>
                      <a:pt x="2" y="15"/>
                      <a:pt x="0" y="21"/>
                    </a:cubicBezTo>
                    <a:cubicBezTo>
                      <a:pt x="0" y="23"/>
                      <a:pt x="1" y="24"/>
                      <a:pt x="4" y="24"/>
                    </a:cubicBezTo>
                    <a:cubicBezTo>
                      <a:pt x="14" y="24"/>
                      <a:pt x="25" y="24"/>
                      <a:pt x="36" y="24"/>
                    </a:cubicBezTo>
                    <a:cubicBezTo>
                      <a:pt x="38" y="24"/>
                      <a:pt x="40" y="23"/>
                      <a:pt x="40" y="21"/>
                    </a:cubicBezTo>
                    <a:cubicBezTo>
                      <a:pt x="42" y="15"/>
                      <a:pt x="43" y="9"/>
                      <a:pt x="44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15"/>
              <p:cNvSpPr/>
              <p:nvPr/>
            </p:nvSpPr>
            <p:spPr bwMode="auto">
              <a:xfrm>
                <a:off x="6656615" y="5583672"/>
                <a:ext cx="63804" cy="36370"/>
              </a:xfrm>
              <a:custGeom>
                <a:avLst/>
                <a:gdLst>
                  <a:gd name="T0" fmla="*/ 42 w 42"/>
                  <a:gd name="T1" fmla="*/ 3 h 24"/>
                  <a:gd name="T2" fmla="*/ 38 w 42"/>
                  <a:gd name="T3" fmla="*/ 0 h 24"/>
                  <a:gd name="T4" fmla="*/ 8 w 42"/>
                  <a:gd name="T5" fmla="*/ 0 h 24"/>
                  <a:gd name="T6" fmla="*/ 3 w 42"/>
                  <a:gd name="T7" fmla="*/ 3 h 24"/>
                  <a:gd name="T8" fmla="*/ 0 w 42"/>
                  <a:gd name="T9" fmla="*/ 21 h 24"/>
                  <a:gd name="T10" fmla="*/ 4 w 42"/>
                  <a:gd name="T11" fmla="*/ 24 h 24"/>
                  <a:gd name="T12" fmla="*/ 35 w 42"/>
                  <a:gd name="T13" fmla="*/ 24 h 24"/>
                  <a:gd name="T14" fmla="*/ 40 w 42"/>
                  <a:gd name="T15" fmla="*/ 21 h 24"/>
                  <a:gd name="T16" fmla="*/ 42 w 42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24">
                    <a:moveTo>
                      <a:pt x="42" y="3"/>
                    </a:moveTo>
                    <a:cubicBezTo>
                      <a:pt x="42" y="1"/>
                      <a:pt x="40" y="0"/>
                      <a:pt x="38" y="0"/>
                    </a:cubicBezTo>
                    <a:cubicBezTo>
                      <a:pt x="28" y="0"/>
                      <a:pt x="18" y="0"/>
                      <a:pt x="8" y="0"/>
                    </a:cubicBezTo>
                    <a:cubicBezTo>
                      <a:pt x="5" y="0"/>
                      <a:pt x="3" y="1"/>
                      <a:pt x="3" y="3"/>
                    </a:cubicBezTo>
                    <a:cubicBezTo>
                      <a:pt x="2" y="9"/>
                      <a:pt x="1" y="15"/>
                      <a:pt x="0" y="21"/>
                    </a:cubicBezTo>
                    <a:cubicBezTo>
                      <a:pt x="0" y="23"/>
                      <a:pt x="1" y="24"/>
                      <a:pt x="4" y="24"/>
                    </a:cubicBezTo>
                    <a:cubicBezTo>
                      <a:pt x="14" y="24"/>
                      <a:pt x="25" y="24"/>
                      <a:pt x="35" y="24"/>
                    </a:cubicBezTo>
                    <a:cubicBezTo>
                      <a:pt x="38" y="24"/>
                      <a:pt x="40" y="23"/>
                      <a:pt x="40" y="21"/>
                    </a:cubicBezTo>
                    <a:cubicBezTo>
                      <a:pt x="41" y="15"/>
                      <a:pt x="41" y="9"/>
                      <a:pt x="4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16"/>
              <p:cNvSpPr/>
              <p:nvPr/>
            </p:nvSpPr>
            <p:spPr bwMode="auto">
              <a:xfrm>
                <a:off x="6730627" y="5583672"/>
                <a:ext cx="61889" cy="36370"/>
              </a:xfrm>
              <a:custGeom>
                <a:avLst/>
                <a:gdLst>
                  <a:gd name="T0" fmla="*/ 41 w 41"/>
                  <a:gd name="T1" fmla="*/ 3 h 24"/>
                  <a:gd name="T2" fmla="*/ 37 w 41"/>
                  <a:gd name="T3" fmla="*/ 0 h 24"/>
                  <a:gd name="T4" fmla="*/ 6 w 41"/>
                  <a:gd name="T5" fmla="*/ 0 h 24"/>
                  <a:gd name="T6" fmla="*/ 2 w 41"/>
                  <a:gd name="T7" fmla="*/ 3 h 24"/>
                  <a:gd name="T8" fmla="*/ 0 w 41"/>
                  <a:gd name="T9" fmla="*/ 21 h 24"/>
                  <a:gd name="T10" fmla="*/ 5 w 41"/>
                  <a:gd name="T11" fmla="*/ 24 h 24"/>
                  <a:gd name="T12" fmla="*/ 36 w 41"/>
                  <a:gd name="T13" fmla="*/ 24 h 24"/>
                  <a:gd name="T14" fmla="*/ 41 w 41"/>
                  <a:gd name="T15" fmla="*/ 21 h 24"/>
                  <a:gd name="T16" fmla="*/ 41 w 41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41" y="3"/>
                    </a:moveTo>
                    <a:cubicBezTo>
                      <a:pt x="41" y="1"/>
                      <a:pt x="39" y="0"/>
                      <a:pt x="37" y="0"/>
                    </a:cubicBezTo>
                    <a:cubicBezTo>
                      <a:pt x="27" y="0"/>
                      <a:pt x="16" y="0"/>
                      <a:pt x="6" y="0"/>
                    </a:cubicBezTo>
                    <a:cubicBezTo>
                      <a:pt x="4" y="0"/>
                      <a:pt x="2" y="1"/>
                      <a:pt x="2" y="3"/>
                    </a:cubicBezTo>
                    <a:cubicBezTo>
                      <a:pt x="1" y="9"/>
                      <a:pt x="1" y="15"/>
                      <a:pt x="0" y="21"/>
                    </a:cubicBezTo>
                    <a:cubicBezTo>
                      <a:pt x="0" y="23"/>
                      <a:pt x="2" y="24"/>
                      <a:pt x="5" y="24"/>
                    </a:cubicBezTo>
                    <a:cubicBezTo>
                      <a:pt x="15" y="24"/>
                      <a:pt x="26" y="24"/>
                      <a:pt x="36" y="24"/>
                    </a:cubicBezTo>
                    <a:cubicBezTo>
                      <a:pt x="39" y="24"/>
                      <a:pt x="41" y="23"/>
                      <a:pt x="41" y="21"/>
                    </a:cubicBezTo>
                    <a:cubicBezTo>
                      <a:pt x="41" y="15"/>
                      <a:pt x="41" y="9"/>
                      <a:pt x="4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Freeform 17"/>
              <p:cNvSpPr/>
              <p:nvPr/>
            </p:nvSpPr>
            <p:spPr bwMode="auto">
              <a:xfrm>
                <a:off x="6805916" y="5583672"/>
                <a:ext cx="60613" cy="36370"/>
              </a:xfrm>
              <a:custGeom>
                <a:avLst/>
                <a:gdLst>
                  <a:gd name="T0" fmla="*/ 39 w 40"/>
                  <a:gd name="T1" fmla="*/ 3 h 24"/>
                  <a:gd name="T2" fmla="*/ 34 w 40"/>
                  <a:gd name="T3" fmla="*/ 0 h 24"/>
                  <a:gd name="T4" fmla="*/ 4 w 40"/>
                  <a:gd name="T5" fmla="*/ 0 h 24"/>
                  <a:gd name="T6" fmla="*/ 0 w 40"/>
                  <a:gd name="T7" fmla="*/ 3 h 24"/>
                  <a:gd name="T8" fmla="*/ 0 w 40"/>
                  <a:gd name="T9" fmla="*/ 21 h 24"/>
                  <a:gd name="T10" fmla="*/ 4 w 40"/>
                  <a:gd name="T11" fmla="*/ 24 h 24"/>
                  <a:gd name="T12" fmla="*/ 36 w 40"/>
                  <a:gd name="T13" fmla="*/ 24 h 24"/>
                  <a:gd name="T14" fmla="*/ 40 w 40"/>
                  <a:gd name="T15" fmla="*/ 21 h 24"/>
                  <a:gd name="T16" fmla="*/ 39 w 40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24">
                    <a:moveTo>
                      <a:pt x="39" y="3"/>
                    </a:moveTo>
                    <a:cubicBezTo>
                      <a:pt x="39" y="1"/>
                      <a:pt x="37" y="0"/>
                      <a:pt x="34" y="0"/>
                    </a:cubicBezTo>
                    <a:cubicBezTo>
                      <a:pt x="24" y="0"/>
                      <a:pt x="1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9"/>
                      <a:pt x="0" y="15"/>
                      <a:pt x="0" y="21"/>
                    </a:cubicBezTo>
                    <a:cubicBezTo>
                      <a:pt x="0" y="23"/>
                      <a:pt x="2" y="24"/>
                      <a:pt x="4" y="24"/>
                    </a:cubicBezTo>
                    <a:cubicBezTo>
                      <a:pt x="15" y="24"/>
                      <a:pt x="26" y="24"/>
                      <a:pt x="36" y="24"/>
                    </a:cubicBezTo>
                    <a:cubicBezTo>
                      <a:pt x="38" y="24"/>
                      <a:pt x="40" y="23"/>
                      <a:pt x="40" y="21"/>
                    </a:cubicBezTo>
                    <a:cubicBezTo>
                      <a:pt x="40" y="15"/>
                      <a:pt x="39" y="9"/>
                      <a:pt x="39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Freeform 18"/>
              <p:cNvSpPr/>
              <p:nvPr/>
            </p:nvSpPr>
            <p:spPr bwMode="auto">
              <a:xfrm>
                <a:off x="6878652" y="5583672"/>
                <a:ext cx="63165" cy="36370"/>
              </a:xfrm>
              <a:custGeom>
                <a:avLst/>
                <a:gdLst>
                  <a:gd name="T0" fmla="*/ 39 w 42"/>
                  <a:gd name="T1" fmla="*/ 3 h 24"/>
                  <a:gd name="T2" fmla="*/ 34 w 42"/>
                  <a:gd name="T3" fmla="*/ 0 h 24"/>
                  <a:gd name="T4" fmla="*/ 4 w 42"/>
                  <a:gd name="T5" fmla="*/ 0 h 24"/>
                  <a:gd name="T6" fmla="*/ 0 w 42"/>
                  <a:gd name="T7" fmla="*/ 3 h 24"/>
                  <a:gd name="T8" fmla="*/ 2 w 42"/>
                  <a:gd name="T9" fmla="*/ 21 h 24"/>
                  <a:gd name="T10" fmla="*/ 6 w 42"/>
                  <a:gd name="T11" fmla="*/ 24 h 24"/>
                  <a:gd name="T12" fmla="*/ 38 w 42"/>
                  <a:gd name="T13" fmla="*/ 24 h 24"/>
                  <a:gd name="T14" fmla="*/ 42 w 42"/>
                  <a:gd name="T15" fmla="*/ 21 h 24"/>
                  <a:gd name="T16" fmla="*/ 39 w 42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24">
                    <a:moveTo>
                      <a:pt x="39" y="3"/>
                    </a:moveTo>
                    <a:cubicBezTo>
                      <a:pt x="38" y="1"/>
                      <a:pt x="36" y="0"/>
                      <a:pt x="34" y="0"/>
                    </a:cubicBezTo>
                    <a:cubicBezTo>
                      <a:pt x="24" y="0"/>
                      <a:pt x="14" y="0"/>
                      <a:pt x="4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9"/>
                      <a:pt x="1" y="15"/>
                      <a:pt x="2" y="21"/>
                    </a:cubicBezTo>
                    <a:cubicBezTo>
                      <a:pt x="2" y="23"/>
                      <a:pt x="4" y="24"/>
                      <a:pt x="6" y="24"/>
                    </a:cubicBezTo>
                    <a:cubicBezTo>
                      <a:pt x="17" y="24"/>
                      <a:pt x="27" y="24"/>
                      <a:pt x="38" y="24"/>
                    </a:cubicBezTo>
                    <a:cubicBezTo>
                      <a:pt x="40" y="24"/>
                      <a:pt x="42" y="23"/>
                      <a:pt x="42" y="21"/>
                    </a:cubicBezTo>
                    <a:cubicBezTo>
                      <a:pt x="41" y="15"/>
                      <a:pt x="40" y="9"/>
                      <a:pt x="39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19"/>
              <p:cNvSpPr/>
              <p:nvPr/>
            </p:nvSpPr>
            <p:spPr bwMode="auto">
              <a:xfrm>
                <a:off x="6950750" y="5583672"/>
                <a:ext cx="66356" cy="36370"/>
              </a:xfrm>
              <a:custGeom>
                <a:avLst/>
                <a:gdLst>
                  <a:gd name="T0" fmla="*/ 39 w 44"/>
                  <a:gd name="T1" fmla="*/ 3 h 24"/>
                  <a:gd name="T2" fmla="*/ 34 w 44"/>
                  <a:gd name="T3" fmla="*/ 0 h 24"/>
                  <a:gd name="T4" fmla="*/ 4 w 44"/>
                  <a:gd name="T5" fmla="*/ 0 h 24"/>
                  <a:gd name="T6" fmla="*/ 0 w 44"/>
                  <a:gd name="T7" fmla="*/ 3 h 24"/>
                  <a:gd name="T8" fmla="*/ 3 w 44"/>
                  <a:gd name="T9" fmla="*/ 21 h 24"/>
                  <a:gd name="T10" fmla="*/ 8 w 44"/>
                  <a:gd name="T11" fmla="*/ 24 h 24"/>
                  <a:gd name="T12" fmla="*/ 40 w 44"/>
                  <a:gd name="T13" fmla="*/ 24 h 24"/>
                  <a:gd name="T14" fmla="*/ 43 w 44"/>
                  <a:gd name="T15" fmla="*/ 21 h 24"/>
                  <a:gd name="T16" fmla="*/ 39 w 44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24">
                    <a:moveTo>
                      <a:pt x="39" y="3"/>
                    </a:moveTo>
                    <a:cubicBezTo>
                      <a:pt x="38" y="1"/>
                      <a:pt x="36" y="0"/>
                      <a:pt x="34" y="0"/>
                    </a:cubicBezTo>
                    <a:cubicBezTo>
                      <a:pt x="24" y="0"/>
                      <a:pt x="14" y="0"/>
                      <a:pt x="4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1" y="9"/>
                      <a:pt x="2" y="15"/>
                      <a:pt x="3" y="21"/>
                    </a:cubicBezTo>
                    <a:cubicBezTo>
                      <a:pt x="4" y="23"/>
                      <a:pt x="6" y="24"/>
                      <a:pt x="8" y="24"/>
                    </a:cubicBezTo>
                    <a:cubicBezTo>
                      <a:pt x="19" y="24"/>
                      <a:pt x="29" y="24"/>
                      <a:pt x="40" y="24"/>
                    </a:cubicBezTo>
                    <a:cubicBezTo>
                      <a:pt x="42" y="24"/>
                      <a:pt x="44" y="23"/>
                      <a:pt x="43" y="21"/>
                    </a:cubicBezTo>
                    <a:cubicBezTo>
                      <a:pt x="42" y="15"/>
                      <a:pt x="40" y="9"/>
                      <a:pt x="39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20"/>
              <p:cNvSpPr/>
              <p:nvPr/>
            </p:nvSpPr>
            <p:spPr bwMode="auto">
              <a:xfrm>
                <a:off x="7022211" y="5583672"/>
                <a:ext cx="70822" cy="36370"/>
              </a:xfrm>
              <a:custGeom>
                <a:avLst/>
                <a:gdLst>
                  <a:gd name="T0" fmla="*/ 40 w 47"/>
                  <a:gd name="T1" fmla="*/ 3 h 24"/>
                  <a:gd name="T2" fmla="*/ 35 w 47"/>
                  <a:gd name="T3" fmla="*/ 0 h 24"/>
                  <a:gd name="T4" fmla="*/ 4 w 47"/>
                  <a:gd name="T5" fmla="*/ 0 h 24"/>
                  <a:gd name="T6" fmla="*/ 1 w 47"/>
                  <a:gd name="T7" fmla="*/ 3 h 24"/>
                  <a:gd name="T8" fmla="*/ 6 w 47"/>
                  <a:gd name="T9" fmla="*/ 21 h 24"/>
                  <a:gd name="T10" fmla="*/ 11 w 47"/>
                  <a:gd name="T11" fmla="*/ 24 h 24"/>
                  <a:gd name="T12" fmla="*/ 43 w 47"/>
                  <a:gd name="T13" fmla="*/ 24 h 24"/>
                  <a:gd name="T14" fmla="*/ 46 w 47"/>
                  <a:gd name="T15" fmla="*/ 21 h 24"/>
                  <a:gd name="T16" fmla="*/ 40 w 47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24">
                    <a:moveTo>
                      <a:pt x="40" y="3"/>
                    </a:moveTo>
                    <a:cubicBezTo>
                      <a:pt x="39" y="1"/>
                      <a:pt x="37" y="0"/>
                      <a:pt x="35" y="0"/>
                    </a:cubicBezTo>
                    <a:cubicBezTo>
                      <a:pt x="25" y="0"/>
                      <a:pt x="14" y="0"/>
                      <a:pt x="4" y="0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3" y="9"/>
                      <a:pt x="4" y="15"/>
                      <a:pt x="6" y="21"/>
                    </a:cubicBezTo>
                    <a:cubicBezTo>
                      <a:pt x="6" y="23"/>
                      <a:pt x="9" y="24"/>
                      <a:pt x="11" y="24"/>
                    </a:cubicBezTo>
                    <a:cubicBezTo>
                      <a:pt x="22" y="24"/>
                      <a:pt x="32" y="24"/>
                      <a:pt x="43" y="24"/>
                    </a:cubicBezTo>
                    <a:cubicBezTo>
                      <a:pt x="45" y="24"/>
                      <a:pt x="47" y="23"/>
                      <a:pt x="46" y="21"/>
                    </a:cubicBezTo>
                    <a:cubicBezTo>
                      <a:pt x="44" y="15"/>
                      <a:pt x="42" y="9"/>
                      <a:pt x="4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21"/>
              <p:cNvSpPr/>
              <p:nvPr/>
            </p:nvSpPr>
            <p:spPr bwMode="auto">
              <a:xfrm>
                <a:off x="7094308" y="5583672"/>
                <a:ext cx="72736" cy="36370"/>
              </a:xfrm>
              <a:custGeom>
                <a:avLst/>
                <a:gdLst>
                  <a:gd name="T0" fmla="*/ 40 w 48"/>
                  <a:gd name="T1" fmla="*/ 3 h 24"/>
                  <a:gd name="T2" fmla="*/ 34 w 48"/>
                  <a:gd name="T3" fmla="*/ 0 h 24"/>
                  <a:gd name="T4" fmla="*/ 4 w 48"/>
                  <a:gd name="T5" fmla="*/ 0 h 24"/>
                  <a:gd name="T6" fmla="*/ 1 w 48"/>
                  <a:gd name="T7" fmla="*/ 3 h 24"/>
                  <a:gd name="T8" fmla="*/ 8 w 48"/>
                  <a:gd name="T9" fmla="*/ 21 h 24"/>
                  <a:gd name="T10" fmla="*/ 13 w 48"/>
                  <a:gd name="T11" fmla="*/ 24 h 24"/>
                  <a:gd name="T12" fmla="*/ 44 w 48"/>
                  <a:gd name="T13" fmla="*/ 24 h 24"/>
                  <a:gd name="T14" fmla="*/ 48 w 48"/>
                  <a:gd name="T15" fmla="*/ 21 h 24"/>
                  <a:gd name="T16" fmla="*/ 40 w 48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24">
                    <a:moveTo>
                      <a:pt x="40" y="3"/>
                    </a:moveTo>
                    <a:cubicBezTo>
                      <a:pt x="39" y="1"/>
                      <a:pt x="37" y="0"/>
                      <a:pt x="34" y="0"/>
                    </a:cubicBezTo>
                    <a:cubicBezTo>
                      <a:pt x="24" y="0"/>
                      <a:pt x="14" y="0"/>
                      <a:pt x="4" y="0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3" y="9"/>
                      <a:pt x="5" y="15"/>
                      <a:pt x="8" y="21"/>
                    </a:cubicBezTo>
                    <a:cubicBezTo>
                      <a:pt x="8" y="23"/>
                      <a:pt x="10" y="24"/>
                      <a:pt x="13" y="24"/>
                    </a:cubicBezTo>
                    <a:cubicBezTo>
                      <a:pt x="23" y="24"/>
                      <a:pt x="34" y="24"/>
                      <a:pt x="44" y="24"/>
                    </a:cubicBezTo>
                    <a:cubicBezTo>
                      <a:pt x="47" y="24"/>
                      <a:pt x="48" y="23"/>
                      <a:pt x="48" y="21"/>
                    </a:cubicBezTo>
                    <a:cubicBezTo>
                      <a:pt x="45" y="15"/>
                      <a:pt x="42" y="9"/>
                      <a:pt x="4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22"/>
              <p:cNvSpPr/>
              <p:nvPr/>
            </p:nvSpPr>
            <p:spPr bwMode="auto">
              <a:xfrm>
                <a:off x="7167045" y="5583672"/>
                <a:ext cx="75288" cy="36370"/>
              </a:xfrm>
              <a:custGeom>
                <a:avLst/>
                <a:gdLst>
                  <a:gd name="T0" fmla="*/ 40 w 50"/>
                  <a:gd name="T1" fmla="*/ 3 h 24"/>
                  <a:gd name="T2" fmla="*/ 34 w 50"/>
                  <a:gd name="T3" fmla="*/ 0 h 24"/>
                  <a:gd name="T4" fmla="*/ 4 w 50"/>
                  <a:gd name="T5" fmla="*/ 0 h 24"/>
                  <a:gd name="T6" fmla="*/ 1 w 50"/>
                  <a:gd name="T7" fmla="*/ 3 h 24"/>
                  <a:gd name="T8" fmla="*/ 9 w 50"/>
                  <a:gd name="T9" fmla="*/ 21 h 24"/>
                  <a:gd name="T10" fmla="*/ 15 w 50"/>
                  <a:gd name="T11" fmla="*/ 24 h 24"/>
                  <a:gd name="T12" fmla="*/ 46 w 50"/>
                  <a:gd name="T13" fmla="*/ 24 h 24"/>
                  <a:gd name="T14" fmla="*/ 49 w 50"/>
                  <a:gd name="T15" fmla="*/ 21 h 24"/>
                  <a:gd name="T16" fmla="*/ 40 w 50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24">
                    <a:moveTo>
                      <a:pt x="40" y="3"/>
                    </a:moveTo>
                    <a:cubicBezTo>
                      <a:pt x="39" y="1"/>
                      <a:pt x="36" y="0"/>
                      <a:pt x="34" y="0"/>
                    </a:cubicBezTo>
                    <a:cubicBezTo>
                      <a:pt x="24" y="0"/>
                      <a:pt x="14" y="0"/>
                      <a:pt x="4" y="0"/>
                    </a:cubicBezTo>
                    <a:cubicBezTo>
                      <a:pt x="1" y="0"/>
                      <a:pt x="0" y="1"/>
                      <a:pt x="1" y="3"/>
                    </a:cubicBezTo>
                    <a:cubicBezTo>
                      <a:pt x="4" y="9"/>
                      <a:pt x="6" y="15"/>
                      <a:pt x="9" y="21"/>
                    </a:cubicBezTo>
                    <a:cubicBezTo>
                      <a:pt x="10" y="23"/>
                      <a:pt x="12" y="24"/>
                      <a:pt x="15" y="24"/>
                    </a:cubicBezTo>
                    <a:cubicBezTo>
                      <a:pt x="25" y="24"/>
                      <a:pt x="36" y="24"/>
                      <a:pt x="46" y="24"/>
                    </a:cubicBezTo>
                    <a:cubicBezTo>
                      <a:pt x="49" y="24"/>
                      <a:pt x="50" y="23"/>
                      <a:pt x="49" y="21"/>
                    </a:cubicBezTo>
                    <a:cubicBezTo>
                      <a:pt x="46" y="15"/>
                      <a:pt x="43" y="9"/>
                      <a:pt x="4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23"/>
              <p:cNvSpPr/>
              <p:nvPr/>
            </p:nvSpPr>
            <p:spPr bwMode="auto">
              <a:xfrm>
                <a:off x="7239143" y="5583672"/>
                <a:ext cx="78478" cy="36370"/>
              </a:xfrm>
              <a:custGeom>
                <a:avLst/>
                <a:gdLst>
                  <a:gd name="T0" fmla="*/ 40 w 52"/>
                  <a:gd name="T1" fmla="*/ 3 h 24"/>
                  <a:gd name="T2" fmla="*/ 34 w 52"/>
                  <a:gd name="T3" fmla="*/ 0 h 24"/>
                  <a:gd name="T4" fmla="*/ 4 w 52"/>
                  <a:gd name="T5" fmla="*/ 0 h 24"/>
                  <a:gd name="T6" fmla="*/ 1 w 52"/>
                  <a:gd name="T7" fmla="*/ 3 h 24"/>
                  <a:gd name="T8" fmla="*/ 11 w 52"/>
                  <a:gd name="T9" fmla="*/ 21 h 24"/>
                  <a:gd name="T10" fmla="*/ 16 w 52"/>
                  <a:gd name="T11" fmla="*/ 24 h 24"/>
                  <a:gd name="T12" fmla="*/ 48 w 52"/>
                  <a:gd name="T13" fmla="*/ 24 h 24"/>
                  <a:gd name="T14" fmla="*/ 51 w 52"/>
                  <a:gd name="T15" fmla="*/ 21 h 24"/>
                  <a:gd name="T16" fmla="*/ 40 w 52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24">
                    <a:moveTo>
                      <a:pt x="40" y="3"/>
                    </a:moveTo>
                    <a:cubicBezTo>
                      <a:pt x="39" y="1"/>
                      <a:pt x="36" y="0"/>
                      <a:pt x="34" y="0"/>
                    </a:cubicBezTo>
                    <a:cubicBezTo>
                      <a:pt x="24" y="0"/>
                      <a:pt x="14" y="0"/>
                      <a:pt x="4" y="0"/>
                    </a:cubicBezTo>
                    <a:cubicBezTo>
                      <a:pt x="1" y="0"/>
                      <a:pt x="0" y="1"/>
                      <a:pt x="1" y="3"/>
                    </a:cubicBezTo>
                    <a:cubicBezTo>
                      <a:pt x="4" y="9"/>
                      <a:pt x="7" y="15"/>
                      <a:pt x="11" y="21"/>
                    </a:cubicBezTo>
                    <a:cubicBezTo>
                      <a:pt x="12" y="23"/>
                      <a:pt x="14" y="24"/>
                      <a:pt x="16" y="24"/>
                    </a:cubicBezTo>
                    <a:cubicBezTo>
                      <a:pt x="27" y="24"/>
                      <a:pt x="38" y="24"/>
                      <a:pt x="48" y="24"/>
                    </a:cubicBezTo>
                    <a:cubicBezTo>
                      <a:pt x="51" y="24"/>
                      <a:pt x="52" y="23"/>
                      <a:pt x="51" y="21"/>
                    </a:cubicBezTo>
                    <a:cubicBezTo>
                      <a:pt x="47" y="15"/>
                      <a:pt x="43" y="9"/>
                      <a:pt x="4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24"/>
              <p:cNvSpPr/>
              <p:nvPr/>
            </p:nvSpPr>
            <p:spPr bwMode="auto">
              <a:xfrm>
                <a:off x="6306970" y="5541560"/>
                <a:ext cx="75288" cy="34456"/>
              </a:xfrm>
              <a:custGeom>
                <a:avLst/>
                <a:gdLst>
                  <a:gd name="T0" fmla="*/ 49 w 50"/>
                  <a:gd name="T1" fmla="*/ 2 h 23"/>
                  <a:gd name="T2" fmla="*/ 47 w 50"/>
                  <a:gd name="T3" fmla="*/ 0 h 23"/>
                  <a:gd name="T4" fmla="*/ 18 w 50"/>
                  <a:gd name="T5" fmla="*/ 0 h 23"/>
                  <a:gd name="T6" fmla="*/ 13 w 50"/>
                  <a:gd name="T7" fmla="*/ 2 h 23"/>
                  <a:gd name="T8" fmla="*/ 1 w 50"/>
                  <a:gd name="T9" fmla="*/ 21 h 23"/>
                  <a:gd name="T10" fmla="*/ 4 w 50"/>
                  <a:gd name="T11" fmla="*/ 23 h 23"/>
                  <a:gd name="T12" fmla="*/ 34 w 50"/>
                  <a:gd name="T13" fmla="*/ 23 h 23"/>
                  <a:gd name="T14" fmla="*/ 39 w 50"/>
                  <a:gd name="T15" fmla="*/ 21 h 23"/>
                  <a:gd name="T16" fmla="*/ 49 w 50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23">
                    <a:moveTo>
                      <a:pt x="49" y="2"/>
                    </a:moveTo>
                    <a:cubicBezTo>
                      <a:pt x="50" y="1"/>
                      <a:pt x="49" y="0"/>
                      <a:pt x="47" y="0"/>
                    </a:cubicBezTo>
                    <a:cubicBezTo>
                      <a:pt x="37" y="0"/>
                      <a:pt x="28" y="0"/>
                      <a:pt x="18" y="0"/>
                    </a:cubicBezTo>
                    <a:cubicBezTo>
                      <a:pt x="16" y="0"/>
                      <a:pt x="13" y="1"/>
                      <a:pt x="13" y="2"/>
                    </a:cubicBezTo>
                    <a:cubicBezTo>
                      <a:pt x="9" y="9"/>
                      <a:pt x="5" y="15"/>
                      <a:pt x="1" y="21"/>
                    </a:cubicBezTo>
                    <a:cubicBezTo>
                      <a:pt x="0" y="22"/>
                      <a:pt x="1" y="23"/>
                      <a:pt x="4" y="23"/>
                    </a:cubicBezTo>
                    <a:cubicBezTo>
                      <a:pt x="14" y="23"/>
                      <a:pt x="24" y="23"/>
                      <a:pt x="34" y="23"/>
                    </a:cubicBezTo>
                    <a:cubicBezTo>
                      <a:pt x="36" y="23"/>
                      <a:pt x="39" y="22"/>
                      <a:pt x="39" y="21"/>
                    </a:cubicBezTo>
                    <a:cubicBezTo>
                      <a:pt x="43" y="15"/>
                      <a:pt x="46" y="9"/>
                      <a:pt x="49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25"/>
              <p:cNvSpPr/>
              <p:nvPr/>
            </p:nvSpPr>
            <p:spPr bwMode="auto">
              <a:xfrm>
                <a:off x="6379068" y="5541560"/>
                <a:ext cx="70822" cy="34456"/>
              </a:xfrm>
              <a:custGeom>
                <a:avLst/>
                <a:gdLst>
                  <a:gd name="T0" fmla="*/ 47 w 47"/>
                  <a:gd name="T1" fmla="*/ 2 h 23"/>
                  <a:gd name="T2" fmla="*/ 44 w 47"/>
                  <a:gd name="T3" fmla="*/ 0 h 23"/>
                  <a:gd name="T4" fmla="*/ 15 w 47"/>
                  <a:gd name="T5" fmla="*/ 0 h 23"/>
                  <a:gd name="T6" fmla="*/ 10 w 47"/>
                  <a:gd name="T7" fmla="*/ 2 h 23"/>
                  <a:gd name="T8" fmla="*/ 0 w 47"/>
                  <a:gd name="T9" fmla="*/ 21 h 23"/>
                  <a:gd name="T10" fmla="*/ 3 w 47"/>
                  <a:gd name="T11" fmla="*/ 23 h 23"/>
                  <a:gd name="T12" fmla="*/ 33 w 47"/>
                  <a:gd name="T13" fmla="*/ 23 h 23"/>
                  <a:gd name="T14" fmla="*/ 38 w 47"/>
                  <a:gd name="T15" fmla="*/ 21 h 23"/>
                  <a:gd name="T16" fmla="*/ 47 w 47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23">
                    <a:moveTo>
                      <a:pt x="47" y="2"/>
                    </a:moveTo>
                    <a:cubicBezTo>
                      <a:pt x="47" y="1"/>
                      <a:pt x="46" y="0"/>
                      <a:pt x="44" y="0"/>
                    </a:cubicBezTo>
                    <a:cubicBezTo>
                      <a:pt x="34" y="0"/>
                      <a:pt x="25" y="0"/>
                      <a:pt x="15" y="0"/>
                    </a:cubicBezTo>
                    <a:cubicBezTo>
                      <a:pt x="13" y="0"/>
                      <a:pt x="11" y="1"/>
                      <a:pt x="10" y="2"/>
                    </a:cubicBezTo>
                    <a:cubicBezTo>
                      <a:pt x="7" y="9"/>
                      <a:pt x="4" y="15"/>
                      <a:pt x="0" y="21"/>
                    </a:cubicBezTo>
                    <a:cubicBezTo>
                      <a:pt x="0" y="22"/>
                      <a:pt x="1" y="23"/>
                      <a:pt x="3" y="23"/>
                    </a:cubicBezTo>
                    <a:cubicBezTo>
                      <a:pt x="13" y="23"/>
                      <a:pt x="23" y="23"/>
                      <a:pt x="33" y="23"/>
                    </a:cubicBezTo>
                    <a:cubicBezTo>
                      <a:pt x="35" y="23"/>
                      <a:pt x="38" y="22"/>
                      <a:pt x="38" y="21"/>
                    </a:cubicBezTo>
                    <a:cubicBezTo>
                      <a:pt x="41" y="15"/>
                      <a:pt x="44" y="9"/>
                      <a:pt x="47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26"/>
              <p:cNvSpPr/>
              <p:nvPr/>
            </p:nvSpPr>
            <p:spPr bwMode="auto">
              <a:xfrm>
                <a:off x="6449891" y="5541560"/>
                <a:ext cx="69546" cy="34456"/>
              </a:xfrm>
              <a:custGeom>
                <a:avLst/>
                <a:gdLst>
                  <a:gd name="T0" fmla="*/ 45 w 46"/>
                  <a:gd name="T1" fmla="*/ 2 h 23"/>
                  <a:gd name="T2" fmla="*/ 42 w 46"/>
                  <a:gd name="T3" fmla="*/ 0 h 23"/>
                  <a:gd name="T4" fmla="*/ 13 w 46"/>
                  <a:gd name="T5" fmla="*/ 0 h 23"/>
                  <a:gd name="T6" fmla="*/ 8 w 46"/>
                  <a:gd name="T7" fmla="*/ 2 h 23"/>
                  <a:gd name="T8" fmla="*/ 0 w 46"/>
                  <a:gd name="T9" fmla="*/ 21 h 23"/>
                  <a:gd name="T10" fmla="*/ 3 w 46"/>
                  <a:gd name="T11" fmla="*/ 23 h 23"/>
                  <a:gd name="T12" fmla="*/ 33 w 46"/>
                  <a:gd name="T13" fmla="*/ 23 h 23"/>
                  <a:gd name="T14" fmla="*/ 38 w 46"/>
                  <a:gd name="T15" fmla="*/ 21 h 23"/>
                  <a:gd name="T16" fmla="*/ 45 w 46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3">
                    <a:moveTo>
                      <a:pt x="45" y="2"/>
                    </a:moveTo>
                    <a:cubicBezTo>
                      <a:pt x="46" y="1"/>
                      <a:pt x="44" y="0"/>
                      <a:pt x="42" y="0"/>
                    </a:cubicBezTo>
                    <a:cubicBezTo>
                      <a:pt x="33" y="0"/>
                      <a:pt x="23" y="0"/>
                      <a:pt x="13" y="0"/>
                    </a:cubicBezTo>
                    <a:cubicBezTo>
                      <a:pt x="11" y="0"/>
                      <a:pt x="9" y="1"/>
                      <a:pt x="8" y="2"/>
                    </a:cubicBezTo>
                    <a:cubicBezTo>
                      <a:pt x="6" y="9"/>
                      <a:pt x="3" y="15"/>
                      <a:pt x="0" y="21"/>
                    </a:cubicBezTo>
                    <a:cubicBezTo>
                      <a:pt x="0" y="22"/>
                      <a:pt x="1" y="23"/>
                      <a:pt x="3" y="23"/>
                    </a:cubicBezTo>
                    <a:cubicBezTo>
                      <a:pt x="13" y="23"/>
                      <a:pt x="23" y="23"/>
                      <a:pt x="33" y="23"/>
                    </a:cubicBezTo>
                    <a:cubicBezTo>
                      <a:pt x="36" y="23"/>
                      <a:pt x="38" y="22"/>
                      <a:pt x="38" y="21"/>
                    </a:cubicBezTo>
                    <a:cubicBezTo>
                      <a:pt x="41" y="15"/>
                      <a:pt x="43" y="9"/>
                      <a:pt x="4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7"/>
              <p:cNvSpPr/>
              <p:nvPr/>
            </p:nvSpPr>
            <p:spPr bwMode="auto">
              <a:xfrm>
                <a:off x="6521351" y="5541560"/>
                <a:ext cx="66356" cy="34456"/>
              </a:xfrm>
              <a:custGeom>
                <a:avLst/>
                <a:gdLst>
                  <a:gd name="T0" fmla="*/ 44 w 44"/>
                  <a:gd name="T1" fmla="*/ 2 h 23"/>
                  <a:gd name="T2" fmla="*/ 40 w 44"/>
                  <a:gd name="T3" fmla="*/ 0 h 23"/>
                  <a:gd name="T4" fmla="*/ 12 w 44"/>
                  <a:gd name="T5" fmla="*/ 0 h 23"/>
                  <a:gd name="T6" fmla="*/ 7 w 44"/>
                  <a:gd name="T7" fmla="*/ 2 h 23"/>
                  <a:gd name="T8" fmla="*/ 0 w 44"/>
                  <a:gd name="T9" fmla="*/ 21 h 23"/>
                  <a:gd name="T10" fmla="*/ 4 w 44"/>
                  <a:gd name="T11" fmla="*/ 23 h 23"/>
                  <a:gd name="T12" fmla="*/ 34 w 44"/>
                  <a:gd name="T13" fmla="*/ 23 h 23"/>
                  <a:gd name="T14" fmla="*/ 39 w 44"/>
                  <a:gd name="T15" fmla="*/ 21 h 23"/>
                  <a:gd name="T16" fmla="*/ 44 w 44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23">
                    <a:moveTo>
                      <a:pt x="44" y="2"/>
                    </a:moveTo>
                    <a:cubicBezTo>
                      <a:pt x="44" y="1"/>
                      <a:pt x="43" y="0"/>
                      <a:pt x="40" y="0"/>
                    </a:cubicBezTo>
                    <a:cubicBezTo>
                      <a:pt x="31" y="0"/>
                      <a:pt x="21" y="0"/>
                      <a:pt x="12" y="0"/>
                    </a:cubicBezTo>
                    <a:cubicBezTo>
                      <a:pt x="10" y="0"/>
                      <a:pt x="7" y="1"/>
                      <a:pt x="7" y="2"/>
                    </a:cubicBezTo>
                    <a:cubicBezTo>
                      <a:pt x="5" y="9"/>
                      <a:pt x="3" y="15"/>
                      <a:pt x="0" y="21"/>
                    </a:cubicBezTo>
                    <a:cubicBezTo>
                      <a:pt x="0" y="22"/>
                      <a:pt x="1" y="23"/>
                      <a:pt x="4" y="23"/>
                    </a:cubicBezTo>
                    <a:cubicBezTo>
                      <a:pt x="14" y="23"/>
                      <a:pt x="24" y="23"/>
                      <a:pt x="34" y="23"/>
                    </a:cubicBezTo>
                    <a:cubicBezTo>
                      <a:pt x="36" y="23"/>
                      <a:pt x="38" y="22"/>
                      <a:pt x="39" y="21"/>
                    </a:cubicBezTo>
                    <a:cubicBezTo>
                      <a:pt x="40" y="15"/>
                      <a:pt x="42" y="9"/>
                      <a:pt x="4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6592173" y="5541560"/>
                <a:ext cx="63165" cy="34456"/>
              </a:xfrm>
              <a:custGeom>
                <a:avLst/>
                <a:gdLst>
                  <a:gd name="T0" fmla="*/ 42 w 42"/>
                  <a:gd name="T1" fmla="*/ 2 h 23"/>
                  <a:gd name="T2" fmla="*/ 39 w 42"/>
                  <a:gd name="T3" fmla="*/ 0 h 23"/>
                  <a:gd name="T4" fmla="*/ 10 w 42"/>
                  <a:gd name="T5" fmla="*/ 0 h 23"/>
                  <a:gd name="T6" fmla="*/ 5 w 42"/>
                  <a:gd name="T7" fmla="*/ 2 h 23"/>
                  <a:gd name="T8" fmla="*/ 1 w 42"/>
                  <a:gd name="T9" fmla="*/ 21 h 23"/>
                  <a:gd name="T10" fmla="*/ 4 w 42"/>
                  <a:gd name="T11" fmla="*/ 23 h 23"/>
                  <a:gd name="T12" fmla="*/ 34 w 42"/>
                  <a:gd name="T13" fmla="*/ 23 h 23"/>
                  <a:gd name="T14" fmla="*/ 39 w 42"/>
                  <a:gd name="T15" fmla="*/ 21 h 23"/>
                  <a:gd name="T16" fmla="*/ 42 w 42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23">
                    <a:moveTo>
                      <a:pt x="42" y="2"/>
                    </a:moveTo>
                    <a:cubicBezTo>
                      <a:pt x="42" y="1"/>
                      <a:pt x="41" y="0"/>
                      <a:pt x="39" y="0"/>
                    </a:cubicBezTo>
                    <a:cubicBezTo>
                      <a:pt x="29" y="0"/>
                      <a:pt x="19" y="0"/>
                      <a:pt x="10" y="0"/>
                    </a:cubicBezTo>
                    <a:cubicBezTo>
                      <a:pt x="8" y="0"/>
                      <a:pt x="6" y="1"/>
                      <a:pt x="5" y="2"/>
                    </a:cubicBezTo>
                    <a:cubicBezTo>
                      <a:pt x="4" y="9"/>
                      <a:pt x="2" y="15"/>
                      <a:pt x="1" y="21"/>
                    </a:cubicBezTo>
                    <a:cubicBezTo>
                      <a:pt x="0" y="22"/>
                      <a:pt x="2" y="23"/>
                      <a:pt x="4" y="23"/>
                    </a:cubicBezTo>
                    <a:cubicBezTo>
                      <a:pt x="14" y="23"/>
                      <a:pt x="24" y="23"/>
                      <a:pt x="34" y="23"/>
                    </a:cubicBezTo>
                    <a:cubicBezTo>
                      <a:pt x="36" y="23"/>
                      <a:pt x="38" y="22"/>
                      <a:pt x="39" y="21"/>
                    </a:cubicBezTo>
                    <a:cubicBezTo>
                      <a:pt x="40" y="15"/>
                      <a:pt x="41" y="9"/>
                      <a:pt x="4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9" name="Freeform 29"/>
              <p:cNvSpPr/>
              <p:nvPr/>
            </p:nvSpPr>
            <p:spPr bwMode="auto">
              <a:xfrm>
                <a:off x="6662995" y="5541560"/>
                <a:ext cx="61889" cy="34456"/>
              </a:xfrm>
              <a:custGeom>
                <a:avLst/>
                <a:gdLst>
                  <a:gd name="T0" fmla="*/ 41 w 41"/>
                  <a:gd name="T1" fmla="*/ 2 h 23"/>
                  <a:gd name="T2" fmla="*/ 37 w 41"/>
                  <a:gd name="T3" fmla="*/ 0 h 23"/>
                  <a:gd name="T4" fmla="*/ 8 w 41"/>
                  <a:gd name="T5" fmla="*/ 0 h 23"/>
                  <a:gd name="T6" fmla="*/ 4 w 41"/>
                  <a:gd name="T7" fmla="*/ 2 h 23"/>
                  <a:gd name="T8" fmla="*/ 1 w 41"/>
                  <a:gd name="T9" fmla="*/ 21 h 23"/>
                  <a:gd name="T10" fmla="*/ 4 w 41"/>
                  <a:gd name="T11" fmla="*/ 23 h 23"/>
                  <a:gd name="T12" fmla="*/ 34 w 41"/>
                  <a:gd name="T13" fmla="*/ 23 h 23"/>
                  <a:gd name="T14" fmla="*/ 39 w 41"/>
                  <a:gd name="T15" fmla="*/ 21 h 23"/>
                  <a:gd name="T16" fmla="*/ 41 w 41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3">
                    <a:moveTo>
                      <a:pt x="41" y="2"/>
                    </a:moveTo>
                    <a:cubicBezTo>
                      <a:pt x="41" y="1"/>
                      <a:pt x="39" y="0"/>
                      <a:pt x="37" y="0"/>
                    </a:cubicBezTo>
                    <a:cubicBezTo>
                      <a:pt x="27" y="0"/>
                      <a:pt x="18" y="0"/>
                      <a:pt x="8" y="0"/>
                    </a:cubicBezTo>
                    <a:cubicBezTo>
                      <a:pt x="6" y="0"/>
                      <a:pt x="4" y="1"/>
                      <a:pt x="4" y="2"/>
                    </a:cubicBezTo>
                    <a:cubicBezTo>
                      <a:pt x="3" y="9"/>
                      <a:pt x="2" y="15"/>
                      <a:pt x="1" y="21"/>
                    </a:cubicBezTo>
                    <a:cubicBezTo>
                      <a:pt x="0" y="22"/>
                      <a:pt x="2" y="23"/>
                      <a:pt x="4" y="23"/>
                    </a:cubicBezTo>
                    <a:cubicBezTo>
                      <a:pt x="14" y="23"/>
                      <a:pt x="24" y="23"/>
                      <a:pt x="34" y="23"/>
                    </a:cubicBezTo>
                    <a:cubicBezTo>
                      <a:pt x="37" y="23"/>
                      <a:pt x="39" y="22"/>
                      <a:pt x="39" y="21"/>
                    </a:cubicBezTo>
                    <a:cubicBezTo>
                      <a:pt x="39" y="15"/>
                      <a:pt x="40" y="9"/>
                      <a:pt x="4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0" name="Freeform 30"/>
              <p:cNvSpPr/>
              <p:nvPr/>
            </p:nvSpPr>
            <p:spPr bwMode="auto">
              <a:xfrm>
                <a:off x="6735093" y="5541560"/>
                <a:ext cx="57423" cy="34456"/>
              </a:xfrm>
              <a:custGeom>
                <a:avLst/>
                <a:gdLst>
                  <a:gd name="T0" fmla="*/ 38 w 38"/>
                  <a:gd name="T1" fmla="*/ 2 h 23"/>
                  <a:gd name="T2" fmla="*/ 34 w 38"/>
                  <a:gd name="T3" fmla="*/ 0 h 23"/>
                  <a:gd name="T4" fmla="*/ 5 w 38"/>
                  <a:gd name="T5" fmla="*/ 0 h 23"/>
                  <a:gd name="T6" fmla="*/ 1 w 38"/>
                  <a:gd name="T7" fmla="*/ 2 h 23"/>
                  <a:gd name="T8" fmla="*/ 0 w 38"/>
                  <a:gd name="T9" fmla="*/ 21 h 23"/>
                  <a:gd name="T10" fmla="*/ 4 w 38"/>
                  <a:gd name="T11" fmla="*/ 23 h 23"/>
                  <a:gd name="T12" fmla="*/ 34 w 38"/>
                  <a:gd name="T13" fmla="*/ 23 h 23"/>
                  <a:gd name="T14" fmla="*/ 38 w 38"/>
                  <a:gd name="T15" fmla="*/ 21 h 23"/>
                  <a:gd name="T16" fmla="*/ 38 w 38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23">
                    <a:moveTo>
                      <a:pt x="38" y="2"/>
                    </a:moveTo>
                    <a:cubicBezTo>
                      <a:pt x="38" y="1"/>
                      <a:pt x="36" y="0"/>
                      <a:pt x="34" y="0"/>
                    </a:cubicBezTo>
                    <a:cubicBezTo>
                      <a:pt x="25" y="0"/>
                      <a:pt x="15" y="0"/>
                      <a:pt x="5" y="0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1" y="9"/>
                      <a:pt x="0" y="15"/>
                      <a:pt x="0" y="21"/>
                    </a:cubicBezTo>
                    <a:cubicBezTo>
                      <a:pt x="0" y="22"/>
                      <a:pt x="1" y="23"/>
                      <a:pt x="4" y="23"/>
                    </a:cubicBezTo>
                    <a:cubicBezTo>
                      <a:pt x="14" y="23"/>
                      <a:pt x="24" y="23"/>
                      <a:pt x="34" y="23"/>
                    </a:cubicBezTo>
                    <a:cubicBezTo>
                      <a:pt x="36" y="23"/>
                      <a:pt x="38" y="22"/>
                      <a:pt x="38" y="21"/>
                    </a:cubicBezTo>
                    <a:cubicBezTo>
                      <a:pt x="38" y="15"/>
                      <a:pt x="38" y="9"/>
                      <a:pt x="38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1" name="Freeform 31"/>
              <p:cNvSpPr/>
              <p:nvPr/>
            </p:nvSpPr>
            <p:spPr bwMode="auto">
              <a:xfrm>
                <a:off x="6805916" y="5541560"/>
                <a:ext cx="57423" cy="34456"/>
              </a:xfrm>
              <a:custGeom>
                <a:avLst/>
                <a:gdLst>
                  <a:gd name="T0" fmla="*/ 36 w 38"/>
                  <a:gd name="T1" fmla="*/ 2 h 23"/>
                  <a:gd name="T2" fmla="*/ 32 w 38"/>
                  <a:gd name="T3" fmla="*/ 0 h 23"/>
                  <a:gd name="T4" fmla="*/ 4 w 38"/>
                  <a:gd name="T5" fmla="*/ 0 h 23"/>
                  <a:gd name="T6" fmla="*/ 0 w 38"/>
                  <a:gd name="T7" fmla="*/ 2 h 23"/>
                  <a:gd name="T8" fmla="*/ 0 w 38"/>
                  <a:gd name="T9" fmla="*/ 21 h 23"/>
                  <a:gd name="T10" fmla="*/ 4 w 38"/>
                  <a:gd name="T11" fmla="*/ 23 h 23"/>
                  <a:gd name="T12" fmla="*/ 34 w 38"/>
                  <a:gd name="T13" fmla="*/ 23 h 23"/>
                  <a:gd name="T14" fmla="*/ 38 w 38"/>
                  <a:gd name="T15" fmla="*/ 21 h 23"/>
                  <a:gd name="T16" fmla="*/ 36 w 38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23">
                    <a:moveTo>
                      <a:pt x="36" y="2"/>
                    </a:moveTo>
                    <a:cubicBezTo>
                      <a:pt x="36" y="1"/>
                      <a:pt x="34" y="0"/>
                      <a:pt x="32" y="0"/>
                    </a:cubicBezTo>
                    <a:cubicBezTo>
                      <a:pt x="23" y="0"/>
                      <a:pt x="13" y="0"/>
                      <a:pt x="4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9"/>
                      <a:pt x="0" y="15"/>
                      <a:pt x="0" y="21"/>
                    </a:cubicBezTo>
                    <a:cubicBezTo>
                      <a:pt x="0" y="22"/>
                      <a:pt x="2" y="23"/>
                      <a:pt x="4" y="23"/>
                    </a:cubicBezTo>
                    <a:cubicBezTo>
                      <a:pt x="14" y="23"/>
                      <a:pt x="24" y="23"/>
                      <a:pt x="34" y="23"/>
                    </a:cubicBezTo>
                    <a:cubicBezTo>
                      <a:pt x="36" y="23"/>
                      <a:pt x="38" y="22"/>
                      <a:pt x="38" y="21"/>
                    </a:cubicBezTo>
                    <a:cubicBezTo>
                      <a:pt x="37" y="15"/>
                      <a:pt x="37" y="9"/>
                      <a:pt x="3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32"/>
              <p:cNvSpPr/>
              <p:nvPr/>
            </p:nvSpPr>
            <p:spPr bwMode="auto">
              <a:xfrm>
                <a:off x="6874186" y="5541560"/>
                <a:ext cx="59976" cy="34456"/>
              </a:xfrm>
              <a:custGeom>
                <a:avLst/>
                <a:gdLst>
                  <a:gd name="T0" fmla="*/ 37 w 40"/>
                  <a:gd name="T1" fmla="*/ 2 h 23"/>
                  <a:gd name="T2" fmla="*/ 33 w 40"/>
                  <a:gd name="T3" fmla="*/ 0 h 23"/>
                  <a:gd name="T4" fmla="*/ 4 w 40"/>
                  <a:gd name="T5" fmla="*/ 0 h 23"/>
                  <a:gd name="T6" fmla="*/ 0 w 40"/>
                  <a:gd name="T7" fmla="*/ 2 h 23"/>
                  <a:gd name="T8" fmla="*/ 2 w 40"/>
                  <a:gd name="T9" fmla="*/ 21 h 23"/>
                  <a:gd name="T10" fmla="*/ 6 w 40"/>
                  <a:gd name="T11" fmla="*/ 23 h 23"/>
                  <a:gd name="T12" fmla="*/ 36 w 40"/>
                  <a:gd name="T13" fmla="*/ 23 h 23"/>
                  <a:gd name="T14" fmla="*/ 40 w 40"/>
                  <a:gd name="T15" fmla="*/ 21 h 23"/>
                  <a:gd name="T16" fmla="*/ 37 w 40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23">
                    <a:moveTo>
                      <a:pt x="37" y="2"/>
                    </a:moveTo>
                    <a:cubicBezTo>
                      <a:pt x="37" y="1"/>
                      <a:pt x="35" y="0"/>
                      <a:pt x="33" y="0"/>
                    </a:cubicBezTo>
                    <a:cubicBezTo>
                      <a:pt x="23" y="0"/>
                      <a:pt x="13" y="0"/>
                      <a:pt x="4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1" y="9"/>
                      <a:pt x="1" y="15"/>
                      <a:pt x="2" y="21"/>
                    </a:cubicBezTo>
                    <a:cubicBezTo>
                      <a:pt x="2" y="22"/>
                      <a:pt x="4" y="23"/>
                      <a:pt x="6" y="23"/>
                    </a:cubicBezTo>
                    <a:cubicBezTo>
                      <a:pt x="16" y="23"/>
                      <a:pt x="26" y="23"/>
                      <a:pt x="36" y="23"/>
                    </a:cubicBezTo>
                    <a:cubicBezTo>
                      <a:pt x="39" y="23"/>
                      <a:pt x="40" y="22"/>
                      <a:pt x="40" y="21"/>
                    </a:cubicBezTo>
                    <a:cubicBezTo>
                      <a:pt x="39" y="15"/>
                      <a:pt x="38" y="9"/>
                      <a:pt x="37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33"/>
              <p:cNvSpPr/>
              <p:nvPr/>
            </p:nvSpPr>
            <p:spPr bwMode="auto">
              <a:xfrm>
                <a:off x="6941817" y="5541560"/>
                <a:ext cx="63804" cy="34456"/>
              </a:xfrm>
              <a:custGeom>
                <a:avLst/>
                <a:gdLst>
                  <a:gd name="T0" fmla="*/ 37 w 42"/>
                  <a:gd name="T1" fmla="*/ 2 h 23"/>
                  <a:gd name="T2" fmla="*/ 33 w 42"/>
                  <a:gd name="T3" fmla="*/ 0 h 23"/>
                  <a:gd name="T4" fmla="*/ 4 w 42"/>
                  <a:gd name="T5" fmla="*/ 0 h 23"/>
                  <a:gd name="T6" fmla="*/ 1 w 42"/>
                  <a:gd name="T7" fmla="*/ 2 h 23"/>
                  <a:gd name="T8" fmla="*/ 4 w 42"/>
                  <a:gd name="T9" fmla="*/ 21 h 23"/>
                  <a:gd name="T10" fmla="*/ 9 w 42"/>
                  <a:gd name="T11" fmla="*/ 23 h 23"/>
                  <a:gd name="T12" fmla="*/ 39 w 42"/>
                  <a:gd name="T13" fmla="*/ 23 h 23"/>
                  <a:gd name="T14" fmla="*/ 42 w 42"/>
                  <a:gd name="T15" fmla="*/ 21 h 23"/>
                  <a:gd name="T16" fmla="*/ 37 w 42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23">
                    <a:moveTo>
                      <a:pt x="37" y="2"/>
                    </a:moveTo>
                    <a:cubicBezTo>
                      <a:pt x="37" y="1"/>
                      <a:pt x="35" y="0"/>
                      <a:pt x="33" y="0"/>
                    </a:cubicBezTo>
                    <a:cubicBezTo>
                      <a:pt x="23" y="0"/>
                      <a:pt x="14" y="0"/>
                      <a:pt x="4" y="0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2" y="9"/>
                      <a:pt x="3" y="15"/>
                      <a:pt x="4" y="21"/>
                    </a:cubicBezTo>
                    <a:cubicBezTo>
                      <a:pt x="4" y="22"/>
                      <a:pt x="6" y="23"/>
                      <a:pt x="9" y="23"/>
                    </a:cubicBezTo>
                    <a:cubicBezTo>
                      <a:pt x="19" y="23"/>
                      <a:pt x="29" y="23"/>
                      <a:pt x="39" y="23"/>
                    </a:cubicBezTo>
                    <a:cubicBezTo>
                      <a:pt x="41" y="23"/>
                      <a:pt x="42" y="22"/>
                      <a:pt x="42" y="21"/>
                    </a:cubicBezTo>
                    <a:cubicBezTo>
                      <a:pt x="41" y="15"/>
                      <a:pt x="39" y="9"/>
                      <a:pt x="37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34"/>
              <p:cNvSpPr/>
              <p:nvPr/>
            </p:nvSpPr>
            <p:spPr bwMode="auto">
              <a:xfrm>
                <a:off x="7011364" y="5541560"/>
                <a:ext cx="66356" cy="34456"/>
              </a:xfrm>
              <a:custGeom>
                <a:avLst/>
                <a:gdLst>
                  <a:gd name="T0" fmla="*/ 37 w 44"/>
                  <a:gd name="T1" fmla="*/ 2 h 23"/>
                  <a:gd name="T2" fmla="*/ 32 w 44"/>
                  <a:gd name="T3" fmla="*/ 0 h 23"/>
                  <a:gd name="T4" fmla="*/ 3 w 44"/>
                  <a:gd name="T5" fmla="*/ 0 h 23"/>
                  <a:gd name="T6" fmla="*/ 0 w 44"/>
                  <a:gd name="T7" fmla="*/ 2 h 23"/>
                  <a:gd name="T8" fmla="*/ 5 w 44"/>
                  <a:gd name="T9" fmla="*/ 21 h 23"/>
                  <a:gd name="T10" fmla="*/ 10 w 44"/>
                  <a:gd name="T11" fmla="*/ 23 h 23"/>
                  <a:gd name="T12" fmla="*/ 40 w 44"/>
                  <a:gd name="T13" fmla="*/ 23 h 23"/>
                  <a:gd name="T14" fmla="*/ 43 w 44"/>
                  <a:gd name="T15" fmla="*/ 21 h 23"/>
                  <a:gd name="T16" fmla="*/ 37 w 44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23">
                    <a:moveTo>
                      <a:pt x="37" y="2"/>
                    </a:moveTo>
                    <a:cubicBezTo>
                      <a:pt x="36" y="1"/>
                      <a:pt x="34" y="0"/>
                      <a:pt x="32" y="0"/>
                    </a:cubicBezTo>
                    <a:cubicBezTo>
                      <a:pt x="22" y="0"/>
                      <a:pt x="1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2" y="9"/>
                      <a:pt x="3" y="15"/>
                      <a:pt x="5" y="21"/>
                    </a:cubicBezTo>
                    <a:cubicBezTo>
                      <a:pt x="5" y="22"/>
                      <a:pt x="8" y="23"/>
                      <a:pt x="10" y="23"/>
                    </a:cubicBezTo>
                    <a:cubicBezTo>
                      <a:pt x="20" y="23"/>
                      <a:pt x="30" y="23"/>
                      <a:pt x="40" y="23"/>
                    </a:cubicBezTo>
                    <a:cubicBezTo>
                      <a:pt x="42" y="23"/>
                      <a:pt x="44" y="22"/>
                      <a:pt x="43" y="21"/>
                    </a:cubicBezTo>
                    <a:cubicBezTo>
                      <a:pt x="41" y="15"/>
                      <a:pt x="39" y="9"/>
                      <a:pt x="37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35"/>
              <p:cNvSpPr/>
              <p:nvPr/>
            </p:nvSpPr>
            <p:spPr bwMode="auto">
              <a:xfrm>
                <a:off x="7078995" y="5541560"/>
                <a:ext cx="69546" cy="34456"/>
              </a:xfrm>
              <a:custGeom>
                <a:avLst/>
                <a:gdLst>
                  <a:gd name="T0" fmla="*/ 37 w 46"/>
                  <a:gd name="T1" fmla="*/ 2 h 23"/>
                  <a:gd name="T2" fmla="*/ 32 w 46"/>
                  <a:gd name="T3" fmla="*/ 0 h 23"/>
                  <a:gd name="T4" fmla="*/ 3 w 46"/>
                  <a:gd name="T5" fmla="*/ 0 h 23"/>
                  <a:gd name="T6" fmla="*/ 0 w 46"/>
                  <a:gd name="T7" fmla="*/ 2 h 23"/>
                  <a:gd name="T8" fmla="*/ 7 w 46"/>
                  <a:gd name="T9" fmla="*/ 21 h 23"/>
                  <a:gd name="T10" fmla="*/ 12 w 46"/>
                  <a:gd name="T11" fmla="*/ 23 h 23"/>
                  <a:gd name="T12" fmla="*/ 42 w 46"/>
                  <a:gd name="T13" fmla="*/ 23 h 23"/>
                  <a:gd name="T14" fmla="*/ 45 w 46"/>
                  <a:gd name="T15" fmla="*/ 21 h 23"/>
                  <a:gd name="T16" fmla="*/ 37 w 46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3">
                    <a:moveTo>
                      <a:pt x="37" y="2"/>
                    </a:moveTo>
                    <a:cubicBezTo>
                      <a:pt x="37" y="1"/>
                      <a:pt x="34" y="0"/>
                      <a:pt x="32" y="0"/>
                    </a:cubicBezTo>
                    <a:cubicBezTo>
                      <a:pt x="23" y="0"/>
                      <a:pt x="1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3" y="9"/>
                      <a:pt x="5" y="15"/>
                      <a:pt x="7" y="21"/>
                    </a:cubicBezTo>
                    <a:cubicBezTo>
                      <a:pt x="8" y="22"/>
                      <a:pt x="10" y="23"/>
                      <a:pt x="12" y="23"/>
                    </a:cubicBezTo>
                    <a:cubicBezTo>
                      <a:pt x="22" y="23"/>
                      <a:pt x="32" y="23"/>
                      <a:pt x="42" y="23"/>
                    </a:cubicBezTo>
                    <a:cubicBezTo>
                      <a:pt x="45" y="23"/>
                      <a:pt x="46" y="22"/>
                      <a:pt x="45" y="21"/>
                    </a:cubicBezTo>
                    <a:cubicBezTo>
                      <a:pt x="43" y="15"/>
                      <a:pt x="40" y="9"/>
                      <a:pt x="37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6" name="Freeform 36"/>
              <p:cNvSpPr/>
              <p:nvPr/>
            </p:nvSpPr>
            <p:spPr bwMode="auto">
              <a:xfrm>
                <a:off x="7147265" y="5541560"/>
                <a:ext cx="72099" cy="34456"/>
              </a:xfrm>
              <a:custGeom>
                <a:avLst/>
                <a:gdLst>
                  <a:gd name="T0" fmla="*/ 38 w 48"/>
                  <a:gd name="T1" fmla="*/ 2 h 23"/>
                  <a:gd name="T2" fmla="*/ 32 w 48"/>
                  <a:gd name="T3" fmla="*/ 0 h 23"/>
                  <a:gd name="T4" fmla="*/ 4 w 48"/>
                  <a:gd name="T5" fmla="*/ 0 h 23"/>
                  <a:gd name="T6" fmla="*/ 1 w 48"/>
                  <a:gd name="T7" fmla="*/ 2 h 23"/>
                  <a:gd name="T8" fmla="*/ 9 w 48"/>
                  <a:gd name="T9" fmla="*/ 21 h 23"/>
                  <a:gd name="T10" fmla="*/ 15 w 48"/>
                  <a:gd name="T11" fmla="*/ 23 h 23"/>
                  <a:gd name="T12" fmla="*/ 45 w 48"/>
                  <a:gd name="T13" fmla="*/ 23 h 23"/>
                  <a:gd name="T14" fmla="*/ 47 w 48"/>
                  <a:gd name="T15" fmla="*/ 21 h 23"/>
                  <a:gd name="T16" fmla="*/ 38 w 48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23">
                    <a:moveTo>
                      <a:pt x="38" y="2"/>
                    </a:moveTo>
                    <a:cubicBezTo>
                      <a:pt x="37" y="1"/>
                      <a:pt x="35" y="0"/>
                      <a:pt x="32" y="0"/>
                    </a:cubicBezTo>
                    <a:cubicBezTo>
                      <a:pt x="23" y="0"/>
                      <a:pt x="13" y="0"/>
                      <a:pt x="4" y="0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4" y="9"/>
                      <a:pt x="6" y="15"/>
                      <a:pt x="9" y="21"/>
                    </a:cubicBezTo>
                    <a:cubicBezTo>
                      <a:pt x="10" y="22"/>
                      <a:pt x="12" y="23"/>
                      <a:pt x="15" y="23"/>
                    </a:cubicBezTo>
                    <a:cubicBezTo>
                      <a:pt x="25" y="23"/>
                      <a:pt x="35" y="23"/>
                      <a:pt x="45" y="23"/>
                    </a:cubicBezTo>
                    <a:cubicBezTo>
                      <a:pt x="47" y="23"/>
                      <a:pt x="48" y="22"/>
                      <a:pt x="47" y="21"/>
                    </a:cubicBezTo>
                    <a:cubicBezTo>
                      <a:pt x="44" y="15"/>
                      <a:pt x="41" y="9"/>
                      <a:pt x="38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7" name="Freeform 37"/>
              <p:cNvSpPr/>
              <p:nvPr/>
            </p:nvSpPr>
            <p:spPr bwMode="auto">
              <a:xfrm>
                <a:off x="7216812" y="5541560"/>
                <a:ext cx="73375" cy="34456"/>
              </a:xfrm>
              <a:custGeom>
                <a:avLst/>
                <a:gdLst>
                  <a:gd name="T0" fmla="*/ 37 w 49"/>
                  <a:gd name="T1" fmla="*/ 2 h 23"/>
                  <a:gd name="T2" fmla="*/ 32 w 49"/>
                  <a:gd name="T3" fmla="*/ 0 h 23"/>
                  <a:gd name="T4" fmla="*/ 3 w 49"/>
                  <a:gd name="T5" fmla="*/ 0 h 23"/>
                  <a:gd name="T6" fmla="*/ 0 w 49"/>
                  <a:gd name="T7" fmla="*/ 2 h 23"/>
                  <a:gd name="T8" fmla="*/ 10 w 49"/>
                  <a:gd name="T9" fmla="*/ 21 h 23"/>
                  <a:gd name="T10" fmla="*/ 16 w 49"/>
                  <a:gd name="T11" fmla="*/ 23 h 23"/>
                  <a:gd name="T12" fmla="*/ 46 w 49"/>
                  <a:gd name="T13" fmla="*/ 23 h 23"/>
                  <a:gd name="T14" fmla="*/ 48 w 49"/>
                  <a:gd name="T15" fmla="*/ 21 h 23"/>
                  <a:gd name="T16" fmla="*/ 37 w 49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3">
                    <a:moveTo>
                      <a:pt x="37" y="2"/>
                    </a:moveTo>
                    <a:cubicBezTo>
                      <a:pt x="36" y="1"/>
                      <a:pt x="34" y="0"/>
                      <a:pt x="32" y="0"/>
                    </a:cubicBezTo>
                    <a:cubicBezTo>
                      <a:pt x="22" y="0"/>
                      <a:pt x="12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4" y="9"/>
                      <a:pt x="7" y="15"/>
                      <a:pt x="10" y="21"/>
                    </a:cubicBezTo>
                    <a:cubicBezTo>
                      <a:pt x="11" y="22"/>
                      <a:pt x="14" y="23"/>
                      <a:pt x="16" y="23"/>
                    </a:cubicBezTo>
                    <a:cubicBezTo>
                      <a:pt x="26" y="23"/>
                      <a:pt x="36" y="23"/>
                      <a:pt x="46" y="23"/>
                    </a:cubicBezTo>
                    <a:cubicBezTo>
                      <a:pt x="48" y="23"/>
                      <a:pt x="49" y="22"/>
                      <a:pt x="48" y="21"/>
                    </a:cubicBezTo>
                    <a:cubicBezTo>
                      <a:pt x="45" y="15"/>
                      <a:pt x="41" y="9"/>
                      <a:pt x="37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8" name="Freeform 38"/>
              <p:cNvSpPr/>
              <p:nvPr/>
            </p:nvSpPr>
            <p:spPr bwMode="auto">
              <a:xfrm>
                <a:off x="6333767" y="5497533"/>
                <a:ext cx="71460" cy="36370"/>
              </a:xfrm>
              <a:custGeom>
                <a:avLst/>
                <a:gdLst>
                  <a:gd name="T0" fmla="*/ 47 w 47"/>
                  <a:gd name="T1" fmla="*/ 3 h 24"/>
                  <a:gd name="T2" fmla="*/ 44 w 47"/>
                  <a:gd name="T3" fmla="*/ 0 h 24"/>
                  <a:gd name="T4" fmla="*/ 17 w 47"/>
                  <a:gd name="T5" fmla="*/ 0 h 24"/>
                  <a:gd name="T6" fmla="*/ 12 w 47"/>
                  <a:gd name="T7" fmla="*/ 3 h 24"/>
                  <a:gd name="T8" fmla="*/ 1 w 47"/>
                  <a:gd name="T9" fmla="*/ 21 h 24"/>
                  <a:gd name="T10" fmla="*/ 3 w 47"/>
                  <a:gd name="T11" fmla="*/ 24 h 24"/>
                  <a:gd name="T12" fmla="*/ 31 w 47"/>
                  <a:gd name="T13" fmla="*/ 24 h 24"/>
                  <a:gd name="T14" fmla="*/ 37 w 47"/>
                  <a:gd name="T15" fmla="*/ 21 h 24"/>
                  <a:gd name="T16" fmla="*/ 47 w 47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24">
                    <a:moveTo>
                      <a:pt x="47" y="3"/>
                    </a:moveTo>
                    <a:cubicBezTo>
                      <a:pt x="47" y="1"/>
                      <a:pt x="46" y="0"/>
                      <a:pt x="44" y="0"/>
                    </a:cubicBezTo>
                    <a:cubicBezTo>
                      <a:pt x="35" y="0"/>
                      <a:pt x="26" y="0"/>
                      <a:pt x="17" y="0"/>
                    </a:cubicBezTo>
                    <a:cubicBezTo>
                      <a:pt x="15" y="0"/>
                      <a:pt x="13" y="1"/>
                      <a:pt x="12" y="3"/>
                    </a:cubicBezTo>
                    <a:cubicBezTo>
                      <a:pt x="8" y="9"/>
                      <a:pt x="4" y="15"/>
                      <a:pt x="1" y="21"/>
                    </a:cubicBezTo>
                    <a:cubicBezTo>
                      <a:pt x="0" y="23"/>
                      <a:pt x="1" y="24"/>
                      <a:pt x="3" y="24"/>
                    </a:cubicBezTo>
                    <a:cubicBezTo>
                      <a:pt x="12" y="24"/>
                      <a:pt x="22" y="24"/>
                      <a:pt x="31" y="24"/>
                    </a:cubicBezTo>
                    <a:cubicBezTo>
                      <a:pt x="34" y="24"/>
                      <a:pt x="36" y="23"/>
                      <a:pt x="37" y="21"/>
                    </a:cubicBezTo>
                    <a:cubicBezTo>
                      <a:pt x="40" y="15"/>
                      <a:pt x="43" y="9"/>
                      <a:pt x="47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39"/>
              <p:cNvSpPr/>
              <p:nvPr/>
            </p:nvSpPr>
            <p:spPr bwMode="auto">
              <a:xfrm>
                <a:off x="6400124" y="5497533"/>
                <a:ext cx="69546" cy="36370"/>
              </a:xfrm>
              <a:custGeom>
                <a:avLst/>
                <a:gdLst>
                  <a:gd name="T0" fmla="*/ 46 w 46"/>
                  <a:gd name="T1" fmla="*/ 3 h 24"/>
                  <a:gd name="T2" fmla="*/ 43 w 46"/>
                  <a:gd name="T3" fmla="*/ 0 h 24"/>
                  <a:gd name="T4" fmla="*/ 16 w 46"/>
                  <a:gd name="T5" fmla="*/ 0 h 24"/>
                  <a:gd name="T6" fmla="*/ 11 w 46"/>
                  <a:gd name="T7" fmla="*/ 3 h 24"/>
                  <a:gd name="T8" fmla="*/ 1 w 46"/>
                  <a:gd name="T9" fmla="*/ 21 h 24"/>
                  <a:gd name="T10" fmla="*/ 4 w 46"/>
                  <a:gd name="T11" fmla="*/ 24 h 24"/>
                  <a:gd name="T12" fmla="*/ 32 w 46"/>
                  <a:gd name="T13" fmla="*/ 24 h 24"/>
                  <a:gd name="T14" fmla="*/ 37 w 46"/>
                  <a:gd name="T15" fmla="*/ 21 h 24"/>
                  <a:gd name="T16" fmla="*/ 46 w 46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4">
                    <a:moveTo>
                      <a:pt x="46" y="3"/>
                    </a:moveTo>
                    <a:cubicBezTo>
                      <a:pt x="46" y="1"/>
                      <a:pt x="45" y="0"/>
                      <a:pt x="43" y="0"/>
                    </a:cubicBezTo>
                    <a:cubicBezTo>
                      <a:pt x="34" y="0"/>
                      <a:pt x="25" y="0"/>
                      <a:pt x="16" y="0"/>
                    </a:cubicBezTo>
                    <a:cubicBezTo>
                      <a:pt x="14" y="0"/>
                      <a:pt x="12" y="1"/>
                      <a:pt x="11" y="3"/>
                    </a:cubicBezTo>
                    <a:cubicBezTo>
                      <a:pt x="8" y="9"/>
                      <a:pt x="4" y="15"/>
                      <a:pt x="1" y="21"/>
                    </a:cubicBezTo>
                    <a:cubicBezTo>
                      <a:pt x="0" y="23"/>
                      <a:pt x="2" y="24"/>
                      <a:pt x="4" y="24"/>
                    </a:cubicBezTo>
                    <a:cubicBezTo>
                      <a:pt x="13" y="24"/>
                      <a:pt x="23" y="24"/>
                      <a:pt x="32" y="24"/>
                    </a:cubicBezTo>
                    <a:cubicBezTo>
                      <a:pt x="34" y="24"/>
                      <a:pt x="37" y="23"/>
                      <a:pt x="37" y="21"/>
                    </a:cubicBezTo>
                    <a:cubicBezTo>
                      <a:pt x="40" y="15"/>
                      <a:pt x="43" y="9"/>
                      <a:pt x="4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40"/>
              <p:cNvSpPr/>
              <p:nvPr/>
            </p:nvSpPr>
            <p:spPr bwMode="auto">
              <a:xfrm>
                <a:off x="6468394" y="5497533"/>
                <a:ext cx="66356" cy="36370"/>
              </a:xfrm>
              <a:custGeom>
                <a:avLst/>
                <a:gdLst>
                  <a:gd name="T0" fmla="*/ 44 w 44"/>
                  <a:gd name="T1" fmla="*/ 3 h 24"/>
                  <a:gd name="T2" fmla="*/ 41 w 44"/>
                  <a:gd name="T3" fmla="*/ 0 h 24"/>
                  <a:gd name="T4" fmla="*/ 14 w 44"/>
                  <a:gd name="T5" fmla="*/ 0 h 24"/>
                  <a:gd name="T6" fmla="*/ 9 w 44"/>
                  <a:gd name="T7" fmla="*/ 3 h 24"/>
                  <a:gd name="T8" fmla="*/ 1 w 44"/>
                  <a:gd name="T9" fmla="*/ 21 h 24"/>
                  <a:gd name="T10" fmla="*/ 4 w 44"/>
                  <a:gd name="T11" fmla="*/ 24 h 24"/>
                  <a:gd name="T12" fmla="*/ 32 w 44"/>
                  <a:gd name="T13" fmla="*/ 24 h 24"/>
                  <a:gd name="T14" fmla="*/ 37 w 44"/>
                  <a:gd name="T15" fmla="*/ 21 h 24"/>
                  <a:gd name="T16" fmla="*/ 44 w 44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24">
                    <a:moveTo>
                      <a:pt x="44" y="3"/>
                    </a:moveTo>
                    <a:cubicBezTo>
                      <a:pt x="44" y="1"/>
                      <a:pt x="43" y="0"/>
                      <a:pt x="41" y="0"/>
                    </a:cubicBezTo>
                    <a:cubicBezTo>
                      <a:pt x="32" y="0"/>
                      <a:pt x="23" y="0"/>
                      <a:pt x="14" y="0"/>
                    </a:cubicBezTo>
                    <a:cubicBezTo>
                      <a:pt x="12" y="0"/>
                      <a:pt x="9" y="1"/>
                      <a:pt x="9" y="3"/>
                    </a:cubicBezTo>
                    <a:cubicBezTo>
                      <a:pt x="6" y="9"/>
                      <a:pt x="3" y="15"/>
                      <a:pt x="1" y="21"/>
                    </a:cubicBezTo>
                    <a:cubicBezTo>
                      <a:pt x="0" y="23"/>
                      <a:pt x="1" y="24"/>
                      <a:pt x="4" y="24"/>
                    </a:cubicBezTo>
                    <a:cubicBezTo>
                      <a:pt x="13" y="24"/>
                      <a:pt x="23" y="24"/>
                      <a:pt x="32" y="24"/>
                    </a:cubicBezTo>
                    <a:cubicBezTo>
                      <a:pt x="34" y="24"/>
                      <a:pt x="36" y="23"/>
                      <a:pt x="37" y="21"/>
                    </a:cubicBezTo>
                    <a:cubicBezTo>
                      <a:pt x="39" y="15"/>
                      <a:pt x="41" y="9"/>
                      <a:pt x="44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41"/>
              <p:cNvSpPr/>
              <p:nvPr/>
            </p:nvSpPr>
            <p:spPr bwMode="auto">
              <a:xfrm>
                <a:off x="6536025" y="5497533"/>
                <a:ext cx="63804" cy="36370"/>
              </a:xfrm>
              <a:custGeom>
                <a:avLst/>
                <a:gdLst>
                  <a:gd name="T0" fmla="*/ 41 w 42"/>
                  <a:gd name="T1" fmla="*/ 3 h 24"/>
                  <a:gd name="T2" fmla="*/ 38 w 42"/>
                  <a:gd name="T3" fmla="*/ 0 h 24"/>
                  <a:gd name="T4" fmla="*/ 11 w 42"/>
                  <a:gd name="T5" fmla="*/ 0 h 24"/>
                  <a:gd name="T6" fmla="*/ 7 w 42"/>
                  <a:gd name="T7" fmla="*/ 3 h 24"/>
                  <a:gd name="T8" fmla="*/ 0 w 42"/>
                  <a:gd name="T9" fmla="*/ 21 h 24"/>
                  <a:gd name="T10" fmla="*/ 3 w 42"/>
                  <a:gd name="T11" fmla="*/ 24 h 24"/>
                  <a:gd name="T12" fmla="*/ 32 w 42"/>
                  <a:gd name="T13" fmla="*/ 24 h 24"/>
                  <a:gd name="T14" fmla="*/ 36 w 42"/>
                  <a:gd name="T15" fmla="*/ 21 h 24"/>
                  <a:gd name="T16" fmla="*/ 41 w 42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24">
                    <a:moveTo>
                      <a:pt x="41" y="3"/>
                    </a:moveTo>
                    <a:cubicBezTo>
                      <a:pt x="42" y="1"/>
                      <a:pt x="41" y="0"/>
                      <a:pt x="38" y="0"/>
                    </a:cubicBezTo>
                    <a:cubicBezTo>
                      <a:pt x="29" y="0"/>
                      <a:pt x="20" y="0"/>
                      <a:pt x="11" y="0"/>
                    </a:cubicBezTo>
                    <a:cubicBezTo>
                      <a:pt x="9" y="0"/>
                      <a:pt x="7" y="1"/>
                      <a:pt x="7" y="3"/>
                    </a:cubicBezTo>
                    <a:cubicBezTo>
                      <a:pt x="5" y="9"/>
                      <a:pt x="2" y="15"/>
                      <a:pt x="0" y="21"/>
                    </a:cubicBezTo>
                    <a:cubicBezTo>
                      <a:pt x="0" y="23"/>
                      <a:pt x="1" y="24"/>
                      <a:pt x="3" y="24"/>
                    </a:cubicBezTo>
                    <a:cubicBezTo>
                      <a:pt x="13" y="24"/>
                      <a:pt x="22" y="24"/>
                      <a:pt x="32" y="24"/>
                    </a:cubicBezTo>
                    <a:cubicBezTo>
                      <a:pt x="34" y="24"/>
                      <a:pt x="36" y="23"/>
                      <a:pt x="36" y="21"/>
                    </a:cubicBezTo>
                    <a:cubicBezTo>
                      <a:pt x="38" y="15"/>
                      <a:pt x="40" y="9"/>
                      <a:pt x="4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42"/>
              <p:cNvSpPr/>
              <p:nvPr/>
            </p:nvSpPr>
            <p:spPr bwMode="auto">
              <a:xfrm>
                <a:off x="6604295" y="5497533"/>
                <a:ext cx="59976" cy="36370"/>
              </a:xfrm>
              <a:custGeom>
                <a:avLst/>
                <a:gdLst>
                  <a:gd name="T0" fmla="*/ 39 w 40"/>
                  <a:gd name="T1" fmla="*/ 3 h 24"/>
                  <a:gd name="T2" fmla="*/ 36 w 40"/>
                  <a:gd name="T3" fmla="*/ 0 h 24"/>
                  <a:gd name="T4" fmla="*/ 9 w 40"/>
                  <a:gd name="T5" fmla="*/ 0 h 24"/>
                  <a:gd name="T6" fmla="*/ 5 w 40"/>
                  <a:gd name="T7" fmla="*/ 3 h 24"/>
                  <a:gd name="T8" fmla="*/ 0 w 40"/>
                  <a:gd name="T9" fmla="*/ 21 h 24"/>
                  <a:gd name="T10" fmla="*/ 3 w 40"/>
                  <a:gd name="T11" fmla="*/ 24 h 24"/>
                  <a:gd name="T12" fmla="*/ 32 w 40"/>
                  <a:gd name="T13" fmla="*/ 24 h 24"/>
                  <a:gd name="T14" fmla="*/ 36 w 40"/>
                  <a:gd name="T15" fmla="*/ 21 h 24"/>
                  <a:gd name="T16" fmla="*/ 39 w 40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24">
                    <a:moveTo>
                      <a:pt x="39" y="3"/>
                    </a:moveTo>
                    <a:cubicBezTo>
                      <a:pt x="40" y="1"/>
                      <a:pt x="38" y="0"/>
                      <a:pt x="36" y="0"/>
                    </a:cubicBezTo>
                    <a:cubicBezTo>
                      <a:pt x="27" y="0"/>
                      <a:pt x="18" y="0"/>
                      <a:pt x="9" y="0"/>
                    </a:cubicBezTo>
                    <a:cubicBezTo>
                      <a:pt x="7" y="0"/>
                      <a:pt x="5" y="1"/>
                      <a:pt x="5" y="3"/>
                    </a:cubicBezTo>
                    <a:cubicBezTo>
                      <a:pt x="3" y="9"/>
                      <a:pt x="1" y="15"/>
                      <a:pt x="0" y="21"/>
                    </a:cubicBezTo>
                    <a:cubicBezTo>
                      <a:pt x="0" y="23"/>
                      <a:pt x="1" y="24"/>
                      <a:pt x="3" y="24"/>
                    </a:cubicBezTo>
                    <a:cubicBezTo>
                      <a:pt x="13" y="24"/>
                      <a:pt x="22" y="24"/>
                      <a:pt x="32" y="24"/>
                    </a:cubicBezTo>
                    <a:cubicBezTo>
                      <a:pt x="34" y="24"/>
                      <a:pt x="36" y="23"/>
                      <a:pt x="36" y="21"/>
                    </a:cubicBezTo>
                    <a:cubicBezTo>
                      <a:pt x="37" y="15"/>
                      <a:pt x="38" y="9"/>
                      <a:pt x="39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43"/>
              <p:cNvSpPr/>
              <p:nvPr/>
            </p:nvSpPr>
            <p:spPr bwMode="auto">
              <a:xfrm>
                <a:off x="6670652" y="5497533"/>
                <a:ext cx="57423" cy="36370"/>
              </a:xfrm>
              <a:custGeom>
                <a:avLst/>
                <a:gdLst>
                  <a:gd name="T0" fmla="*/ 38 w 38"/>
                  <a:gd name="T1" fmla="*/ 3 h 24"/>
                  <a:gd name="T2" fmla="*/ 35 w 38"/>
                  <a:gd name="T3" fmla="*/ 0 h 24"/>
                  <a:gd name="T4" fmla="*/ 8 w 38"/>
                  <a:gd name="T5" fmla="*/ 0 h 24"/>
                  <a:gd name="T6" fmla="*/ 4 w 38"/>
                  <a:gd name="T7" fmla="*/ 3 h 24"/>
                  <a:gd name="T8" fmla="*/ 0 w 38"/>
                  <a:gd name="T9" fmla="*/ 21 h 24"/>
                  <a:gd name="T10" fmla="*/ 4 w 38"/>
                  <a:gd name="T11" fmla="*/ 24 h 24"/>
                  <a:gd name="T12" fmla="*/ 32 w 38"/>
                  <a:gd name="T13" fmla="*/ 24 h 24"/>
                  <a:gd name="T14" fmla="*/ 37 w 38"/>
                  <a:gd name="T15" fmla="*/ 21 h 24"/>
                  <a:gd name="T16" fmla="*/ 38 w 38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24">
                    <a:moveTo>
                      <a:pt x="38" y="3"/>
                    </a:moveTo>
                    <a:cubicBezTo>
                      <a:pt x="38" y="1"/>
                      <a:pt x="37" y="0"/>
                      <a:pt x="35" y="0"/>
                    </a:cubicBezTo>
                    <a:cubicBezTo>
                      <a:pt x="26" y="0"/>
                      <a:pt x="17" y="0"/>
                      <a:pt x="8" y="0"/>
                    </a:cubicBezTo>
                    <a:cubicBezTo>
                      <a:pt x="6" y="0"/>
                      <a:pt x="4" y="1"/>
                      <a:pt x="4" y="3"/>
                    </a:cubicBezTo>
                    <a:cubicBezTo>
                      <a:pt x="3" y="9"/>
                      <a:pt x="1" y="15"/>
                      <a:pt x="0" y="21"/>
                    </a:cubicBezTo>
                    <a:cubicBezTo>
                      <a:pt x="0" y="23"/>
                      <a:pt x="2" y="24"/>
                      <a:pt x="4" y="24"/>
                    </a:cubicBezTo>
                    <a:cubicBezTo>
                      <a:pt x="13" y="24"/>
                      <a:pt x="23" y="24"/>
                      <a:pt x="32" y="24"/>
                    </a:cubicBezTo>
                    <a:cubicBezTo>
                      <a:pt x="35" y="24"/>
                      <a:pt x="36" y="23"/>
                      <a:pt x="37" y="21"/>
                    </a:cubicBezTo>
                    <a:cubicBezTo>
                      <a:pt x="37" y="15"/>
                      <a:pt x="38" y="9"/>
                      <a:pt x="3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44"/>
              <p:cNvSpPr/>
              <p:nvPr/>
            </p:nvSpPr>
            <p:spPr bwMode="auto">
              <a:xfrm>
                <a:off x="6738283" y="5497533"/>
                <a:ext cx="54233" cy="36370"/>
              </a:xfrm>
              <a:custGeom>
                <a:avLst/>
                <a:gdLst>
                  <a:gd name="T0" fmla="*/ 36 w 36"/>
                  <a:gd name="T1" fmla="*/ 3 h 24"/>
                  <a:gd name="T2" fmla="*/ 33 w 36"/>
                  <a:gd name="T3" fmla="*/ 0 h 24"/>
                  <a:gd name="T4" fmla="*/ 5 w 36"/>
                  <a:gd name="T5" fmla="*/ 0 h 24"/>
                  <a:gd name="T6" fmla="*/ 2 w 36"/>
                  <a:gd name="T7" fmla="*/ 3 h 24"/>
                  <a:gd name="T8" fmla="*/ 0 w 36"/>
                  <a:gd name="T9" fmla="*/ 21 h 24"/>
                  <a:gd name="T10" fmla="*/ 4 w 36"/>
                  <a:gd name="T11" fmla="*/ 24 h 24"/>
                  <a:gd name="T12" fmla="*/ 32 w 36"/>
                  <a:gd name="T13" fmla="*/ 24 h 24"/>
                  <a:gd name="T14" fmla="*/ 36 w 36"/>
                  <a:gd name="T15" fmla="*/ 21 h 24"/>
                  <a:gd name="T16" fmla="*/ 36 w 36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24">
                    <a:moveTo>
                      <a:pt x="36" y="3"/>
                    </a:moveTo>
                    <a:cubicBezTo>
                      <a:pt x="36" y="1"/>
                      <a:pt x="35" y="0"/>
                      <a:pt x="33" y="0"/>
                    </a:cubicBezTo>
                    <a:cubicBezTo>
                      <a:pt x="24" y="0"/>
                      <a:pt x="14" y="0"/>
                      <a:pt x="5" y="0"/>
                    </a:cubicBezTo>
                    <a:cubicBezTo>
                      <a:pt x="3" y="0"/>
                      <a:pt x="2" y="1"/>
                      <a:pt x="2" y="3"/>
                    </a:cubicBezTo>
                    <a:cubicBezTo>
                      <a:pt x="1" y="9"/>
                      <a:pt x="1" y="15"/>
                      <a:pt x="0" y="21"/>
                    </a:cubicBezTo>
                    <a:cubicBezTo>
                      <a:pt x="0" y="23"/>
                      <a:pt x="2" y="24"/>
                      <a:pt x="4" y="24"/>
                    </a:cubicBezTo>
                    <a:cubicBezTo>
                      <a:pt x="13" y="24"/>
                      <a:pt x="23" y="24"/>
                      <a:pt x="32" y="24"/>
                    </a:cubicBezTo>
                    <a:cubicBezTo>
                      <a:pt x="34" y="24"/>
                      <a:pt x="36" y="23"/>
                      <a:pt x="36" y="21"/>
                    </a:cubicBezTo>
                    <a:cubicBezTo>
                      <a:pt x="36" y="15"/>
                      <a:pt x="36" y="9"/>
                      <a:pt x="3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45"/>
              <p:cNvSpPr/>
              <p:nvPr/>
            </p:nvSpPr>
            <p:spPr bwMode="auto">
              <a:xfrm>
                <a:off x="6804640" y="5497533"/>
                <a:ext cx="56147" cy="36370"/>
              </a:xfrm>
              <a:custGeom>
                <a:avLst/>
                <a:gdLst>
                  <a:gd name="T0" fmla="*/ 35 w 37"/>
                  <a:gd name="T1" fmla="*/ 3 h 24"/>
                  <a:gd name="T2" fmla="*/ 31 w 37"/>
                  <a:gd name="T3" fmla="*/ 0 h 24"/>
                  <a:gd name="T4" fmla="*/ 4 w 37"/>
                  <a:gd name="T5" fmla="*/ 0 h 24"/>
                  <a:gd name="T6" fmla="*/ 0 w 37"/>
                  <a:gd name="T7" fmla="*/ 3 h 24"/>
                  <a:gd name="T8" fmla="*/ 1 w 37"/>
                  <a:gd name="T9" fmla="*/ 21 h 24"/>
                  <a:gd name="T10" fmla="*/ 5 w 37"/>
                  <a:gd name="T11" fmla="*/ 24 h 24"/>
                  <a:gd name="T12" fmla="*/ 33 w 37"/>
                  <a:gd name="T13" fmla="*/ 24 h 24"/>
                  <a:gd name="T14" fmla="*/ 37 w 37"/>
                  <a:gd name="T15" fmla="*/ 21 h 24"/>
                  <a:gd name="T16" fmla="*/ 35 w 37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4">
                    <a:moveTo>
                      <a:pt x="35" y="3"/>
                    </a:moveTo>
                    <a:cubicBezTo>
                      <a:pt x="35" y="1"/>
                      <a:pt x="33" y="0"/>
                      <a:pt x="31" y="0"/>
                    </a:cubicBezTo>
                    <a:cubicBezTo>
                      <a:pt x="22" y="0"/>
                      <a:pt x="13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9"/>
                      <a:pt x="1" y="15"/>
                      <a:pt x="1" y="21"/>
                    </a:cubicBezTo>
                    <a:cubicBezTo>
                      <a:pt x="1" y="23"/>
                      <a:pt x="2" y="24"/>
                      <a:pt x="5" y="24"/>
                    </a:cubicBezTo>
                    <a:cubicBezTo>
                      <a:pt x="14" y="24"/>
                      <a:pt x="23" y="24"/>
                      <a:pt x="33" y="24"/>
                    </a:cubicBezTo>
                    <a:cubicBezTo>
                      <a:pt x="35" y="24"/>
                      <a:pt x="37" y="23"/>
                      <a:pt x="37" y="21"/>
                    </a:cubicBezTo>
                    <a:cubicBezTo>
                      <a:pt x="36" y="15"/>
                      <a:pt x="36" y="9"/>
                      <a:pt x="3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6" name="Freeform 46"/>
              <p:cNvSpPr/>
              <p:nvPr/>
            </p:nvSpPr>
            <p:spPr bwMode="auto">
              <a:xfrm>
                <a:off x="6869719" y="5497533"/>
                <a:ext cx="57423" cy="36370"/>
              </a:xfrm>
              <a:custGeom>
                <a:avLst/>
                <a:gdLst>
                  <a:gd name="T0" fmla="*/ 35 w 38"/>
                  <a:gd name="T1" fmla="*/ 3 h 24"/>
                  <a:gd name="T2" fmla="*/ 31 w 38"/>
                  <a:gd name="T3" fmla="*/ 0 h 24"/>
                  <a:gd name="T4" fmla="*/ 4 w 38"/>
                  <a:gd name="T5" fmla="*/ 0 h 24"/>
                  <a:gd name="T6" fmla="*/ 0 w 38"/>
                  <a:gd name="T7" fmla="*/ 3 h 24"/>
                  <a:gd name="T8" fmla="*/ 2 w 38"/>
                  <a:gd name="T9" fmla="*/ 21 h 24"/>
                  <a:gd name="T10" fmla="*/ 6 w 38"/>
                  <a:gd name="T11" fmla="*/ 24 h 24"/>
                  <a:gd name="T12" fmla="*/ 35 w 38"/>
                  <a:gd name="T13" fmla="*/ 24 h 24"/>
                  <a:gd name="T14" fmla="*/ 38 w 38"/>
                  <a:gd name="T15" fmla="*/ 21 h 24"/>
                  <a:gd name="T16" fmla="*/ 35 w 38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24">
                    <a:moveTo>
                      <a:pt x="35" y="3"/>
                    </a:moveTo>
                    <a:cubicBezTo>
                      <a:pt x="35" y="1"/>
                      <a:pt x="33" y="0"/>
                      <a:pt x="31" y="0"/>
                    </a:cubicBezTo>
                    <a:cubicBezTo>
                      <a:pt x="22" y="0"/>
                      <a:pt x="13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1" y="9"/>
                      <a:pt x="2" y="15"/>
                      <a:pt x="2" y="21"/>
                    </a:cubicBezTo>
                    <a:cubicBezTo>
                      <a:pt x="2" y="23"/>
                      <a:pt x="4" y="24"/>
                      <a:pt x="6" y="24"/>
                    </a:cubicBezTo>
                    <a:cubicBezTo>
                      <a:pt x="16" y="24"/>
                      <a:pt x="25" y="24"/>
                      <a:pt x="35" y="24"/>
                    </a:cubicBezTo>
                    <a:cubicBezTo>
                      <a:pt x="37" y="24"/>
                      <a:pt x="38" y="23"/>
                      <a:pt x="38" y="21"/>
                    </a:cubicBezTo>
                    <a:cubicBezTo>
                      <a:pt x="37" y="15"/>
                      <a:pt x="36" y="9"/>
                      <a:pt x="3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47"/>
              <p:cNvSpPr/>
              <p:nvPr/>
            </p:nvSpPr>
            <p:spPr bwMode="auto">
              <a:xfrm>
                <a:off x="6934161" y="5497533"/>
                <a:ext cx="60613" cy="36370"/>
              </a:xfrm>
              <a:custGeom>
                <a:avLst/>
                <a:gdLst>
                  <a:gd name="T0" fmla="*/ 35 w 40"/>
                  <a:gd name="T1" fmla="*/ 3 h 24"/>
                  <a:gd name="T2" fmla="*/ 31 w 40"/>
                  <a:gd name="T3" fmla="*/ 0 h 24"/>
                  <a:gd name="T4" fmla="*/ 4 w 40"/>
                  <a:gd name="T5" fmla="*/ 0 h 24"/>
                  <a:gd name="T6" fmla="*/ 0 w 40"/>
                  <a:gd name="T7" fmla="*/ 3 h 24"/>
                  <a:gd name="T8" fmla="*/ 4 w 40"/>
                  <a:gd name="T9" fmla="*/ 21 h 24"/>
                  <a:gd name="T10" fmla="*/ 8 w 40"/>
                  <a:gd name="T11" fmla="*/ 24 h 24"/>
                  <a:gd name="T12" fmla="*/ 37 w 40"/>
                  <a:gd name="T13" fmla="*/ 24 h 24"/>
                  <a:gd name="T14" fmla="*/ 40 w 40"/>
                  <a:gd name="T15" fmla="*/ 21 h 24"/>
                  <a:gd name="T16" fmla="*/ 35 w 40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24">
                    <a:moveTo>
                      <a:pt x="35" y="3"/>
                    </a:moveTo>
                    <a:cubicBezTo>
                      <a:pt x="35" y="1"/>
                      <a:pt x="33" y="0"/>
                      <a:pt x="31" y="0"/>
                    </a:cubicBezTo>
                    <a:cubicBezTo>
                      <a:pt x="22" y="0"/>
                      <a:pt x="13" y="0"/>
                      <a:pt x="4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1" y="9"/>
                      <a:pt x="3" y="15"/>
                      <a:pt x="4" y="21"/>
                    </a:cubicBezTo>
                    <a:cubicBezTo>
                      <a:pt x="4" y="23"/>
                      <a:pt x="6" y="24"/>
                      <a:pt x="8" y="24"/>
                    </a:cubicBezTo>
                    <a:cubicBezTo>
                      <a:pt x="18" y="24"/>
                      <a:pt x="27" y="24"/>
                      <a:pt x="37" y="24"/>
                    </a:cubicBezTo>
                    <a:cubicBezTo>
                      <a:pt x="39" y="24"/>
                      <a:pt x="40" y="23"/>
                      <a:pt x="40" y="21"/>
                    </a:cubicBezTo>
                    <a:cubicBezTo>
                      <a:pt x="38" y="15"/>
                      <a:pt x="37" y="9"/>
                      <a:pt x="3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8" name="Freeform 48"/>
              <p:cNvSpPr/>
              <p:nvPr/>
            </p:nvSpPr>
            <p:spPr bwMode="auto">
              <a:xfrm>
                <a:off x="6999241" y="5497533"/>
                <a:ext cx="63165" cy="36370"/>
              </a:xfrm>
              <a:custGeom>
                <a:avLst/>
                <a:gdLst>
                  <a:gd name="T0" fmla="*/ 35 w 42"/>
                  <a:gd name="T1" fmla="*/ 3 h 24"/>
                  <a:gd name="T2" fmla="*/ 30 w 42"/>
                  <a:gd name="T3" fmla="*/ 0 h 24"/>
                  <a:gd name="T4" fmla="*/ 3 w 42"/>
                  <a:gd name="T5" fmla="*/ 0 h 24"/>
                  <a:gd name="T6" fmla="*/ 0 w 42"/>
                  <a:gd name="T7" fmla="*/ 3 h 24"/>
                  <a:gd name="T8" fmla="*/ 5 w 42"/>
                  <a:gd name="T9" fmla="*/ 21 h 24"/>
                  <a:gd name="T10" fmla="*/ 10 w 42"/>
                  <a:gd name="T11" fmla="*/ 24 h 24"/>
                  <a:gd name="T12" fmla="*/ 38 w 42"/>
                  <a:gd name="T13" fmla="*/ 24 h 24"/>
                  <a:gd name="T14" fmla="*/ 41 w 42"/>
                  <a:gd name="T15" fmla="*/ 21 h 24"/>
                  <a:gd name="T16" fmla="*/ 35 w 42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24">
                    <a:moveTo>
                      <a:pt x="35" y="3"/>
                    </a:moveTo>
                    <a:cubicBezTo>
                      <a:pt x="34" y="1"/>
                      <a:pt x="32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2" y="9"/>
                      <a:pt x="4" y="15"/>
                      <a:pt x="5" y="21"/>
                    </a:cubicBezTo>
                    <a:cubicBezTo>
                      <a:pt x="6" y="23"/>
                      <a:pt x="8" y="24"/>
                      <a:pt x="10" y="24"/>
                    </a:cubicBezTo>
                    <a:cubicBezTo>
                      <a:pt x="19" y="24"/>
                      <a:pt x="29" y="24"/>
                      <a:pt x="38" y="24"/>
                    </a:cubicBezTo>
                    <a:cubicBezTo>
                      <a:pt x="40" y="24"/>
                      <a:pt x="42" y="23"/>
                      <a:pt x="41" y="21"/>
                    </a:cubicBezTo>
                    <a:cubicBezTo>
                      <a:pt x="39" y="15"/>
                      <a:pt x="37" y="9"/>
                      <a:pt x="3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Freeform 49"/>
              <p:cNvSpPr/>
              <p:nvPr/>
            </p:nvSpPr>
            <p:spPr bwMode="auto">
              <a:xfrm>
                <a:off x="7064321" y="5497533"/>
                <a:ext cx="66356" cy="36370"/>
              </a:xfrm>
              <a:custGeom>
                <a:avLst/>
                <a:gdLst>
                  <a:gd name="T0" fmla="*/ 35 w 44"/>
                  <a:gd name="T1" fmla="*/ 3 h 24"/>
                  <a:gd name="T2" fmla="*/ 30 w 44"/>
                  <a:gd name="T3" fmla="*/ 0 h 24"/>
                  <a:gd name="T4" fmla="*/ 3 w 44"/>
                  <a:gd name="T5" fmla="*/ 0 h 24"/>
                  <a:gd name="T6" fmla="*/ 0 w 44"/>
                  <a:gd name="T7" fmla="*/ 3 h 24"/>
                  <a:gd name="T8" fmla="*/ 7 w 44"/>
                  <a:gd name="T9" fmla="*/ 21 h 24"/>
                  <a:gd name="T10" fmla="*/ 12 w 44"/>
                  <a:gd name="T11" fmla="*/ 24 h 24"/>
                  <a:gd name="T12" fmla="*/ 40 w 44"/>
                  <a:gd name="T13" fmla="*/ 24 h 24"/>
                  <a:gd name="T14" fmla="*/ 43 w 44"/>
                  <a:gd name="T15" fmla="*/ 21 h 24"/>
                  <a:gd name="T16" fmla="*/ 35 w 44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24">
                    <a:moveTo>
                      <a:pt x="35" y="3"/>
                    </a:moveTo>
                    <a:cubicBezTo>
                      <a:pt x="34" y="1"/>
                      <a:pt x="32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2" y="9"/>
                      <a:pt x="5" y="15"/>
                      <a:pt x="7" y="21"/>
                    </a:cubicBezTo>
                    <a:cubicBezTo>
                      <a:pt x="7" y="23"/>
                      <a:pt x="10" y="24"/>
                      <a:pt x="12" y="24"/>
                    </a:cubicBezTo>
                    <a:cubicBezTo>
                      <a:pt x="21" y="24"/>
                      <a:pt x="31" y="24"/>
                      <a:pt x="40" y="24"/>
                    </a:cubicBezTo>
                    <a:cubicBezTo>
                      <a:pt x="42" y="24"/>
                      <a:pt x="44" y="23"/>
                      <a:pt x="43" y="21"/>
                    </a:cubicBezTo>
                    <a:cubicBezTo>
                      <a:pt x="40" y="15"/>
                      <a:pt x="38" y="9"/>
                      <a:pt x="3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Freeform 50"/>
              <p:cNvSpPr/>
              <p:nvPr/>
            </p:nvSpPr>
            <p:spPr bwMode="auto">
              <a:xfrm>
                <a:off x="7127486" y="5497533"/>
                <a:ext cx="69546" cy="36370"/>
              </a:xfrm>
              <a:custGeom>
                <a:avLst/>
                <a:gdLst>
                  <a:gd name="T0" fmla="*/ 36 w 46"/>
                  <a:gd name="T1" fmla="*/ 3 h 24"/>
                  <a:gd name="T2" fmla="*/ 31 w 46"/>
                  <a:gd name="T3" fmla="*/ 0 h 24"/>
                  <a:gd name="T4" fmla="*/ 4 w 46"/>
                  <a:gd name="T5" fmla="*/ 0 h 24"/>
                  <a:gd name="T6" fmla="*/ 1 w 46"/>
                  <a:gd name="T7" fmla="*/ 3 h 24"/>
                  <a:gd name="T8" fmla="*/ 9 w 46"/>
                  <a:gd name="T9" fmla="*/ 21 h 24"/>
                  <a:gd name="T10" fmla="*/ 14 w 46"/>
                  <a:gd name="T11" fmla="*/ 24 h 24"/>
                  <a:gd name="T12" fmla="*/ 43 w 46"/>
                  <a:gd name="T13" fmla="*/ 24 h 24"/>
                  <a:gd name="T14" fmla="*/ 45 w 46"/>
                  <a:gd name="T15" fmla="*/ 21 h 24"/>
                  <a:gd name="T16" fmla="*/ 36 w 46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4">
                    <a:moveTo>
                      <a:pt x="36" y="3"/>
                    </a:moveTo>
                    <a:cubicBezTo>
                      <a:pt x="35" y="1"/>
                      <a:pt x="33" y="0"/>
                      <a:pt x="31" y="0"/>
                    </a:cubicBezTo>
                    <a:cubicBezTo>
                      <a:pt x="22" y="0"/>
                      <a:pt x="13" y="0"/>
                      <a:pt x="4" y="0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4" y="9"/>
                      <a:pt x="7" y="15"/>
                      <a:pt x="9" y="21"/>
                    </a:cubicBezTo>
                    <a:cubicBezTo>
                      <a:pt x="10" y="23"/>
                      <a:pt x="12" y="24"/>
                      <a:pt x="14" y="24"/>
                    </a:cubicBezTo>
                    <a:cubicBezTo>
                      <a:pt x="24" y="24"/>
                      <a:pt x="33" y="24"/>
                      <a:pt x="43" y="24"/>
                    </a:cubicBezTo>
                    <a:cubicBezTo>
                      <a:pt x="45" y="24"/>
                      <a:pt x="46" y="23"/>
                      <a:pt x="45" y="21"/>
                    </a:cubicBezTo>
                    <a:cubicBezTo>
                      <a:pt x="42" y="15"/>
                      <a:pt x="39" y="9"/>
                      <a:pt x="3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51"/>
              <p:cNvSpPr/>
              <p:nvPr/>
            </p:nvSpPr>
            <p:spPr bwMode="auto">
              <a:xfrm>
                <a:off x="7192567" y="5497533"/>
                <a:ext cx="72099" cy="36370"/>
              </a:xfrm>
              <a:custGeom>
                <a:avLst/>
                <a:gdLst>
                  <a:gd name="T0" fmla="*/ 36 w 48"/>
                  <a:gd name="T1" fmla="*/ 3 h 24"/>
                  <a:gd name="T2" fmla="*/ 30 w 48"/>
                  <a:gd name="T3" fmla="*/ 0 h 24"/>
                  <a:gd name="T4" fmla="*/ 3 w 48"/>
                  <a:gd name="T5" fmla="*/ 0 h 24"/>
                  <a:gd name="T6" fmla="*/ 1 w 48"/>
                  <a:gd name="T7" fmla="*/ 3 h 24"/>
                  <a:gd name="T8" fmla="*/ 11 w 48"/>
                  <a:gd name="T9" fmla="*/ 21 h 24"/>
                  <a:gd name="T10" fmla="*/ 16 w 48"/>
                  <a:gd name="T11" fmla="*/ 24 h 24"/>
                  <a:gd name="T12" fmla="*/ 45 w 48"/>
                  <a:gd name="T13" fmla="*/ 24 h 24"/>
                  <a:gd name="T14" fmla="*/ 47 w 48"/>
                  <a:gd name="T15" fmla="*/ 21 h 24"/>
                  <a:gd name="T16" fmla="*/ 36 w 48"/>
                  <a:gd name="T17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24">
                    <a:moveTo>
                      <a:pt x="36" y="3"/>
                    </a:moveTo>
                    <a:cubicBezTo>
                      <a:pt x="35" y="1"/>
                      <a:pt x="32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1" y="0"/>
                      <a:pt x="0" y="1"/>
                      <a:pt x="1" y="3"/>
                    </a:cubicBezTo>
                    <a:cubicBezTo>
                      <a:pt x="4" y="9"/>
                      <a:pt x="8" y="15"/>
                      <a:pt x="11" y="21"/>
                    </a:cubicBezTo>
                    <a:cubicBezTo>
                      <a:pt x="12" y="23"/>
                      <a:pt x="14" y="24"/>
                      <a:pt x="16" y="24"/>
                    </a:cubicBezTo>
                    <a:cubicBezTo>
                      <a:pt x="26" y="24"/>
                      <a:pt x="35" y="24"/>
                      <a:pt x="45" y="24"/>
                    </a:cubicBezTo>
                    <a:cubicBezTo>
                      <a:pt x="47" y="24"/>
                      <a:pt x="48" y="23"/>
                      <a:pt x="47" y="21"/>
                    </a:cubicBezTo>
                    <a:cubicBezTo>
                      <a:pt x="43" y="15"/>
                      <a:pt x="39" y="9"/>
                      <a:pt x="3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Freeform 52"/>
              <p:cNvSpPr/>
              <p:nvPr/>
            </p:nvSpPr>
            <p:spPr bwMode="auto">
              <a:xfrm>
                <a:off x="6359927" y="5455420"/>
                <a:ext cx="68908" cy="35094"/>
              </a:xfrm>
              <a:custGeom>
                <a:avLst/>
                <a:gdLst>
                  <a:gd name="T0" fmla="*/ 45 w 46"/>
                  <a:gd name="T1" fmla="*/ 2 h 23"/>
                  <a:gd name="T2" fmla="*/ 43 w 46"/>
                  <a:gd name="T3" fmla="*/ 0 h 23"/>
                  <a:gd name="T4" fmla="*/ 17 w 46"/>
                  <a:gd name="T5" fmla="*/ 0 h 23"/>
                  <a:gd name="T6" fmla="*/ 12 w 46"/>
                  <a:gd name="T7" fmla="*/ 2 h 23"/>
                  <a:gd name="T8" fmla="*/ 1 w 46"/>
                  <a:gd name="T9" fmla="*/ 21 h 23"/>
                  <a:gd name="T10" fmla="*/ 3 w 46"/>
                  <a:gd name="T11" fmla="*/ 23 h 23"/>
                  <a:gd name="T12" fmla="*/ 30 w 46"/>
                  <a:gd name="T13" fmla="*/ 23 h 23"/>
                  <a:gd name="T14" fmla="*/ 35 w 46"/>
                  <a:gd name="T15" fmla="*/ 21 h 23"/>
                  <a:gd name="T16" fmla="*/ 45 w 46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3">
                    <a:moveTo>
                      <a:pt x="45" y="2"/>
                    </a:moveTo>
                    <a:cubicBezTo>
                      <a:pt x="46" y="1"/>
                      <a:pt x="45" y="0"/>
                      <a:pt x="43" y="0"/>
                    </a:cubicBezTo>
                    <a:cubicBezTo>
                      <a:pt x="34" y="0"/>
                      <a:pt x="26" y="0"/>
                      <a:pt x="17" y="0"/>
                    </a:cubicBezTo>
                    <a:cubicBezTo>
                      <a:pt x="16" y="0"/>
                      <a:pt x="13" y="1"/>
                      <a:pt x="12" y="2"/>
                    </a:cubicBezTo>
                    <a:cubicBezTo>
                      <a:pt x="9" y="8"/>
                      <a:pt x="5" y="15"/>
                      <a:pt x="1" y="21"/>
                    </a:cubicBezTo>
                    <a:cubicBezTo>
                      <a:pt x="0" y="22"/>
                      <a:pt x="1" y="23"/>
                      <a:pt x="3" y="23"/>
                    </a:cubicBezTo>
                    <a:cubicBezTo>
                      <a:pt x="12" y="23"/>
                      <a:pt x="21" y="23"/>
                      <a:pt x="30" y="23"/>
                    </a:cubicBezTo>
                    <a:cubicBezTo>
                      <a:pt x="32" y="23"/>
                      <a:pt x="34" y="22"/>
                      <a:pt x="35" y="21"/>
                    </a:cubicBezTo>
                    <a:cubicBezTo>
                      <a:pt x="38" y="15"/>
                      <a:pt x="42" y="8"/>
                      <a:pt x="4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3" name="Freeform 53"/>
              <p:cNvSpPr/>
              <p:nvPr/>
            </p:nvSpPr>
            <p:spPr bwMode="auto">
              <a:xfrm>
                <a:off x="6423093" y="5455420"/>
                <a:ext cx="66356" cy="35094"/>
              </a:xfrm>
              <a:custGeom>
                <a:avLst/>
                <a:gdLst>
                  <a:gd name="T0" fmla="*/ 44 w 44"/>
                  <a:gd name="T1" fmla="*/ 2 h 23"/>
                  <a:gd name="T2" fmla="*/ 41 w 44"/>
                  <a:gd name="T3" fmla="*/ 0 h 23"/>
                  <a:gd name="T4" fmla="*/ 16 w 44"/>
                  <a:gd name="T5" fmla="*/ 0 h 23"/>
                  <a:gd name="T6" fmla="*/ 11 w 44"/>
                  <a:gd name="T7" fmla="*/ 2 h 23"/>
                  <a:gd name="T8" fmla="*/ 1 w 44"/>
                  <a:gd name="T9" fmla="*/ 21 h 23"/>
                  <a:gd name="T10" fmla="*/ 3 w 44"/>
                  <a:gd name="T11" fmla="*/ 23 h 23"/>
                  <a:gd name="T12" fmla="*/ 30 w 44"/>
                  <a:gd name="T13" fmla="*/ 23 h 23"/>
                  <a:gd name="T14" fmla="*/ 35 w 44"/>
                  <a:gd name="T15" fmla="*/ 21 h 23"/>
                  <a:gd name="T16" fmla="*/ 44 w 44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23">
                    <a:moveTo>
                      <a:pt x="44" y="2"/>
                    </a:moveTo>
                    <a:cubicBezTo>
                      <a:pt x="44" y="1"/>
                      <a:pt x="43" y="0"/>
                      <a:pt x="41" y="0"/>
                    </a:cubicBezTo>
                    <a:cubicBezTo>
                      <a:pt x="33" y="0"/>
                      <a:pt x="24" y="0"/>
                      <a:pt x="16" y="0"/>
                    </a:cubicBezTo>
                    <a:cubicBezTo>
                      <a:pt x="14" y="0"/>
                      <a:pt x="12" y="1"/>
                      <a:pt x="11" y="2"/>
                    </a:cubicBezTo>
                    <a:cubicBezTo>
                      <a:pt x="8" y="8"/>
                      <a:pt x="4" y="15"/>
                      <a:pt x="1" y="21"/>
                    </a:cubicBezTo>
                    <a:cubicBezTo>
                      <a:pt x="0" y="22"/>
                      <a:pt x="1" y="23"/>
                      <a:pt x="3" y="23"/>
                    </a:cubicBezTo>
                    <a:cubicBezTo>
                      <a:pt x="12" y="23"/>
                      <a:pt x="21" y="23"/>
                      <a:pt x="30" y="23"/>
                    </a:cubicBezTo>
                    <a:cubicBezTo>
                      <a:pt x="32" y="23"/>
                      <a:pt x="35" y="22"/>
                      <a:pt x="35" y="21"/>
                    </a:cubicBezTo>
                    <a:cubicBezTo>
                      <a:pt x="38" y="15"/>
                      <a:pt x="41" y="8"/>
                      <a:pt x="4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4" name="Freeform 54"/>
              <p:cNvSpPr/>
              <p:nvPr/>
            </p:nvSpPr>
            <p:spPr bwMode="auto">
              <a:xfrm>
                <a:off x="6488173" y="5455420"/>
                <a:ext cx="61889" cy="35094"/>
              </a:xfrm>
              <a:custGeom>
                <a:avLst/>
                <a:gdLst>
                  <a:gd name="T0" fmla="*/ 41 w 41"/>
                  <a:gd name="T1" fmla="*/ 2 h 23"/>
                  <a:gd name="T2" fmla="*/ 38 w 41"/>
                  <a:gd name="T3" fmla="*/ 0 h 23"/>
                  <a:gd name="T4" fmla="*/ 13 w 41"/>
                  <a:gd name="T5" fmla="*/ 0 h 23"/>
                  <a:gd name="T6" fmla="*/ 8 w 41"/>
                  <a:gd name="T7" fmla="*/ 2 h 23"/>
                  <a:gd name="T8" fmla="*/ 0 w 41"/>
                  <a:gd name="T9" fmla="*/ 21 h 23"/>
                  <a:gd name="T10" fmla="*/ 3 w 41"/>
                  <a:gd name="T11" fmla="*/ 23 h 23"/>
                  <a:gd name="T12" fmla="*/ 30 w 41"/>
                  <a:gd name="T13" fmla="*/ 23 h 23"/>
                  <a:gd name="T14" fmla="*/ 34 w 41"/>
                  <a:gd name="T15" fmla="*/ 21 h 23"/>
                  <a:gd name="T16" fmla="*/ 41 w 41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3">
                    <a:moveTo>
                      <a:pt x="41" y="2"/>
                    </a:moveTo>
                    <a:cubicBezTo>
                      <a:pt x="41" y="1"/>
                      <a:pt x="40" y="0"/>
                      <a:pt x="38" y="0"/>
                    </a:cubicBezTo>
                    <a:cubicBezTo>
                      <a:pt x="30" y="0"/>
                      <a:pt x="21" y="0"/>
                      <a:pt x="13" y="0"/>
                    </a:cubicBezTo>
                    <a:cubicBezTo>
                      <a:pt x="11" y="0"/>
                      <a:pt x="9" y="1"/>
                      <a:pt x="8" y="2"/>
                    </a:cubicBezTo>
                    <a:cubicBezTo>
                      <a:pt x="6" y="8"/>
                      <a:pt x="3" y="15"/>
                      <a:pt x="0" y="21"/>
                    </a:cubicBezTo>
                    <a:cubicBezTo>
                      <a:pt x="0" y="22"/>
                      <a:pt x="1" y="23"/>
                      <a:pt x="3" y="23"/>
                    </a:cubicBezTo>
                    <a:cubicBezTo>
                      <a:pt x="12" y="23"/>
                      <a:pt x="21" y="23"/>
                      <a:pt x="30" y="23"/>
                    </a:cubicBezTo>
                    <a:cubicBezTo>
                      <a:pt x="32" y="23"/>
                      <a:pt x="34" y="22"/>
                      <a:pt x="34" y="21"/>
                    </a:cubicBezTo>
                    <a:cubicBezTo>
                      <a:pt x="36" y="15"/>
                      <a:pt x="39" y="8"/>
                      <a:pt x="4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5" name="Freeform 55"/>
              <p:cNvSpPr/>
              <p:nvPr/>
            </p:nvSpPr>
            <p:spPr bwMode="auto">
              <a:xfrm>
                <a:off x="6551338" y="5455420"/>
                <a:ext cx="59976" cy="35094"/>
              </a:xfrm>
              <a:custGeom>
                <a:avLst/>
                <a:gdLst>
                  <a:gd name="T0" fmla="*/ 39 w 40"/>
                  <a:gd name="T1" fmla="*/ 2 h 23"/>
                  <a:gd name="T2" fmla="*/ 37 w 40"/>
                  <a:gd name="T3" fmla="*/ 0 h 23"/>
                  <a:gd name="T4" fmla="*/ 11 w 40"/>
                  <a:gd name="T5" fmla="*/ 0 h 23"/>
                  <a:gd name="T6" fmla="*/ 7 w 40"/>
                  <a:gd name="T7" fmla="*/ 2 h 23"/>
                  <a:gd name="T8" fmla="*/ 0 w 40"/>
                  <a:gd name="T9" fmla="*/ 21 h 23"/>
                  <a:gd name="T10" fmla="*/ 3 w 40"/>
                  <a:gd name="T11" fmla="*/ 23 h 23"/>
                  <a:gd name="T12" fmla="*/ 30 w 40"/>
                  <a:gd name="T13" fmla="*/ 23 h 23"/>
                  <a:gd name="T14" fmla="*/ 34 w 40"/>
                  <a:gd name="T15" fmla="*/ 21 h 23"/>
                  <a:gd name="T16" fmla="*/ 39 w 40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23">
                    <a:moveTo>
                      <a:pt x="39" y="2"/>
                    </a:moveTo>
                    <a:cubicBezTo>
                      <a:pt x="40" y="1"/>
                      <a:pt x="38" y="0"/>
                      <a:pt x="37" y="0"/>
                    </a:cubicBezTo>
                    <a:cubicBezTo>
                      <a:pt x="28" y="0"/>
                      <a:pt x="19" y="0"/>
                      <a:pt x="11" y="0"/>
                    </a:cubicBezTo>
                    <a:cubicBezTo>
                      <a:pt x="9" y="0"/>
                      <a:pt x="7" y="1"/>
                      <a:pt x="7" y="2"/>
                    </a:cubicBezTo>
                    <a:cubicBezTo>
                      <a:pt x="4" y="8"/>
                      <a:pt x="2" y="15"/>
                      <a:pt x="0" y="21"/>
                    </a:cubicBezTo>
                    <a:cubicBezTo>
                      <a:pt x="0" y="22"/>
                      <a:pt x="1" y="23"/>
                      <a:pt x="3" y="23"/>
                    </a:cubicBezTo>
                    <a:cubicBezTo>
                      <a:pt x="12" y="23"/>
                      <a:pt x="21" y="23"/>
                      <a:pt x="30" y="23"/>
                    </a:cubicBezTo>
                    <a:cubicBezTo>
                      <a:pt x="32" y="23"/>
                      <a:pt x="34" y="22"/>
                      <a:pt x="34" y="21"/>
                    </a:cubicBezTo>
                    <a:cubicBezTo>
                      <a:pt x="36" y="15"/>
                      <a:pt x="38" y="8"/>
                      <a:pt x="39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6" name="Freeform 56"/>
              <p:cNvSpPr/>
              <p:nvPr/>
            </p:nvSpPr>
            <p:spPr bwMode="auto">
              <a:xfrm>
                <a:off x="6614505" y="5455420"/>
                <a:ext cx="57423" cy="35094"/>
              </a:xfrm>
              <a:custGeom>
                <a:avLst/>
                <a:gdLst>
                  <a:gd name="T0" fmla="*/ 38 w 38"/>
                  <a:gd name="T1" fmla="*/ 2 h 23"/>
                  <a:gd name="T2" fmla="*/ 35 w 38"/>
                  <a:gd name="T3" fmla="*/ 0 h 23"/>
                  <a:gd name="T4" fmla="*/ 9 w 38"/>
                  <a:gd name="T5" fmla="*/ 0 h 23"/>
                  <a:gd name="T6" fmla="*/ 5 w 38"/>
                  <a:gd name="T7" fmla="*/ 2 h 23"/>
                  <a:gd name="T8" fmla="*/ 0 w 38"/>
                  <a:gd name="T9" fmla="*/ 21 h 23"/>
                  <a:gd name="T10" fmla="*/ 3 w 38"/>
                  <a:gd name="T11" fmla="*/ 23 h 23"/>
                  <a:gd name="T12" fmla="*/ 30 w 38"/>
                  <a:gd name="T13" fmla="*/ 23 h 23"/>
                  <a:gd name="T14" fmla="*/ 34 w 38"/>
                  <a:gd name="T15" fmla="*/ 21 h 23"/>
                  <a:gd name="T16" fmla="*/ 38 w 38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23">
                    <a:moveTo>
                      <a:pt x="38" y="2"/>
                    </a:moveTo>
                    <a:cubicBezTo>
                      <a:pt x="38" y="1"/>
                      <a:pt x="37" y="0"/>
                      <a:pt x="35" y="0"/>
                    </a:cubicBezTo>
                    <a:cubicBezTo>
                      <a:pt x="26" y="0"/>
                      <a:pt x="18" y="0"/>
                      <a:pt x="9" y="0"/>
                    </a:cubicBezTo>
                    <a:cubicBezTo>
                      <a:pt x="7" y="0"/>
                      <a:pt x="5" y="1"/>
                      <a:pt x="5" y="2"/>
                    </a:cubicBezTo>
                    <a:cubicBezTo>
                      <a:pt x="3" y="8"/>
                      <a:pt x="2" y="15"/>
                      <a:pt x="0" y="21"/>
                    </a:cubicBezTo>
                    <a:cubicBezTo>
                      <a:pt x="0" y="22"/>
                      <a:pt x="1" y="23"/>
                      <a:pt x="3" y="23"/>
                    </a:cubicBezTo>
                    <a:cubicBezTo>
                      <a:pt x="12" y="23"/>
                      <a:pt x="21" y="23"/>
                      <a:pt x="30" y="23"/>
                    </a:cubicBezTo>
                    <a:cubicBezTo>
                      <a:pt x="32" y="23"/>
                      <a:pt x="34" y="22"/>
                      <a:pt x="34" y="21"/>
                    </a:cubicBezTo>
                    <a:cubicBezTo>
                      <a:pt x="35" y="15"/>
                      <a:pt x="37" y="8"/>
                      <a:pt x="38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7" name="Freeform 57"/>
              <p:cNvSpPr/>
              <p:nvPr/>
            </p:nvSpPr>
            <p:spPr bwMode="auto">
              <a:xfrm>
                <a:off x="6677670" y="5455420"/>
                <a:ext cx="54871" cy="35094"/>
              </a:xfrm>
              <a:custGeom>
                <a:avLst/>
                <a:gdLst>
                  <a:gd name="T0" fmla="*/ 36 w 36"/>
                  <a:gd name="T1" fmla="*/ 2 h 23"/>
                  <a:gd name="T2" fmla="*/ 33 w 36"/>
                  <a:gd name="T3" fmla="*/ 0 h 23"/>
                  <a:gd name="T4" fmla="*/ 7 w 36"/>
                  <a:gd name="T5" fmla="*/ 0 h 23"/>
                  <a:gd name="T6" fmla="*/ 3 w 36"/>
                  <a:gd name="T7" fmla="*/ 2 h 23"/>
                  <a:gd name="T8" fmla="*/ 0 w 36"/>
                  <a:gd name="T9" fmla="*/ 21 h 23"/>
                  <a:gd name="T10" fmla="*/ 4 w 36"/>
                  <a:gd name="T11" fmla="*/ 23 h 23"/>
                  <a:gd name="T12" fmla="*/ 30 w 36"/>
                  <a:gd name="T13" fmla="*/ 23 h 23"/>
                  <a:gd name="T14" fmla="*/ 34 w 36"/>
                  <a:gd name="T15" fmla="*/ 21 h 23"/>
                  <a:gd name="T16" fmla="*/ 36 w 36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23">
                    <a:moveTo>
                      <a:pt x="36" y="2"/>
                    </a:moveTo>
                    <a:cubicBezTo>
                      <a:pt x="36" y="1"/>
                      <a:pt x="35" y="0"/>
                      <a:pt x="33" y="0"/>
                    </a:cubicBezTo>
                    <a:cubicBezTo>
                      <a:pt x="24" y="0"/>
                      <a:pt x="16" y="0"/>
                      <a:pt x="7" y="0"/>
                    </a:cubicBezTo>
                    <a:cubicBezTo>
                      <a:pt x="5" y="0"/>
                      <a:pt x="4" y="1"/>
                      <a:pt x="3" y="2"/>
                    </a:cubicBezTo>
                    <a:cubicBezTo>
                      <a:pt x="2" y="8"/>
                      <a:pt x="1" y="15"/>
                      <a:pt x="0" y="21"/>
                    </a:cubicBezTo>
                    <a:cubicBezTo>
                      <a:pt x="0" y="22"/>
                      <a:pt x="1" y="23"/>
                      <a:pt x="4" y="23"/>
                    </a:cubicBezTo>
                    <a:cubicBezTo>
                      <a:pt x="12" y="23"/>
                      <a:pt x="21" y="23"/>
                      <a:pt x="30" y="23"/>
                    </a:cubicBezTo>
                    <a:cubicBezTo>
                      <a:pt x="32" y="23"/>
                      <a:pt x="34" y="22"/>
                      <a:pt x="34" y="21"/>
                    </a:cubicBezTo>
                    <a:cubicBezTo>
                      <a:pt x="35" y="15"/>
                      <a:pt x="35" y="8"/>
                      <a:pt x="3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8" name="Freeform 58"/>
              <p:cNvSpPr/>
              <p:nvPr/>
            </p:nvSpPr>
            <p:spPr bwMode="auto">
              <a:xfrm>
                <a:off x="6741474" y="5455420"/>
                <a:ext cx="52957" cy="35094"/>
              </a:xfrm>
              <a:custGeom>
                <a:avLst/>
                <a:gdLst>
                  <a:gd name="T0" fmla="*/ 34 w 35"/>
                  <a:gd name="T1" fmla="*/ 2 h 23"/>
                  <a:gd name="T2" fmla="*/ 31 w 35"/>
                  <a:gd name="T3" fmla="*/ 0 h 23"/>
                  <a:gd name="T4" fmla="*/ 5 w 35"/>
                  <a:gd name="T5" fmla="*/ 0 h 23"/>
                  <a:gd name="T6" fmla="*/ 2 w 35"/>
                  <a:gd name="T7" fmla="*/ 2 h 23"/>
                  <a:gd name="T8" fmla="*/ 0 w 35"/>
                  <a:gd name="T9" fmla="*/ 21 h 23"/>
                  <a:gd name="T10" fmla="*/ 4 w 35"/>
                  <a:gd name="T11" fmla="*/ 23 h 23"/>
                  <a:gd name="T12" fmla="*/ 31 w 35"/>
                  <a:gd name="T13" fmla="*/ 23 h 23"/>
                  <a:gd name="T14" fmla="*/ 34 w 35"/>
                  <a:gd name="T15" fmla="*/ 21 h 23"/>
                  <a:gd name="T16" fmla="*/ 34 w 35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3">
                    <a:moveTo>
                      <a:pt x="34" y="2"/>
                    </a:moveTo>
                    <a:cubicBezTo>
                      <a:pt x="35" y="1"/>
                      <a:pt x="33" y="0"/>
                      <a:pt x="31" y="0"/>
                    </a:cubicBezTo>
                    <a:cubicBezTo>
                      <a:pt x="23" y="0"/>
                      <a:pt x="14" y="0"/>
                      <a:pt x="5" y="0"/>
                    </a:cubicBezTo>
                    <a:cubicBezTo>
                      <a:pt x="4" y="0"/>
                      <a:pt x="2" y="1"/>
                      <a:pt x="2" y="2"/>
                    </a:cubicBezTo>
                    <a:cubicBezTo>
                      <a:pt x="1" y="8"/>
                      <a:pt x="1" y="15"/>
                      <a:pt x="0" y="21"/>
                    </a:cubicBezTo>
                    <a:cubicBezTo>
                      <a:pt x="0" y="22"/>
                      <a:pt x="2" y="23"/>
                      <a:pt x="4" y="23"/>
                    </a:cubicBezTo>
                    <a:cubicBezTo>
                      <a:pt x="13" y="23"/>
                      <a:pt x="22" y="23"/>
                      <a:pt x="31" y="23"/>
                    </a:cubicBezTo>
                    <a:cubicBezTo>
                      <a:pt x="33" y="23"/>
                      <a:pt x="34" y="22"/>
                      <a:pt x="34" y="21"/>
                    </a:cubicBezTo>
                    <a:cubicBezTo>
                      <a:pt x="34" y="15"/>
                      <a:pt x="34" y="8"/>
                      <a:pt x="3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9" name="Freeform 59"/>
              <p:cNvSpPr/>
              <p:nvPr/>
            </p:nvSpPr>
            <p:spPr bwMode="auto">
              <a:xfrm>
                <a:off x="6804640" y="5455420"/>
                <a:ext cx="51043" cy="35094"/>
              </a:xfrm>
              <a:custGeom>
                <a:avLst/>
                <a:gdLst>
                  <a:gd name="T0" fmla="*/ 33 w 34"/>
                  <a:gd name="T1" fmla="*/ 2 h 23"/>
                  <a:gd name="T2" fmla="*/ 29 w 34"/>
                  <a:gd name="T3" fmla="*/ 0 h 23"/>
                  <a:gd name="T4" fmla="*/ 4 w 34"/>
                  <a:gd name="T5" fmla="*/ 0 h 23"/>
                  <a:gd name="T6" fmla="*/ 0 w 34"/>
                  <a:gd name="T7" fmla="*/ 2 h 23"/>
                  <a:gd name="T8" fmla="*/ 0 w 34"/>
                  <a:gd name="T9" fmla="*/ 21 h 23"/>
                  <a:gd name="T10" fmla="*/ 4 w 34"/>
                  <a:gd name="T11" fmla="*/ 23 h 23"/>
                  <a:gd name="T12" fmla="*/ 31 w 34"/>
                  <a:gd name="T13" fmla="*/ 23 h 23"/>
                  <a:gd name="T14" fmla="*/ 34 w 34"/>
                  <a:gd name="T15" fmla="*/ 21 h 23"/>
                  <a:gd name="T16" fmla="*/ 33 w 34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3">
                    <a:moveTo>
                      <a:pt x="33" y="2"/>
                    </a:moveTo>
                    <a:cubicBezTo>
                      <a:pt x="33" y="1"/>
                      <a:pt x="31" y="0"/>
                      <a:pt x="29" y="0"/>
                    </a:cubicBezTo>
                    <a:cubicBezTo>
                      <a:pt x="21" y="0"/>
                      <a:pt x="12" y="0"/>
                      <a:pt x="4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8"/>
                      <a:pt x="0" y="15"/>
                      <a:pt x="0" y="21"/>
                    </a:cubicBezTo>
                    <a:cubicBezTo>
                      <a:pt x="0" y="22"/>
                      <a:pt x="2" y="23"/>
                      <a:pt x="4" y="23"/>
                    </a:cubicBezTo>
                    <a:cubicBezTo>
                      <a:pt x="13" y="23"/>
                      <a:pt x="22" y="23"/>
                      <a:pt x="31" y="23"/>
                    </a:cubicBezTo>
                    <a:cubicBezTo>
                      <a:pt x="33" y="23"/>
                      <a:pt x="34" y="22"/>
                      <a:pt x="34" y="21"/>
                    </a:cubicBezTo>
                    <a:cubicBezTo>
                      <a:pt x="34" y="15"/>
                      <a:pt x="33" y="8"/>
                      <a:pt x="3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0" name="Freeform 60"/>
              <p:cNvSpPr/>
              <p:nvPr/>
            </p:nvSpPr>
            <p:spPr bwMode="auto">
              <a:xfrm>
                <a:off x="6865253" y="5455420"/>
                <a:ext cx="55509" cy="35094"/>
              </a:xfrm>
              <a:custGeom>
                <a:avLst/>
                <a:gdLst>
                  <a:gd name="T0" fmla="*/ 33 w 37"/>
                  <a:gd name="T1" fmla="*/ 2 h 23"/>
                  <a:gd name="T2" fmla="*/ 29 w 37"/>
                  <a:gd name="T3" fmla="*/ 0 h 23"/>
                  <a:gd name="T4" fmla="*/ 4 w 37"/>
                  <a:gd name="T5" fmla="*/ 0 h 23"/>
                  <a:gd name="T6" fmla="*/ 1 w 37"/>
                  <a:gd name="T7" fmla="*/ 2 h 23"/>
                  <a:gd name="T8" fmla="*/ 2 w 37"/>
                  <a:gd name="T9" fmla="*/ 21 h 23"/>
                  <a:gd name="T10" fmla="*/ 6 w 37"/>
                  <a:gd name="T11" fmla="*/ 23 h 23"/>
                  <a:gd name="T12" fmla="*/ 33 w 37"/>
                  <a:gd name="T13" fmla="*/ 23 h 23"/>
                  <a:gd name="T14" fmla="*/ 36 w 37"/>
                  <a:gd name="T15" fmla="*/ 21 h 23"/>
                  <a:gd name="T16" fmla="*/ 33 w 37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3">
                    <a:moveTo>
                      <a:pt x="33" y="2"/>
                    </a:moveTo>
                    <a:cubicBezTo>
                      <a:pt x="33" y="1"/>
                      <a:pt x="31" y="0"/>
                      <a:pt x="29" y="0"/>
                    </a:cubicBezTo>
                    <a:cubicBezTo>
                      <a:pt x="21" y="0"/>
                      <a:pt x="12" y="0"/>
                      <a:pt x="4" y="0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1" y="8"/>
                      <a:pt x="2" y="15"/>
                      <a:pt x="2" y="21"/>
                    </a:cubicBezTo>
                    <a:cubicBezTo>
                      <a:pt x="3" y="22"/>
                      <a:pt x="4" y="23"/>
                      <a:pt x="6" y="23"/>
                    </a:cubicBezTo>
                    <a:cubicBezTo>
                      <a:pt x="15" y="23"/>
                      <a:pt x="24" y="23"/>
                      <a:pt x="33" y="23"/>
                    </a:cubicBezTo>
                    <a:cubicBezTo>
                      <a:pt x="35" y="23"/>
                      <a:pt x="37" y="22"/>
                      <a:pt x="36" y="21"/>
                    </a:cubicBezTo>
                    <a:cubicBezTo>
                      <a:pt x="35" y="15"/>
                      <a:pt x="34" y="8"/>
                      <a:pt x="3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1" name="Freeform 61"/>
              <p:cNvSpPr/>
              <p:nvPr/>
            </p:nvSpPr>
            <p:spPr bwMode="auto">
              <a:xfrm>
                <a:off x="6927143" y="5455420"/>
                <a:ext cx="56786" cy="35094"/>
              </a:xfrm>
              <a:custGeom>
                <a:avLst/>
                <a:gdLst>
                  <a:gd name="T0" fmla="*/ 33 w 38"/>
                  <a:gd name="T1" fmla="*/ 2 h 23"/>
                  <a:gd name="T2" fmla="*/ 29 w 38"/>
                  <a:gd name="T3" fmla="*/ 0 h 23"/>
                  <a:gd name="T4" fmla="*/ 3 w 38"/>
                  <a:gd name="T5" fmla="*/ 0 h 23"/>
                  <a:gd name="T6" fmla="*/ 0 w 38"/>
                  <a:gd name="T7" fmla="*/ 2 h 23"/>
                  <a:gd name="T8" fmla="*/ 3 w 38"/>
                  <a:gd name="T9" fmla="*/ 21 h 23"/>
                  <a:gd name="T10" fmla="*/ 8 w 38"/>
                  <a:gd name="T11" fmla="*/ 23 h 23"/>
                  <a:gd name="T12" fmla="*/ 34 w 38"/>
                  <a:gd name="T13" fmla="*/ 23 h 23"/>
                  <a:gd name="T14" fmla="*/ 37 w 38"/>
                  <a:gd name="T15" fmla="*/ 21 h 23"/>
                  <a:gd name="T16" fmla="*/ 33 w 38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23">
                    <a:moveTo>
                      <a:pt x="33" y="2"/>
                    </a:moveTo>
                    <a:cubicBezTo>
                      <a:pt x="32" y="1"/>
                      <a:pt x="30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8"/>
                      <a:pt x="2" y="15"/>
                      <a:pt x="3" y="21"/>
                    </a:cubicBezTo>
                    <a:cubicBezTo>
                      <a:pt x="4" y="22"/>
                      <a:pt x="6" y="23"/>
                      <a:pt x="8" y="23"/>
                    </a:cubicBezTo>
                    <a:cubicBezTo>
                      <a:pt x="17" y="23"/>
                      <a:pt x="25" y="23"/>
                      <a:pt x="34" y="23"/>
                    </a:cubicBezTo>
                    <a:cubicBezTo>
                      <a:pt x="36" y="23"/>
                      <a:pt x="38" y="22"/>
                      <a:pt x="37" y="21"/>
                    </a:cubicBezTo>
                    <a:cubicBezTo>
                      <a:pt x="36" y="15"/>
                      <a:pt x="34" y="8"/>
                      <a:pt x="3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2" name="Freeform 62"/>
              <p:cNvSpPr/>
              <p:nvPr/>
            </p:nvSpPr>
            <p:spPr bwMode="auto">
              <a:xfrm>
                <a:off x="6987119" y="5455420"/>
                <a:ext cx="60613" cy="35094"/>
              </a:xfrm>
              <a:custGeom>
                <a:avLst/>
                <a:gdLst>
                  <a:gd name="T0" fmla="*/ 33 w 40"/>
                  <a:gd name="T1" fmla="*/ 2 h 23"/>
                  <a:gd name="T2" fmla="*/ 29 w 40"/>
                  <a:gd name="T3" fmla="*/ 0 h 23"/>
                  <a:gd name="T4" fmla="*/ 3 w 40"/>
                  <a:gd name="T5" fmla="*/ 0 h 23"/>
                  <a:gd name="T6" fmla="*/ 0 w 40"/>
                  <a:gd name="T7" fmla="*/ 2 h 23"/>
                  <a:gd name="T8" fmla="*/ 5 w 40"/>
                  <a:gd name="T9" fmla="*/ 21 h 23"/>
                  <a:gd name="T10" fmla="*/ 10 w 40"/>
                  <a:gd name="T11" fmla="*/ 23 h 23"/>
                  <a:gd name="T12" fmla="*/ 37 w 40"/>
                  <a:gd name="T13" fmla="*/ 23 h 23"/>
                  <a:gd name="T14" fmla="*/ 39 w 40"/>
                  <a:gd name="T15" fmla="*/ 21 h 23"/>
                  <a:gd name="T16" fmla="*/ 33 w 40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23">
                    <a:moveTo>
                      <a:pt x="33" y="2"/>
                    </a:moveTo>
                    <a:cubicBezTo>
                      <a:pt x="33" y="1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2" y="8"/>
                      <a:pt x="4" y="15"/>
                      <a:pt x="5" y="21"/>
                    </a:cubicBezTo>
                    <a:cubicBezTo>
                      <a:pt x="6" y="22"/>
                      <a:pt x="8" y="23"/>
                      <a:pt x="10" y="23"/>
                    </a:cubicBezTo>
                    <a:cubicBezTo>
                      <a:pt x="19" y="23"/>
                      <a:pt x="28" y="23"/>
                      <a:pt x="37" y="23"/>
                    </a:cubicBezTo>
                    <a:cubicBezTo>
                      <a:pt x="39" y="23"/>
                      <a:pt x="40" y="22"/>
                      <a:pt x="39" y="21"/>
                    </a:cubicBezTo>
                    <a:cubicBezTo>
                      <a:pt x="37" y="15"/>
                      <a:pt x="35" y="8"/>
                      <a:pt x="3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3" name="Freeform 63"/>
              <p:cNvSpPr/>
              <p:nvPr/>
            </p:nvSpPr>
            <p:spPr bwMode="auto">
              <a:xfrm>
                <a:off x="7047732" y="5455420"/>
                <a:ext cx="63165" cy="35094"/>
              </a:xfrm>
              <a:custGeom>
                <a:avLst/>
                <a:gdLst>
                  <a:gd name="T0" fmla="*/ 33 w 42"/>
                  <a:gd name="T1" fmla="*/ 2 h 23"/>
                  <a:gd name="T2" fmla="*/ 29 w 42"/>
                  <a:gd name="T3" fmla="*/ 0 h 23"/>
                  <a:gd name="T4" fmla="*/ 3 w 42"/>
                  <a:gd name="T5" fmla="*/ 0 h 23"/>
                  <a:gd name="T6" fmla="*/ 1 w 42"/>
                  <a:gd name="T7" fmla="*/ 2 h 23"/>
                  <a:gd name="T8" fmla="*/ 8 w 42"/>
                  <a:gd name="T9" fmla="*/ 21 h 23"/>
                  <a:gd name="T10" fmla="*/ 12 w 42"/>
                  <a:gd name="T11" fmla="*/ 23 h 23"/>
                  <a:gd name="T12" fmla="*/ 39 w 42"/>
                  <a:gd name="T13" fmla="*/ 23 h 23"/>
                  <a:gd name="T14" fmla="*/ 42 w 42"/>
                  <a:gd name="T15" fmla="*/ 21 h 23"/>
                  <a:gd name="T16" fmla="*/ 33 w 42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23">
                    <a:moveTo>
                      <a:pt x="33" y="2"/>
                    </a:moveTo>
                    <a:cubicBezTo>
                      <a:pt x="33" y="1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" y="8"/>
                      <a:pt x="5" y="15"/>
                      <a:pt x="8" y="21"/>
                    </a:cubicBezTo>
                    <a:cubicBezTo>
                      <a:pt x="8" y="22"/>
                      <a:pt x="10" y="23"/>
                      <a:pt x="12" y="23"/>
                    </a:cubicBezTo>
                    <a:cubicBezTo>
                      <a:pt x="21" y="23"/>
                      <a:pt x="30" y="23"/>
                      <a:pt x="39" y="23"/>
                    </a:cubicBezTo>
                    <a:cubicBezTo>
                      <a:pt x="41" y="23"/>
                      <a:pt x="42" y="22"/>
                      <a:pt x="42" y="21"/>
                    </a:cubicBezTo>
                    <a:cubicBezTo>
                      <a:pt x="39" y="15"/>
                      <a:pt x="36" y="8"/>
                      <a:pt x="3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4" name="Freeform 64"/>
              <p:cNvSpPr/>
              <p:nvPr/>
            </p:nvSpPr>
            <p:spPr bwMode="auto">
              <a:xfrm>
                <a:off x="7109621" y="5455420"/>
                <a:ext cx="64442" cy="35094"/>
              </a:xfrm>
              <a:custGeom>
                <a:avLst/>
                <a:gdLst>
                  <a:gd name="T0" fmla="*/ 33 w 43"/>
                  <a:gd name="T1" fmla="*/ 2 h 23"/>
                  <a:gd name="T2" fmla="*/ 28 w 43"/>
                  <a:gd name="T3" fmla="*/ 0 h 23"/>
                  <a:gd name="T4" fmla="*/ 3 w 43"/>
                  <a:gd name="T5" fmla="*/ 0 h 23"/>
                  <a:gd name="T6" fmla="*/ 0 w 43"/>
                  <a:gd name="T7" fmla="*/ 2 h 23"/>
                  <a:gd name="T8" fmla="*/ 9 w 43"/>
                  <a:gd name="T9" fmla="*/ 21 h 23"/>
                  <a:gd name="T10" fmla="*/ 13 w 43"/>
                  <a:gd name="T11" fmla="*/ 23 h 23"/>
                  <a:gd name="T12" fmla="*/ 40 w 43"/>
                  <a:gd name="T13" fmla="*/ 23 h 23"/>
                  <a:gd name="T14" fmla="*/ 43 w 43"/>
                  <a:gd name="T15" fmla="*/ 21 h 23"/>
                  <a:gd name="T16" fmla="*/ 33 w 43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3">
                    <a:moveTo>
                      <a:pt x="33" y="2"/>
                    </a:moveTo>
                    <a:cubicBezTo>
                      <a:pt x="32" y="1"/>
                      <a:pt x="30" y="0"/>
                      <a:pt x="28" y="0"/>
                    </a:cubicBezTo>
                    <a:cubicBezTo>
                      <a:pt x="20" y="0"/>
                      <a:pt x="11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3" y="8"/>
                      <a:pt x="6" y="15"/>
                      <a:pt x="9" y="21"/>
                    </a:cubicBezTo>
                    <a:cubicBezTo>
                      <a:pt x="9" y="22"/>
                      <a:pt x="11" y="23"/>
                      <a:pt x="13" y="23"/>
                    </a:cubicBezTo>
                    <a:cubicBezTo>
                      <a:pt x="22" y="23"/>
                      <a:pt x="31" y="23"/>
                      <a:pt x="40" y="23"/>
                    </a:cubicBezTo>
                    <a:cubicBezTo>
                      <a:pt x="42" y="23"/>
                      <a:pt x="43" y="22"/>
                      <a:pt x="43" y="21"/>
                    </a:cubicBezTo>
                    <a:cubicBezTo>
                      <a:pt x="39" y="15"/>
                      <a:pt x="36" y="8"/>
                      <a:pt x="3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5" name="Freeform 65"/>
              <p:cNvSpPr/>
              <p:nvPr/>
            </p:nvSpPr>
            <p:spPr bwMode="auto">
              <a:xfrm>
                <a:off x="7169597" y="5455420"/>
                <a:ext cx="68270" cy="35094"/>
              </a:xfrm>
              <a:custGeom>
                <a:avLst/>
                <a:gdLst>
                  <a:gd name="T0" fmla="*/ 33 w 45"/>
                  <a:gd name="T1" fmla="*/ 2 h 23"/>
                  <a:gd name="T2" fmla="*/ 28 w 45"/>
                  <a:gd name="T3" fmla="*/ 0 h 23"/>
                  <a:gd name="T4" fmla="*/ 3 w 45"/>
                  <a:gd name="T5" fmla="*/ 0 h 23"/>
                  <a:gd name="T6" fmla="*/ 1 w 45"/>
                  <a:gd name="T7" fmla="*/ 2 h 23"/>
                  <a:gd name="T8" fmla="*/ 11 w 45"/>
                  <a:gd name="T9" fmla="*/ 21 h 23"/>
                  <a:gd name="T10" fmla="*/ 16 w 45"/>
                  <a:gd name="T11" fmla="*/ 23 h 23"/>
                  <a:gd name="T12" fmla="*/ 42 w 45"/>
                  <a:gd name="T13" fmla="*/ 23 h 23"/>
                  <a:gd name="T14" fmla="*/ 45 w 45"/>
                  <a:gd name="T15" fmla="*/ 21 h 23"/>
                  <a:gd name="T16" fmla="*/ 33 w 45"/>
                  <a:gd name="T1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23">
                    <a:moveTo>
                      <a:pt x="33" y="2"/>
                    </a:moveTo>
                    <a:cubicBezTo>
                      <a:pt x="32" y="1"/>
                      <a:pt x="30" y="0"/>
                      <a:pt x="28" y="0"/>
                    </a:cubicBezTo>
                    <a:cubicBezTo>
                      <a:pt x="20" y="0"/>
                      <a:pt x="11" y="0"/>
                      <a:pt x="3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4" y="8"/>
                      <a:pt x="7" y="15"/>
                      <a:pt x="11" y="21"/>
                    </a:cubicBezTo>
                    <a:cubicBezTo>
                      <a:pt x="11" y="22"/>
                      <a:pt x="14" y="23"/>
                      <a:pt x="16" y="23"/>
                    </a:cubicBezTo>
                    <a:cubicBezTo>
                      <a:pt x="25" y="23"/>
                      <a:pt x="34" y="23"/>
                      <a:pt x="42" y="23"/>
                    </a:cubicBezTo>
                    <a:cubicBezTo>
                      <a:pt x="45" y="23"/>
                      <a:pt x="45" y="22"/>
                      <a:pt x="45" y="21"/>
                    </a:cubicBezTo>
                    <a:cubicBezTo>
                      <a:pt x="41" y="15"/>
                      <a:pt x="37" y="8"/>
                      <a:pt x="3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6" name="Freeform 66"/>
              <p:cNvSpPr/>
              <p:nvPr/>
            </p:nvSpPr>
            <p:spPr bwMode="auto">
              <a:xfrm>
                <a:off x="6634284" y="5648756"/>
                <a:ext cx="330504" cy="75292"/>
              </a:xfrm>
              <a:custGeom>
                <a:avLst/>
                <a:gdLst>
                  <a:gd name="T0" fmla="*/ 218 w 219"/>
                  <a:gd name="T1" fmla="*/ 47 h 50"/>
                  <a:gd name="T2" fmla="*/ 214 w 219"/>
                  <a:gd name="T3" fmla="*/ 50 h 50"/>
                  <a:gd name="T4" fmla="*/ 5 w 219"/>
                  <a:gd name="T5" fmla="*/ 50 h 50"/>
                  <a:gd name="T6" fmla="*/ 0 w 219"/>
                  <a:gd name="T7" fmla="*/ 47 h 50"/>
                  <a:gd name="T8" fmla="*/ 11 w 219"/>
                  <a:gd name="T9" fmla="*/ 2 h 50"/>
                  <a:gd name="T10" fmla="*/ 16 w 219"/>
                  <a:gd name="T11" fmla="*/ 0 h 50"/>
                  <a:gd name="T12" fmla="*/ 203 w 219"/>
                  <a:gd name="T13" fmla="*/ 0 h 50"/>
                  <a:gd name="T14" fmla="*/ 208 w 219"/>
                  <a:gd name="T15" fmla="*/ 2 h 50"/>
                  <a:gd name="T16" fmla="*/ 218 w 219"/>
                  <a:gd name="T17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50">
                    <a:moveTo>
                      <a:pt x="218" y="47"/>
                    </a:moveTo>
                    <a:cubicBezTo>
                      <a:pt x="219" y="49"/>
                      <a:pt x="216" y="50"/>
                      <a:pt x="214" y="50"/>
                    </a:cubicBezTo>
                    <a:cubicBezTo>
                      <a:pt x="144" y="50"/>
                      <a:pt x="75" y="50"/>
                      <a:pt x="5" y="50"/>
                    </a:cubicBezTo>
                    <a:cubicBezTo>
                      <a:pt x="2" y="50"/>
                      <a:pt x="0" y="49"/>
                      <a:pt x="0" y="47"/>
                    </a:cubicBezTo>
                    <a:cubicBezTo>
                      <a:pt x="4" y="27"/>
                      <a:pt x="7" y="23"/>
                      <a:pt x="11" y="2"/>
                    </a:cubicBezTo>
                    <a:cubicBezTo>
                      <a:pt x="11" y="1"/>
                      <a:pt x="13" y="0"/>
                      <a:pt x="16" y="0"/>
                    </a:cubicBezTo>
                    <a:cubicBezTo>
                      <a:pt x="78" y="0"/>
                      <a:pt x="141" y="0"/>
                      <a:pt x="203" y="0"/>
                    </a:cubicBezTo>
                    <a:cubicBezTo>
                      <a:pt x="205" y="0"/>
                      <a:pt x="208" y="1"/>
                      <a:pt x="208" y="2"/>
                    </a:cubicBezTo>
                    <a:cubicBezTo>
                      <a:pt x="211" y="23"/>
                      <a:pt x="215" y="27"/>
                      <a:pt x="218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7" name="Freeform 67"/>
              <p:cNvSpPr/>
              <p:nvPr/>
            </p:nvSpPr>
            <p:spPr bwMode="auto">
              <a:xfrm>
                <a:off x="7239143" y="4895831"/>
                <a:ext cx="120589" cy="78483"/>
              </a:xfrm>
              <a:custGeom>
                <a:avLst/>
                <a:gdLst>
                  <a:gd name="T0" fmla="*/ 60 w 80"/>
                  <a:gd name="T1" fmla="*/ 0 h 52"/>
                  <a:gd name="T2" fmla="*/ 0 w 80"/>
                  <a:gd name="T3" fmla="*/ 0 h 52"/>
                  <a:gd name="T4" fmla="*/ 0 w 80"/>
                  <a:gd name="T5" fmla="*/ 52 h 52"/>
                  <a:gd name="T6" fmla="*/ 60 w 80"/>
                  <a:gd name="T7" fmla="*/ 52 h 52"/>
                  <a:gd name="T8" fmla="*/ 80 w 80"/>
                  <a:gd name="T9" fmla="*/ 32 h 52"/>
                  <a:gd name="T10" fmla="*/ 80 w 80"/>
                  <a:gd name="T11" fmla="*/ 20 h 52"/>
                  <a:gd name="T12" fmla="*/ 60 w 80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52">
                    <a:moveTo>
                      <a:pt x="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1" y="52"/>
                      <a:pt x="80" y="43"/>
                      <a:pt x="80" y="32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0" y="9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223"/>
              <p:cNvSpPr>
                <a:spLocks noEditPoints="1"/>
              </p:cNvSpPr>
              <p:nvPr/>
            </p:nvSpPr>
            <p:spPr bwMode="auto">
              <a:xfrm>
                <a:off x="6633007" y="4981970"/>
                <a:ext cx="331780" cy="331798"/>
              </a:xfrm>
              <a:custGeom>
                <a:avLst/>
                <a:gdLst>
                  <a:gd name="T0" fmla="*/ 21 w 220"/>
                  <a:gd name="T1" fmla="*/ 116 h 220"/>
                  <a:gd name="T2" fmla="*/ 7 w 220"/>
                  <a:gd name="T3" fmla="*/ 206 h 220"/>
                  <a:gd name="T4" fmla="*/ 7 w 220"/>
                  <a:gd name="T5" fmla="*/ 220 h 220"/>
                  <a:gd name="T6" fmla="*/ 220 w 220"/>
                  <a:gd name="T7" fmla="*/ 213 h 220"/>
                  <a:gd name="T8" fmla="*/ 200 w 220"/>
                  <a:gd name="T9" fmla="*/ 206 h 220"/>
                  <a:gd name="T10" fmla="*/ 220 w 220"/>
                  <a:gd name="T11" fmla="*/ 89 h 220"/>
                  <a:gd name="T12" fmla="*/ 0 w 220"/>
                  <a:gd name="T13" fmla="*/ 83 h 220"/>
                  <a:gd name="T14" fmla="*/ 138 w 220"/>
                  <a:gd name="T15" fmla="*/ 117 h 220"/>
                  <a:gd name="T16" fmla="*/ 186 w 220"/>
                  <a:gd name="T17" fmla="*/ 116 h 220"/>
                  <a:gd name="T18" fmla="*/ 83 w 220"/>
                  <a:gd name="T19" fmla="*/ 206 h 220"/>
                  <a:gd name="T20" fmla="*/ 110 w 220"/>
                  <a:gd name="T21" fmla="*/ 89 h 220"/>
                  <a:gd name="T22" fmla="*/ 76 w 220"/>
                  <a:gd name="T23" fmla="*/ 116 h 220"/>
                  <a:gd name="T24" fmla="*/ 35 w 220"/>
                  <a:gd name="T25" fmla="*/ 206 h 220"/>
                  <a:gd name="T26" fmla="*/ 55 w 220"/>
                  <a:gd name="T27" fmla="*/ 89 h 220"/>
                  <a:gd name="T28" fmla="*/ 193 w 220"/>
                  <a:gd name="T29" fmla="*/ 21 h 220"/>
                  <a:gd name="T30" fmla="*/ 0 w 220"/>
                  <a:gd name="T31" fmla="*/ 76 h 220"/>
                  <a:gd name="T32" fmla="*/ 193 w 220"/>
                  <a:gd name="T33" fmla="*/ 21 h 220"/>
                  <a:gd name="T34" fmla="*/ 45 w 220"/>
                  <a:gd name="T35" fmla="*/ 63 h 220"/>
                  <a:gd name="T36" fmla="*/ 40 w 220"/>
                  <a:gd name="T37" fmla="*/ 65 h 220"/>
                  <a:gd name="T38" fmla="*/ 52 w 220"/>
                  <a:gd name="T39" fmla="*/ 33 h 220"/>
                  <a:gd name="T40" fmla="*/ 58 w 220"/>
                  <a:gd name="T41" fmla="*/ 36 h 220"/>
                  <a:gd name="T42" fmla="*/ 72 w 220"/>
                  <a:gd name="T43" fmla="*/ 63 h 220"/>
                  <a:gd name="T44" fmla="*/ 68 w 220"/>
                  <a:gd name="T45" fmla="*/ 65 h 220"/>
                  <a:gd name="T46" fmla="*/ 80 w 220"/>
                  <a:gd name="T47" fmla="*/ 33 h 220"/>
                  <a:gd name="T48" fmla="*/ 86 w 220"/>
                  <a:gd name="T49" fmla="*/ 36 h 220"/>
                  <a:gd name="T50" fmla="*/ 110 w 220"/>
                  <a:gd name="T51" fmla="*/ 65 h 220"/>
                  <a:gd name="T52" fmla="*/ 107 w 220"/>
                  <a:gd name="T53" fmla="*/ 34 h 220"/>
                  <a:gd name="T54" fmla="*/ 114 w 220"/>
                  <a:gd name="T55" fmla="*/ 34 h 220"/>
                  <a:gd name="T56" fmla="*/ 153 w 220"/>
                  <a:gd name="T57" fmla="*/ 65 h 220"/>
                  <a:gd name="T58" fmla="*/ 149 w 220"/>
                  <a:gd name="T59" fmla="*/ 64 h 220"/>
                  <a:gd name="T60" fmla="*/ 135 w 220"/>
                  <a:gd name="T61" fmla="*/ 31 h 220"/>
                  <a:gd name="T62" fmla="*/ 155 w 220"/>
                  <a:gd name="T63" fmla="*/ 60 h 220"/>
                  <a:gd name="T64" fmla="*/ 181 w 220"/>
                  <a:gd name="T65" fmla="*/ 65 h 220"/>
                  <a:gd name="T66" fmla="*/ 176 w 220"/>
                  <a:gd name="T67" fmla="*/ 63 h 220"/>
                  <a:gd name="T68" fmla="*/ 164 w 220"/>
                  <a:gd name="T69" fmla="*/ 31 h 220"/>
                  <a:gd name="T70" fmla="*/ 182 w 220"/>
                  <a:gd name="T71" fmla="*/ 60 h 220"/>
                  <a:gd name="T72" fmla="*/ 59 w 220"/>
                  <a:gd name="T73" fmla="*/ 166 h 220"/>
                  <a:gd name="T74" fmla="*/ 55 w 220"/>
                  <a:gd name="T75" fmla="*/ 144 h 220"/>
                  <a:gd name="T76" fmla="*/ 69 w 220"/>
                  <a:gd name="T77" fmla="*/ 144 h 220"/>
                  <a:gd name="T78" fmla="*/ 66 w 220"/>
                  <a:gd name="T79" fmla="*/ 166 h 220"/>
                  <a:gd name="T80" fmla="*/ 62 w 220"/>
                  <a:gd name="T81" fmla="*/ 179 h 220"/>
                  <a:gd name="T82" fmla="*/ 59 w 220"/>
                  <a:gd name="T83" fmla="*/ 166 h 220"/>
                  <a:gd name="T84" fmla="*/ 35 w 220"/>
                  <a:gd name="T85" fmla="*/ 0 h 220"/>
                  <a:gd name="T86" fmla="*/ 193 w 220"/>
                  <a:gd name="T87" fmla="*/ 7 h 220"/>
                  <a:gd name="T88" fmla="*/ 35 w 220"/>
                  <a:gd name="T89" fmla="*/ 14 h 220"/>
                  <a:gd name="T90" fmla="*/ 121 w 220"/>
                  <a:gd name="T91" fmla="*/ 154 h 220"/>
                  <a:gd name="T92" fmla="*/ 135 w 220"/>
                  <a:gd name="T93" fmla="*/ 129 h 220"/>
                  <a:gd name="T94" fmla="*/ 121 w 220"/>
                  <a:gd name="T95" fmla="*/ 154 h 220"/>
                  <a:gd name="T96" fmla="*/ 116 w 220"/>
                  <a:gd name="T97" fmla="*/ 168 h 220"/>
                  <a:gd name="T98" fmla="*/ 160 w 220"/>
                  <a:gd name="T99" fmla="*/ 134 h 220"/>
                  <a:gd name="T100" fmla="*/ 155 w 220"/>
                  <a:gd name="T101" fmla="*/ 149 h 220"/>
                  <a:gd name="T102" fmla="*/ 140 w 220"/>
                  <a:gd name="T103" fmla="*/ 173 h 220"/>
                  <a:gd name="T104" fmla="*/ 155 w 220"/>
                  <a:gd name="T105" fmla="*/ 149 h 220"/>
                  <a:gd name="T106" fmla="*/ 155 w 220"/>
                  <a:gd name="T107" fmla="*/ 149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0" h="220">
                    <a:moveTo>
                      <a:pt x="0" y="89"/>
                    </a:moveTo>
                    <a:cubicBezTo>
                      <a:pt x="0" y="102"/>
                      <a:pt x="9" y="113"/>
                      <a:pt x="21" y="116"/>
                    </a:cubicBezTo>
                    <a:cubicBezTo>
                      <a:pt x="21" y="206"/>
                      <a:pt x="21" y="206"/>
                      <a:pt x="21" y="206"/>
                    </a:cubicBezTo>
                    <a:cubicBezTo>
                      <a:pt x="7" y="206"/>
                      <a:pt x="7" y="206"/>
                      <a:pt x="7" y="206"/>
                    </a:cubicBezTo>
                    <a:cubicBezTo>
                      <a:pt x="3" y="206"/>
                      <a:pt x="0" y="209"/>
                      <a:pt x="0" y="213"/>
                    </a:cubicBezTo>
                    <a:cubicBezTo>
                      <a:pt x="0" y="217"/>
                      <a:pt x="3" y="220"/>
                      <a:pt x="7" y="220"/>
                    </a:cubicBezTo>
                    <a:cubicBezTo>
                      <a:pt x="214" y="220"/>
                      <a:pt x="214" y="220"/>
                      <a:pt x="214" y="220"/>
                    </a:cubicBezTo>
                    <a:cubicBezTo>
                      <a:pt x="217" y="220"/>
                      <a:pt x="220" y="217"/>
                      <a:pt x="220" y="213"/>
                    </a:cubicBezTo>
                    <a:cubicBezTo>
                      <a:pt x="220" y="209"/>
                      <a:pt x="217" y="206"/>
                      <a:pt x="214" y="206"/>
                    </a:cubicBezTo>
                    <a:cubicBezTo>
                      <a:pt x="200" y="206"/>
                      <a:pt x="200" y="206"/>
                      <a:pt x="200" y="206"/>
                    </a:cubicBezTo>
                    <a:cubicBezTo>
                      <a:pt x="200" y="116"/>
                      <a:pt x="200" y="116"/>
                      <a:pt x="200" y="116"/>
                    </a:cubicBezTo>
                    <a:cubicBezTo>
                      <a:pt x="212" y="113"/>
                      <a:pt x="220" y="102"/>
                      <a:pt x="220" y="89"/>
                    </a:cubicBezTo>
                    <a:cubicBezTo>
                      <a:pt x="220" y="83"/>
                      <a:pt x="220" y="83"/>
                      <a:pt x="220" y="83"/>
                    </a:cubicBezTo>
                    <a:cubicBezTo>
                      <a:pt x="0" y="83"/>
                      <a:pt x="0" y="83"/>
                      <a:pt x="0" y="83"/>
                    </a:cubicBezTo>
                    <a:lnTo>
                      <a:pt x="0" y="89"/>
                    </a:lnTo>
                    <a:close/>
                    <a:moveTo>
                      <a:pt x="138" y="117"/>
                    </a:moveTo>
                    <a:cubicBezTo>
                      <a:pt x="153" y="117"/>
                      <a:pt x="165" y="105"/>
                      <a:pt x="165" y="89"/>
                    </a:cubicBezTo>
                    <a:cubicBezTo>
                      <a:pt x="165" y="102"/>
                      <a:pt x="174" y="113"/>
                      <a:pt x="186" y="116"/>
                    </a:cubicBezTo>
                    <a:cubicBezTo>
                      <a:pt x="186" y="206"/>
                      <a:pt x="186" y="206"/>
                      <a:pt x="186" y="206"/>
                    </a:cubicBezTo>
                    <a:cubicBezTo>
                      <a:pt x="83" y="206"/>
                      <a:pt x="83" y="206"/>
                      <a:pt x="83" y="206"/>
                    </a:cubicBezTo>
                    <a:cubicBezTo>
                      <a:pt x="83" y="117"/>
                      <a:pt x="83" y="117"/>
                      <a:pt x="83" y="117"/>
                    </a:cubicBezTo>
                    <a:cubicBezTo>
                      <a:pt x="98" y="117"/>
                      <a:pt x="110" y="105"/>
                      <a:pt x="110" y="89"/>
                    </a:cubicBezTo>
                    <a:cubicBezTo>
                      <a:pt x="110" y="105"/>
                      <a:pt x="123" y="117"/>
                      <a:pt x="138" y="117"/>
                    </a:cubicBezTo>
                    <a:close/>
                    <a:moveTo>
                      <a:pt x="76" y="116"/>
                    </a:moveTo>
                    <a:cubicBezTo>
                      <a:pt x="76" y="206"/>
                      <a:pt x="76" y="206"/>
                      <a:pt x="76" y="206"/>
                    </a:cubicBezTo>
                    <a:cubicBezTo>
                      <a:pt x="35" y="206"/>
                      <a:pt x="35" y="206"/>
                      <a:pt x="35" y="20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47" y="113"/>
                      <a:pt x="55" y="102"/>
                      <a:pt x="55" y="89"/>
                    </a:cubicBezTo>
                    <a:cubicBezTo>
                      <a:pt x="55" y="102"/>
                      <a:pt x="64" y="113"/>
                      <a:pt x="76" y="116"/>
                    </a:cubicBezTo>
                    <a:close/>
                    <a:moveTo>
                      <a:pt x="193" y="21"/>
                    </a:moveTo>
                    <a:cubicBezTo>
                      <a:pt x="28" y="21"/>
                      <a:pt x="28" y="21"/>
                      <a:pt x="28" y="21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20" y="76"/>
                      <a:pt x="220" y="76"/>
                      <a:pt x="220" y="76"/>
                    </a:cubicBezTo>
                    <a:lnTo>
                      <a:pt x="193" y="21"/>
                    </a:lnTo>
                    <a:close/>
                    <a:moveTo>
                      <a:pt x="58" y="36"/>
                    </a:move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5"/>
                      <a:pt x="43" y="65"/>
                      <a:pt x="42" y="65"/>
                    </a:cubicBezTo>
                    <a:cubicBezTo>
                      <a:pt x="41" y="65"/>
                      <a:pt x="41" y="65"/>
                      <a:pt x="40" y="65"/>
                    </a:cubicBezTo>
                    <a:cubicBezTo>
                      <a:pt x="38" y="64"/>
                      <a:pt x="38" y="62"/>
                      <a:pt x="38" y="60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3" y="31"/>
                      <a:pt x="55" y="30"/>
                      <a:pt x="57" y="31"/>
                    </a:cubicBezTo>
                    <a:cubicBezTo>
                      <a:pt x="59" y="32"/>
                      <a:pt x="59" y="34"/>
                      <a:pt x="58" y="36"/>
                    </a:cubicBezTo>
                    <a:close/>
                    <a:moveTo>
                      <a:pt x="86" y="36"/>
                    </a:move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5"/>
                      <a:pt x="70" y="65"/>
                      <a:pt x="69" y="65"/>
                    </a:cubicBezTo>
                    <a:cubicBezTo>
                      <a:pt x="69" y="65"/>
                      <a:pt x="68" y="65"/>
                      <a:pt x="68" y="65"/>
                    </a:cubicBezTo>
                    <a:cubicBezTo>
                      <a:pt x="66" y="64"/>
                      <a:pt x="65" y="62"/>
                      <a:pt x="66" y="60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1"/>
                      <a:pt x="83" y="30"/>
                      <a:pt x="84" y="31"/>
                    </a:cubicBezTo>
                    <a:cubicBezTo>
                      <a:pt x="86" y="32"/>
                      <a:pt x="87" y="34"/>
                      <a:pt x="86" y="36"/>
                    </a:cubicBezTo>
                    <a:close/>
                    <a:moveTo>
                      <a:pt x="114" y="62"/>
                    </a:moveTo>
                    <a:cubicBezTo>
                      <a:pt x="114" y="64"/>
                      <a:pt x="112" y="65"/>
                      <a:pt x="110" y="65"/>
                    </a:cubicBezTo>
                    <a:cubicBezTo>
                      <a:pt x="108" y="65"/>
                      <a:pt x="107" y="64"/>
                      <a:pt x="107" y="62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2"/>
                      <a:pt x="108" y="31"/>
                      <a:pt x="110" y="31"/>
                    </a:cubicBezTo>
                    <a:cubicBezTo>
                      <a:pt x="112" y="31"/>
                      <a:pt x="114" y="32"/>
                      <a:pt x="114" y="34"/>
                    </a:cubicBezTo>
                    <a:lnTo>
                      <a:pt x="114" y="62"/>
                    </a:lnTo>
                    <a:close/>
                    <a:moveTo>
                      <a:pt x="153" y="65"/>
                    </a:moveTo>
                    <a:cubicBezTo>
                      <a:pt x="153" y="65"/>
                      <a:pt x="152" y="65"/>
                      <a:pt x="152" y="65"/>
                    </a:cubicBezTo>
                    <a:cubicBezTo>
                      <a:pt x="150" y="65"/>
                      <a:pt x="149" y="65"/>
                      <a:pt x="149" y="64"/>
                    </a:cubicBezTo>
                    <a:cubicBezTo>
                      <a:pt x="134" y="36"/>
                      <a:pt x="134" y="36"/>
                      <a:pt x="134" y="36"/>
                    </a:cubicBezTo>
                    <a:cubicBezTo>
                      <a:pt x="133" y="34"/>
                      <a:pt x="133" y="32"/>
                      <a:pt x="135" y="31"/>
                    </a:cubicBezTo>
                    <a:cubicBezTo>
                      <a:pt x="137" y="30"/>
                      <a:pt x="139" y="31"/>
                      <a:pt x="140" y="33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6" y="62"/>
                      <a:pt x="155" y="64"/>
                      <a:pt x="153" y="65"/>
                    </a:cubicBezTo>
                    <a:close/>
                    <a:moveTo>
                      <a:pt x="181" y="65"/>
                    </a:moveTo>
                    <a:cubicBezTo>
                      <a:pt x="180" y="65"/>
                      <a:pt x="180" y="65"/>
                      <a:pt x="179" y="65"/>
                    </a:cubicBezTo>
                    <a:cubicBezTo>
                      <a:pt x="178" y="65"/>
                      <a:pt x="177" y="65"/>
                      <a:pt x="176" y="63"/>
                    </a:cubicBezTo>
                    <a:cubicBezTo>
                      <a:pt x="162" y="36"/>
                      <a:pt x="162" y="36"/>
                      <a:pt x="162" y="36"/>
                    </a:cubicBezTo>
                    <a:cubicBezTo>
                      <a:pt x="161" y="34"/>
                      <a:pt x="162" y="32"/>
                      <a:pt x="164" y="31"/>
                    </a:cubicBezTo>
                    <a:cubicBezTo>
                      <a:pt x="166" y="30"/>
                      <a:pt x="168" y="31"/>
                      <a:pt x="168" y="33"/>
                    </a:cubicBezTo>
                    <a:cubicBezTo>
                      <a:pt x="182" y="60"/>
                      <a:pt x="182" y="60"/>
                      <a:pt x="182" y="60"/>
                    </a:cubicBezTo>
                    <a:cubicBezTo>
                      <a:pt x="183" y="62"/>
                      <a:pt x="182" y="64"/>
                      <a:pt x="181" y="65"/>
                    </a:cubicBezTo>
                    <a:close/>
                    <a:moveTo>
                      <a:pt x="59" y="166"/>
                    </a:moveTo>
                    <a:cubicBezTo>
                      <a:pt x="59" y="150"/>
                      <a:pt x="59" y="150"/>
                      <a:pt x="59" y="150"/>
                    </a:cubicBezTo>
                    <a:cubicBezTo>
                      <a:pt x="57" y="149"/>
                      <a:pt x="55" y="147"/>
                      <a:pt x="55" y="144"/>
                    </a:cubicBezTo>
                    <a:cubicBezTo>
                      <a:pt x="55" y="141"/>
                      <a:pt x="58" y="138"/>
                      <a:pt x="62" y="138"/>
                    </a:cubicBezTo>
                    <a:cubicBezTo>
                      <a:pt x="66" y="138"/>
                      <a:pt x="69" y="141"/>
                      <a:pt x="69" y="144"/>
                    </a:cubicBezTo>
                    <a:cubicBezTo>
                      <a:pt x="69" y="147"/>
                      <a:pt x="68" y="149"/>
                      <a:pt x="66" y="150"/>
                    </a:cubicBezTo>
                    <a:cubicBezTo>
                      <a:pt x="66" y="166"/>
                      <a:pt x="66" y="166"/>
                      <a:pt x="66" y="166"/>
                    </a:cubicBezTo>
                    <a:cubicBezTo>
                      <a:pt x="68" y="167"/>
                      <a:pt x="69" y="169"/>
                      <a:pt x="69" y="172"/>
                    </a:cubicBezTo>
                    <a:cubicBezTo>
                      <a:pt x="69" y="176"/>
                      <a:pt x="66" y="179"/>
                      <a:pt x="62" y="179"/>
                    </a:cubicBezTo>
                    <a:cubicBezTo>
                      <a:pt x="58" y="179"/>
                      <a:pt x="55" y="176"/>
                      <a:pt x="55" y="172"/>
                    </a:cubicBezTo>
                    <a:cubicBezTo>
                      <a:pt x="55" y="169"/>
                      <a:pt x="57" y="167"/>
                      <a:pt x="59" y="166"/>
                    </a:cubicBezTo>
                    <a:close/>
                    <a:moveTo>
                      <a:pt x="28" y="7"/>
                    </a:moveTo>
                    <a:cubicBezTo>
                      <a:pt x="28" y="3"/>
                      <a:pt x="31" y="0"/>
                      <a:pt x="35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90" y="0"/>
                      <a:pt x="193" y="3"/>
                      <a:pt x="193" y="7"/>
                    </a:cubicBezTo>
                    <a:cubicBezTo>
                      <a:pt x="193" y="11"/>
                      <a:pt x="190" y="14"/>
                      <a:pt x="186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1" y="14"/>
                      <a:pt x="28" y="11"/>
                      <a:pt x="28" y="7"/>
                    </a:cubicBezTo>
                    <a:close/>
                    <a:moveTo>
                      <a:pt x="121" y="154"/>
                    </a:moveTo>
                    <a:cubicBezTo>
                      <a:pt x="116" y="149"/>
                      <a:pt x="116" y="149"/>
                      <a:pt x="116" y="14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40" y="134"/>
                      <a:pt x="140" y="134"/>
                      <a:pt x="140" y="134"/>
                    </a:cubicBezTo>
                    <a:lnTo>
                      <a:pt x="121" y="154"/>
                    </a:lnTo>
                    <a:close/>
                    <a:moveTo>
                      <a:pt x="121" y="173"/>
                    </a:moveTo>
                    <a:cubicBezTo>
                      <a:pt x="116" y="168"/>
                      <a:pt x="116" y="168"/>
                      <a:pt x="116" y="168"/>
                    </a:cubicBezTo>
                    <a:cubicBezTo>
                      <a:pt x="155" y="129"/>
                      <a:pt x="155" y="129"/>
                      <a:pt x="155" y="129"/>
                    </a:cubicBezTo>
                    <a:cubicBezTo>
                      <a:pt x="160" y="134"/>
                      <a:pt x="160" y="134"/>
                      <a:pt x="160" y="134"/>
                    </a:cubicBezTo>
                    <a:lnTo>
                      <a:pt x="121" y="173"/>
                    </a:lnTo>
                    <a:close/>
                    <a:moveTo>
                      <a:pt x="155" y="149"/>
                    </a:moveTo>
                    <a:cubicBezTo>
                      <a:pt x="160" y="154"/>
                      <a:pt x="160" y="154"/>
                      <a:pt x="160" y="154"/>
                    </a:cubicBezTo>
                    <a:cubicBezTo>
                      <a:pt x="140" y="173"/>
                      <a:pt x="140" y="173"/>
                      <a:pt x="140" y="173"/>
                    </a:cubicBezTo>
                    <a:cubicBezTo>
                      <a:pt x="135" y="168"/>
                      <a:pt x="135" y="168"/>
                      <a:pt x="135" y="168"/>
                    </a:cubicBezTo>
                    <a:lnTo>
                      <a:pt x="155" y="149"/>
                    </a:lnTo>
                    <a:close/>
                    <a:moveTo>
                      <a:pt x="155" y="149"/>
                    </a:moveTo>
                    <a:cubicBezTo>
                      <a:pt x="155" y="149"/>
                      <a:pt x="155" y="149"/>
                      <a:pt x="155" y="14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8573" tIns="64288" rIns="128573" bIns="64288" numCol="1" anchor="t" anchorCtr="0" compatLnSpc="1"/>
              <a:lstStyle/>
              <a:p>
                <a:pPr algn="just" defTabSz="1218323">
                  <a:lnSpc>
                    <a:spcPct val="120000"/>
                  </a:lnSpc>
                </a:pPr>
                <a:endParaRPr lang="en-GB" sz="933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64" name="TextBox 148"/>
          <p:cNvSpPr txBox="1"/>
          <p:nvPr/>
        </p:nvSpPr>
        <p:spPr>
          <a:xfrm>
            <a:off x="114300" y="415596"/>
            <a:ext cx="11988800" cy="830054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44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电务云大数据平台接入</a:t>
            </a:r>
          </a:p>
        </p:txBody>
      </p:sp>
      <p:sp>
        <p:nvSpPr>
          <p:cNvPr id="265" name="矩形 264"/>
          <p:cNvSpPr/>
          <p:nvPr/>
        </p:nvSpPr>
        <p:spPr>
          <a:xfrm>
            <a:off x="656108" y="2543603"/>
            <a:ext cx="5593439" cy="1800430"/>
          </a:xfrm>
          <a:prstGeom prst="rect">
            <a:avLst/>
          </a:prstGeom>
        </p:spPr>
        <p:txBody>
          <a:bodyPr wrap="square" lIns="91379" tIns="45689" rIns="91379" bIns="45689">
            <a:spAutoFit/>
          </a:bodyPr>
          <a:lstStyle/>
          <a:p>
            <a:pPr algn="just" defTabSz="1218323"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电务云  大数据组成部分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 defTabSz="1218323">
              <a:lnSpc>
                <a:spcPct val="150000"/>
              </a:lnSpc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系统可接入电务云大数据平台，为平台提供结构化数据，推动电务运维质量与效率双提升。</a:t>
            </a:r>
          </a:p>
          <a:p>
            <a:pPr algn="just" defTabSz="1218323">
              <a:lnSpc>
                <a:spcPct val="150000"/>
              </a:lnSpc>
            </a:pPr>
            <a:endParaRPr lang="zh-CN" altLang="en-US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44527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2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1"/>
          <p:cNvSpPr txBox="1"/>
          <p:nvPr/>
        </p:nvSpPr>
        <p:spPr>
          <a:xfrm>
            <a:off x="6097212" y="2500469"/>
            <a:ext cx="1766870" cy="1236640"/>
          </a:xfrm>
          <a:prstGeom prst="rect">
            <a:avLst/>
          </a:prstGeom>
          <a:noFill/>
        </p:spPr>
        <p:txBody>
          <a:bodyPr wrap="none" lIns="86697" tIns="43348" rIns="86697" bIns="43348" rtlCol="0">
            <a:spAutoFit/>
          </a:bodyPr>
          <a:lstStyle/>
          <a:p>
            <a:pPr marL="0" lvl="1" defTabSz="1218323"/>
            <a:r>
              <a:rPr lang="zh-CN" altLang="en-US" sz="1867" b="1" dirty="0">
                <a:solidFill>
                  <a:srgbClr val="73C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7" b="1" dirty="0">
                <a:solidFill>
                  <a:srgbClr val="73C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en-US" altLang="zh-CN" sz="2667" b="1" dirty="0">
              <a:solidFill>
                <a:srgbClr val="73C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defTabSz="1218323"/>
            <a:r>
              <a:rPr lang="zh-CN" altLang="en-US" sz="480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5917577" y="2369650"/>
            <a:ext cx="0" cy="1893892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4245865" y="3935311"/>
            <a:ext cx="1203432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323"/>
            <a:r>
              <a:rPr lang="en-US" altLang="zh-CN" sz="21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PART 04</a:t>
            </a:r>
            <a:endParaRPr lang="zh-CN" altLang="en-US" sz="2133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079776" y="2365330"/>
            <a:ext cx="1338963" cy="133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323"/>
            <a:endParaRPr lang="zh-CN" altLang="en-US" sz="240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4285947" y="2526792"/>
            <a:ext cx="1203432" cy="1025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323"/>
            <a:r>
              <a:rPr lang="en-US" altLang="zh-CN" sz="6667" b="1" dirty="0">
                <a:solidFill>
                  <a:prstClr val="whit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04</a:t>
            </a:r>
            <a:endParaRPr lang="zh-CN" altLang="en-US" sz="6667" b="1" dirty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841457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8" grpId="0" animBg="1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7"/>
          <p:cNvGrpSpPr/>
          <p:nvPr/>
        </p:nvGrpSpPr>
        <p:grpSpPr>
          <a:xfrm>
            <a:off x="2730893" y="4461757"/>
            <a:ext cx="1937404" cy="1678283"/>
            <a:chOff x="5097085" y="4489719"/>
            <a:chExt cx="2125426" cy="1841056"/>
          </a:xfrm>
        </p:grpSpPr>
        <p:sp>
          <p:nvSpPr>
            <p:cNvPr id="79" name="Freeform 14"/>
            <p:cNvSpPr/>
            <p:nvPr/>
          </p:nvSpPr>
          <p:spPr bwMode="auto">
            <a:xfrm>
              <a:off x="5451323" y="4693191"/>
              <a:ext cx="1415725" cy="1637583"/>
            </a:xfrm>
            <a:custGeom>
              <a:avLst/>
              <a:gdLst>
                <a:gd name="T0" fmla="*/ 577 w 1155"/>
                <a:gd name="T1" fmla="*/ 0 h 1336"/>
                <a:gd name="T2" fmla="*/ 0 w 1155"/>
                <a:gd name="T3" fmla="*/ 335 h 1336"/>
                <a:gd name="T4" fmla="*/ 0 w 1155"/>
                <a:gd name="T5" fmla="*/ 1004 h 1336"/>
                <a:gd name="T6" fmla="*/ 577 w 1155"/>
                <a:gd name="T7" fmla="*/ 1336 h 1336"/>
                <a:gd name="T8" fmla="*/ 1155 w 1155"/>
                <a:gd name="T9" fmla="*/ 1004 h 1336"/>
                <a:gd name="T10" fmla="*/ 1155 w 1155"/>
                <a:gd name="T11" fmla="*/ 335 h 1336"/>
                <a:gd name="T12" fmla="*/ 577 w 1155"/>
                <a:gd name="T13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5" h="1336">
                  <a:moveTo>
                    <a:pt x="577" y="0"/>
                  </a:moveTo>
                  <a:lnTo>
                    <a:pt x="0" y="335"/>
                  </a:lnTo>
                  <a:lnTo>
                    <a:pt x="0" y="1004"/>
                  </a:lnTo>
                  <a:lnTo>
                    <a:pt x="577" y="1336"/>
                  </a:lnTo>
                  <a:lnTo>
                    <a:pt x="1155" y="1004"/>
                  </a:lnTo>
                  <a:lnTo>
                    <a:pt x="1155" y="335"/>
                  </a:lnTo>
                  <a:lnTo>
                    <a:pt x="577" y="0"/>
                  </a:lnTo>
                  <a:close/>
                </a:path>
              </a:pathLst>
            </a:custGeom>
            <a:gradFill>
              <a:gsLst>
                <a:gs pos="0">
                  <a:srgbClr val="AA6F39"/>
                </a:gs>
                <a:gs pos="100000">
                  <a:srgbClr val="9C622E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 defTabSz="1218323">
                <a:lnSpc>
                  <a:spcPct val="120000"/>
                </a:lnSpc>
              </a:pPr>
              <a:endParaRPr lang="id-ID" sz="1067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0" name="Freeform 17"/>
            <p:cNvSpPr/>
            <p:nvPr/>
          </p:nvSpPr>
          <p:spPr bwMode="auto">
            <a:xfrm>
              <a:off x="5451323" y="4693191"/>
              <a:ext cx="709701" cy="817566"/>
            </a:xfrm>
            <a:custGeom>
              <a:avLst/>
              <a:gdLst>
                <a:gd name="T0" fmla="*/ 579 w 579"/>
                <a:gd name="T1" fmla="*/ 3 h 667"/>
                <a:gd name="T2" fmla="*/ 577 w 579"/>
                <a:gd name="T3" fmla="*/ 0 h 667"/>
                <a:gd name="T4" fmla="*/ 3 w 579"/>
                <a:gd name="T5" fmla="*/ 335 h 667"/>
                <a:gd name="T6" fmla="*/ 0 w 579"/>
                <a:gd name="T7" fmla="*/ 335 h 667"/>
                <a:gd name="T8" fmla="*/ 0 w 579"/>
                <a:gd name="T9" fmla="*/ 335 h 667"/>
                <a:gd name="T10" fmla="*/ 0 w 579"/>
                <a:gd name="T11" fmla="*/ 335 h 667"/>
                <a:gd name="T12" fmla="*/ 3 w 579"/>
                <a:gd name="T13" fmla="*/ 335 h 667"/>
                <a:gd name="T14" fmla="*/ 577 w 579"/>
                <a:gd name="T15" fmla="*/ 667 h 667"/>
                <a:gd name="T16" fmla="*/ 579 w 579"/>
                <a:gd name="T17" fmla="*/ 667 h 667"/>
                <a:gd name="T18" fmla="*/ 579 w 579"/>
                <a:gd name="T19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9" h="667">
                  <a:moveTo>
                    <a:pt x="579" y="3"/>
                  </a:move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579" y="667"/>
                  </a:lnTo>
                  <a:lnTo>
                    <a:pt x="579" y="3"/>
                  </a:lnTo>
                  <a:close/>
                </a:path>
              </a:pathLst>
            </a:custGeom>
            <a:gradFill>
              <a:gsLst>
                <a:gs pos="0">
                  <a:srgbClr val="AA6F39"/>
                </a:gs>
                <a:gs pos="100000">
                  <a:srgbClr val="A16A3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 defTabSz="1218323">
                <a:lnSpc>
                  <a:spcPct val="120000"/>
                </a:lnSpc>
              </a:pPr>
              <a:endParaRPr lang="id-ID" sz="1067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Freeform 18"/>
            <p:cNvSpPr/>
            <p:nvPr/>
          </p:nvSpPr>
          <p:spPr bwMode="auto">
            <a:xfrm>
              <a:off x="5097085" y="4489719"/>
              <a:ext cx="1061487" cy="614094"/>
            </a:xfrm>
            <a:custGeom>
              <a:avLst/>
              <a:gdLst>
                <a:gd name="T0" fmla="*/ 0 w 866"/>
                <a:gd name="T1" fmla="*/ 335 h 501"/>
                <a:gd name="T2" fmla="*/ 289 w 866"/>
                <a:gd name="T3" fmla="*/ 501 h 501"/>
                <a:gd name="T4" fmla="*/ 866 w 866"/>
                <a:gd name="T5" fmla="*/ 166 h 501"/>
                <a:gd name="T6" fmla="*/ 579 w 866"/>
                <a:gd name="T7" fmla="*/ 0 h 501"/>
                <a:gd name="T8" fmla="*/ 0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0" y="335"/>
                  </a:moveTo>
                  <a:lnTo>
                    <a:pt x="289" y="501"/>
                  </a:lnTo>
                  <a:lnTo>
                    <a:pt x="866" y="166"/>
                  </a:lnTo>
                  <a:lnTo>
                    <a:pt x="579" y="0"/>
                  </a:lnTo>
                  <a:lnTo>
                    <a:pt x="0" y="335"/>
                  </a:lnTo>
                  <a:close/>
                </a:path>
              </a:pathLst>
            </a:custGeom>
            <a:gradFill>
              <a:gsLst>
                <a:gs pos="0">
                  <a:srgbClr val="D69B59"/>
                </a:gs>
                <a:gs pos="100000">
                  <a:srgbClr val="FEBA6F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 defTabSz="1218323">
                <a:lnSpc>
                  <a:spcPct val="120000"/>
                </a:lnSpc>
              </a:pPr>
              <a:endParaRPr lang="id-ID" sz="1067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Freeform 19"/>
            <p:cNvSpPr/>
            <p:nvPr/>
          </p:nvSpPr>
          <p:spPr bwMode="auto">
            <a:xfrm>
              <a:off x="6161024" y="4489719"/>
              <a:ext cx="1061487" cy="614094"/>
            </a:xfrm>
            <a:custGeom>
              <a:avLst/>
              <a:gdLst>
                <a:gd name="T0" fmla="*/ 866 w 866"/>
                <a:gd name="T1" fmla="*/ 335 h 501"/>
                <a:gd name="T2" fmla="*/ 576 w 866"/>
                <a:gd name="T3" fmla="*/ 501 h 501"/>
                <a:gd name="T4" fmla="*/ 0 w 866"/>
                <a:gd name="T5" fmla="*/ 169 h 501"/>
                <a:gd name="T6" fmla="*/ 287 w 866"/>
                <a:gd name="T7" fmla="*/ 0 h 501"/>
                <a:gd name="T8" fmla="*/ 866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335"/>
                  </a:moveTo>
                  <a:lnTo>
                    <a:pt x="576" y="501"/>
                  </a:lnTo>
                  <a:lnTo>
                    <a:pt x="0" y="169"/>
                  </a:lnTo>
                  <a:lnTo>
                    <a:pt x="287" y="0"/>
                  </a:lnTo>
                  <a:lnTo>
                    <a:pt x="866" y="335"/>
                  </a:lnTo>
                  <a:close/>
                </a:path>
              </a:pathLst>
            </a:custGeom>
            <a:gradFill>
              <a:gsLst>
                <a:gs pos="0">
                  <a:srgbClr val="DC9D54"/>
                </a:gs>
                <a:gs pos="100000">
                  <a:srgbClr val="FFBB6E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 defTabSz="1218323">
                <a:lnSpc>
                  <a:spcPct val="120000"/>
                </a:lnSpc>
              </a:pPr>
              <a:endParaRPr lang="id-ID" sz="1067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" name="Freeform 16"/>
            <p:cNvSpPr/>
            <p:nvPr/>
          </p:nvSpPr>
          <p:spPr bwMode="auto">
            <a:xfrm>
              <a:off x="5451323" y="5103813"/>
              <a:ext cx="709701" cy="1226962"/>
            </a:xfrm>
            <a:custGeom>
              <a:avLst/>
              <a:gdLst>
                <a:gd name="T0" fmla="*/ 3 w 579"/>
                <a:gd name="T1" fmla="*/ 0 h 1001"/>
                <a:gd name="T2" fmla="*/ 0 w 579"/>
                <a:gd name="T3" fmla="*/ 0 h 1001"/>
                <a:gd name="T4" fmla="*/ 0 w 579"/>
                <a:gd name="T5" fmla="*/ 669 h 1001"/>
                <a:gd name="T6" fmla="*/ 577 w 579"/>
                <a:gd name="T7" fmla="*/ 1001 h 1001"/>
                <a:gd name="T8" fmla="*/ 579 w 579"/>
                <a:gd name="T9" fmla="*/ 1001 h 1001"/>
                <a:gd name="T10" fmla="*/ 579 w 579"/>
                <a:gd name="T11" fmla="*/ 332 h 1001"/>
                <a:gd name="T12" fmla="*/ 577 w 579"/>
                <a:gd name="T13" fmla="*/ 332 h 1001"/>
                <a:gd name="T14" fmla="*/ 3 w 579"/>
                <a:gd name="T15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9" h="1001">
                  <a:moveTo>
                    <a:pt x="3" y="0"/>
                  </a:moveTo>
                  <a:lnTo>
                    <a:pt x="0" y="0"/>
                  </a:lnTo>
                  <a:lnTo>
                    <a:pt x="0" y="669"/>
                  </a:lnTo>
                  <a:lnTo>
                    <a:pt x="577" y="1001"/>
                  </a:lnTo>
                  <a:lnTo>
                    <a:pt x="579" y="1001"/>
                  </a:lnTo>
                  <a:lnTo>
                    <a:pt x="579" y="332"/>
                  </a:lnTo>
                  <a:lnTo>
                    <a:pt x="577" y="332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0">
                  <a:srgbClr val="CB8F4D"/>
                </a:gs>
                <a:gs pos="100000">
                  <a:srgbClr val="A16C38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 defTabSz="1218323">
                <a:lnSpc>
                  <a:spcPct val="120000"/>
                </a:lnSpc>
              </a:pPr>
              <a:endParaRPr lang="id-ID" sz="1067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4" name="Freeform 20"/>
            <p:cNvSpPr/>
            <p:nvPr/>
          </p:nvSpPr>
          <p:spPr bwMode="auto">
            <a:xfrm>
              <a:off x="5097085" y="5103813"/>
              <a:ext cx="1063939" cy="614094"/>
            </a:xfrm>
            <a:custGeom>
              <a:avLst/>
              <a:gdLst>
                <a:gd name="T0" fmla="*/ 0 w 868"/>
                <a:gd name="T1" fmla="*/ 166 h 501"/>
                <a:gd name="T2" fmla="*/ 289 w 868"/>
                <a:gd name="T3" fmla="*/ 0 h 501"/>
                <a:gd name="T4" fmla="*/ 868 w 868"/>
                <a:gd name="T5" fmla="*/ 332 h 501"/>
                <a:gd name="T6" fmla="*/ 579 w 868"/>
                <a:gd name="T7" fmla="*/ 501 h 501"/>
                <a:gd name="T8" fmla="*/ 0 w 868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501">
                  <a:moveTo>
                    <a:pt x="0" y="166"/>
                  </a:moveTo>
                  <a:lnTo>
                    <a:pt x="289" y="0"/>
                  </a:lnTo>
                  <a:lnTo>
                    <a:pt x="868" y="332"/>
                  </a:lnTo>
                  <a:lnTo>
                    <a:pt x="579" y="501"/>
                  </a:lnTo>
                  <a:lnTo>
                    <a:pt x="0" y="166"/>
                  </a:lnTo>
                  <a:close/>
                </a:path>
              </a:pathLst>
            </a:custGeom>
            <a:gradFill>
              <a:gsLst>
                <a:gs pos="0">
                  <a:srgbClr val="D69B59"/>
                </a:gs>
                <a:gs pos="100000">
                  <a:srgbClr val="FEBA6F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 defTabSz="1218323">
                <a:lnSpc>
                  <a:spcPct val="120000"/>
                </a:lnSpc>
              </a:pPr>
              <a:endParaRPr lang="id-ID" sz="1067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Freeform 21"/>
            <p:cNvSpPr/>
            <p:nvPr/>
          </p:nvSpPr>
          <p:spPr bwMode="auto">
            <a:xfrm>
              <a:off x="6161024" y="5103813"/>
              <a:ext cx="1061487" cy="614094"/>
            </a:xfrm>
            <a:custGeom>
              <a:avLst/>
              <a:gdLst>
                <a:gd name="T0" fmla="*/ 866 w 866"/>
                <a:gd name="T1" fmla="*/ 166 h 501"/>
                <a:gd name="T2" fmla="*/ 576 w 866"/>
                <a:gd name="T3" fmla="*/ 0 h 501"/>
                <a:gd name="T4" fmla="*/ 0 w 866"/>
                <a:gd name="T5" fmla="*/ 332 h 501"/>
                <a:gd name="T6" fmla="*/ 287 w 866"/>
                <a:gd name="T7" fmla="*/ 501 h 501"/>
                <a:gd name="T8" fmla="*/ 866 w 866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166"/>
                  </a:moveTo>
                  <a:lnTo>
                    <a:pt x="576" y="0"/>
                  </a:lnTo>
                  <a:lnTo>
                    <a:pt x="0" y="332"/>
                  </a:lnTo>
                  <a:lnTo>
                    <a:pt x="287" y="501"/>
                  </a:lnTo>
                  <a:lnTo>
                    <a:pt x="866" y="166"/>
                  </a:lnTo>
                  <a:close/>
                </a:path>
              </a:pathLst>
            </a:custGeom>
            <a:gradFill>
              <a:gsLst>
                <a:gs pos="0">
                  <a:srgbClr val="D99C5B"/>
                </a:gs>
                <a:gs pos="100000">
                  <a:srgbClr val="FEBC6E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 defTabSz="1218323">
                <a:lnSpc>
                  <a:spcPct val="120000"/>
                </a:lnSpc>
              </a:pPr>
              <a:endParaRPr lang="id-ID" sz="1067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85"/>
          <p:cNvGrpSpPr/>
          <p:nvPr/>
        </p:nvGrpSpPr>
        <p:grpSpPr>
          <a:xfrm>
            <a:off x="1847711" y="1651522"/>
            <a:ext cx="3703767" cy="3494228"/>
            <a:chOff x="1593653" y="1193226"/>
            <a:chExt cx="8916937" cy="8412003"/>
          </a:xfrm>
        </p:grpSpPr>
        <p:grpSp>
          <p:nvGrpSpPr>
            <p:cNvPr id="4" name="Group 86"/>
            <p:cNvGrpSpPr/>
            <p:nvPr/>
          </p:nvGrpSpPr>
          <p:grpSpPr>
            <a:xfrm>
              <a:off x="1593653" y="1193226"/>
              <a:ext cx="8916937" cy="8412003"/>
              <a:chOff x="1906641" y="2079025"/>
              <a:chExt cx="8916937" cy="8412003"/>
            </a:xfrm>
          </p:grpSpPr>
          <p:sp>
            <p:nvSpPr>
              <p:cNvPr id="102" name="AutoShape 191"/>
              <p:cNvSpPr/>
              <p:nvPr/>
            </p:nvSpPr>
            <p:spPr bwMode="auto">
              <a:xfrm>
                <a:off x="6352334" y="2079025"/>
                <a:ext cx="1752302" cy="20508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6" y="0"/>
                      <a:pt x="0" y="4131"/>
                      <a:pt x="0" y="9228"/>
                    </a:cubicBezTo>
                    <a:cubicBezTo>
                      <a:pt x="0" y="12674"/>
                      <a:pt x="2212" y="15677"/>
                      <a:pt x="5487" y="17262"/>
                    </a:cubicBezTo>
                    <a:lnTo>
                      <a:pt x="5949" y="21600"/>
                    </a:lnTo>
                    <a:lnTo>
                      <a:pt x="10310" y="18446"/>
                    </a:lnTo>
                    <a:cubicBezTo>
                      <a:pt x="10472" y="18453"/>
                      <a:pt x="10636" y="18457"/>
                      <a:pt x="10800" y="18457"/>
                    </a:cubicBezTo>
                    <a:cubicBezTo>
                      <a:pt x="16764" y="18457"/>
                      <a:pt x="21600" y="14326"/>
                      <a:pt x="21600" y="9228"/>
                    </a:cubicBezTo>
                    <a:cubicBezTo>
                      <a:pt x="21600" y="4131"/>
                      <a:pt x="16764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1218323">
                  <a:lnSpc>
                    <a:spcPct val="120000"/>
                  </a:lnSpc>
                </a:pPr>
                <a:endParaRPr lang="en-US" sz="1067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3" name="AutoShape 192"/>
              <p:cNvSpPr/>
              <p:nvPr/>
            </p:nvSpPr>
            <p:spPr bwMode="auto">
              <a:xfrm>
                <a:off x="5313302" y="7360485"/>
                <a:ext cx="2674229" cy="31305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131"/>
                      <a:pt x="0" y="9228"/>
                    </a:cubicBezTo>
                    <a:cubicBezTo>
                      <a:pt x="0" y="12674"/>
                      <a:pt x="2212" y="15677"/>
                      <a:pt x="5487" y="17262"/>
                    </a:cubicBezTo>
                    <a:lnTo>
                      <a:pt x="5948" y="21600"/>
                    </a:lnTo>
                    <a:lnTo>
                      <a:pt x="10310" y="18446"/>
                    </a:lnTo>
                    <a:cubicBezTo>
                      <a:pt x="10472" y="18453"/>
                      <a:pt x="10636" y="18457"/>
                      <a:pt x="10800" y="18457"/>
                    </a:cubicBezTo>
                    <a:cubicBezTo>
                      <a:pt x="16765" y="18457"/>
                      <a:pt x="21600" y="14325"/>
                      <a:pt x="21600" y="9228"/>
                    </a:cubicBezTo>
                    <a:cubicBezTo>
                      <a:pt x="21600" y="4131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1218323">
                  <a:lnSpc>
                    <a:spcPct val="120000"/>
                  </a:lnSpc>
                </a:pPr>
                <a:endParaRPr lang="en-US" sz="106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AutoShape 193"/>
              <p:cNvSpPr/>
              <p:nvPr/>
            </p:nvSpPr>
            <p:spPr bwMode="auto">
              <a:xfrm>
                <a:off x="7478662" y="7087894"/>
                <a:ext cx="2186651" cy="256193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132"/>
                      <a:pt x="0" y="9228"/>
                    </a:cubicBezTo>
                    <a:cubicBezTo>
                      <a:pt x="0" y="12675"/>
                      <a:pt x="2212" y="15677"/>
                      <a:pt x="5486" y="17262"/>
                    </a:cubicBezTo>
                    <a:lnTo>
                      <a:pt x="5948" y="21600"/>
                    </a:lnTo>
                    <a:lnTo>
                      <a:pt x="10310" y="18446"/>
                    </a:lnTo>
                    <a:cubicBezTo>
                      <a:pt x="10472" y="18453"/>
                      <a:pt x="10635" y="18457"/>
                      <a:pt x="10800" y="18457"/>
                    </a:cubicBezTo>
                    <a:cubicBezTo>
                      <a:pt x="16765" y="18457"/>
                      <a:pt x="21600" y="14326"/>
                      <a:pt x="21600" y="9228"/>
                    </a:cubicBezTo>
                    <a:cubicBezTo>
                      <a:pt x="21600" y="4132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1218323">
                  <a:lnSpc>
                    <a:spcPct val="120000"/>
                  </a:lnSpc>
                  <a:defRPr/>
                </a:pPr>
                <a:endParaRPr lang="en-US" sz="1067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5" name="AutoShape 194"/>
              <p:cNvSpPr/>
              <p:nvPr/>
            </p:nvSpPr>
            <p:spPr bwMode="auto">
              <a:xfrm>
                <a:off x="6863333" y="4992347"/>
                <a:ext cx="2697650" cy="31582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132"/>
                      <a:pt x="0" y="9229"/>
                    </a:cubicBezTo>
                    <a:cubicBezTo>
                      <a:pt x="0" y="12674"/>
                      <a:pt x="2211" y="15677"/>
                      <a:pt x="5486" y="17262"/>
                    </a:cubicBezTo>
                    <a:lnTo>
                      <a:pt x="5948" y="21600"/>
                    </a:lnTo>
                    <a:lnTo>
                      <a:pt x="10310" y="18446"/>
                    </a:lnTo>
                    <a:cubicBezTo>
                      <a:pt x="10472" y="18453"/>
                      <a:pt x="10635" y="18457"/>
                      <a:pt x="10800" y="18457"/>
                    </a:cubicBezTo>
                    <a:cubicBezTo>
                      <a:pt x="16765" y="18457"/>
                      <a:pt x="21600" y="14326"/>
                      <a:pt x="21600" y="9229"/>
                    </a:cubicBezTo>
                    <a:cubicBezTo>
                      <a:pt x="21600" y="4132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1218323">
                  <a:lnSpc>
                    <a:spcPct val="120000"/>
                  </a:lnSpc>
                </a:pPr>
                <a:endParaRPr lang="en-US" sz="1067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6" name="AutoShape 195"/>
              <p:cNvSpPr/>
              <p:nvPr/>
            </p:nvSpPr>
            <p:spPr bwMode="auto">
              <a:xfrm>
                <a:off x="5551769" y="3476057"/>
                <a:ext cx="2401696" cy="28111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132"/>
                      <a:pt x="0" y="9228"/>
                    </a:cubicBezTo>
                    <a:cubicBezTo>
                      <a:pt x="0" y="12674"/>
                      <a:pt x="2211" y="15677"/>
                      <a:pt x="5486" y="17262"/>
                    </a:cubicBezTo>
                    <a:lnTo>
                      <a:pt x="5948" y="21600"/>
                    </a:lnTo>
                    <a:lnTo>
                      <a:pt x="10310" y="18447"/>
                    </a:lnTo>
                    <a:cubicBezTo>
                      <a:pt x="10472" y="18453"/>
                      <a:pt x="10635" y="18457"/>
                      <a:pt x="10800" y="18457"/>
                    </a:cubicBezTo>
                    <a:cubicBezTo>
                      <a:pt x="16765" y="18457"/>
                      <a:pt x="21600" y="14326"/>
                      <a:pt x="21600" y="9228"/>
                    </a:cubicBezTo>
                    <a:cubicBezTo>
                      <a:pt x="21600" y="4132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1218323">
                  <a:lnSpc>
                    <a:spcPct val="120000"/>
                  </a:lnSpc>
                </a:pPr>
                <a:endParaRPr lang="en-US" sz="1067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7" name="AutoShape 196"/>
              <p:cNvSpPr/>
              <p:nvPr/>
            </p:nvSpPr>
            <p:spPr bwMode="auto">
              <a:xfrm>
                <a:off x="9043597" y="5418271"/>
                <a:ext cx="1779981" cy="208276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131"/>
                      <a:pt x="0" y="9228"/>
                    </a:cubicBezTo>
                    <a:cubicBezTo>
                      <a:pt x="0" y="12674"/>
                      <a:pt x="2211" y="15677"/>
                      <a:pt x="5486" y="17262"/>
                    </a:cubicBezTo>
                    <a:lnTo>
                      <a:pt x="5948" y="21600"/>
                    </a:lnTo>
                    <a:lnTo>
                      <a:pt x="10309" y="18447"/>
                    </a:lnTo>
                    <a:cubicBezTo>
                      <a:pt x="10472" y="18453"/>
                      <a:pt x="10635" y="18457"/>
                      <a:pt x="10800" y="18457"/>
                    </a:cubicBezTo>
                    <a:cubicBezTo>
                      <a:pt x="16765" y="18457"/>
                      <a:pt x="21600" y="14325"/>
                      <a:pt x="21600" y="9228"/>
                    </a:cubicBezTo>
                    <a:cubicBezTo>
                      <a:pt x="21600" y="4132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1218323">
                  <a:lnSpc>
                    <a:spcPct val="120000"/>
                  </a:lnSpc>
                </a:pPr>
                <a:endParaRPr lang="en-US" sz="1067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AutoShape 197"/>
              <p:cNvSpPr/>
              <p:nvPr/>
            </p:nvSpPr>
            <p:spPr bwMode="auto">
              <a:xfrm>
                <a:off x="1906641" y="4055314"/>
                <a:ext cx="1754431" cy="20529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21600" y="9228"/>
                    </a:moveTo>
                    <a:cubicBezTo>
                      <a:pt x="21600" y="4132"/>
                      <a:pt x="16765" y="0"/>
                      <a:pt x="10800" y="0"/>
                    </a:cubicBezTo>
                    <a:cubicBezTo>
                      <a:pt x="4835" y="0"/>
                      <a:pt x="0" y="4132"/>
                      <a:pt x="0" y="9228"/>
                    </a:cubicBezTo>
                    <a:cubicBezTo>
                      <a:pt x="0" y="14326"/>
                      <a:pt x="4835" y="18457"/>
                      <a:pt x="10800" y="18457"/>
                    </a:cubicBezTo>
                    <a:cubicBezTo>
                      <a:pt x="10964" y="18457"/>
                      <a:pt x="11128" y="18453"/>
                      <a:pt x="11290" y="18447"/>
                    </a:cubicBezTo>
                    <a:lnTo>
                      <a:pt x="15652" y="21600"/>
                    </a:lnTo>
                    <a:lnTo>
                      <a:pt x="16114" y="17262"/>
                    </a:lnTo>
                    <a:cubicBezTo>
                      <a:pt x="19388" y="15677"/>
                      <a:pt x="21600" y="12674"/>
                      <a:pt x="21600" y="9228"/>
                    </a:cubicBezTo>
                    <a:close/>
                    <a:moveTo>
                      <a:pt x="21600" y="9228"/>
                    </a:move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1218323">
                  <a:lnSpc>
                    <a:spcPct val="120000"/>
                  </a:lnSpc>
                </a:pPr>
                <a:endParaRPr lang="en-US" sz="1067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AutoShape 198"/>
              <p:cNvSpPr/>
              <p:nvPr/>
            </p:nvSpPr>
            <p:spPr bwMode="auto">
              <a:xfrm>
                <a:off x="5381436" y="5878269"/>
                <a:ext cx="1907730" cy="22339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21600" y="9228"/>
                    </a:moveTo>
                    <a:cubicBezTo>
                      <a:pt x="21600" y="4131"/>
                      <a:pt x="16765" y="0"/>
                      <a:pt x="10800" y="0"/>
                    </a:cubicBezTo>
                    <a:cubicBezTo>
                      <a:pt x="4835" y="0"/>
                      <a:pt x="0" y="4131"/>
                      <a:pt x="0" y="9228"/>
                    </a:cubicBezTo>
                    <a:cubicBezTo>
                      <a:pt x="0" y="14325"/>
                      <a:pt x="4835" y="18457"/>
                      <a:pt x="10800" y="18457"/>
                    </a:cubicBezTo>
                    <a:cubicBezTo>
                      <a:pt x="10964" y="18457"/>
                      <a:pt x="11128" y="18453"/>
                      <a:pt x="11291" y="18446"/>
                    </a:cubicBezTo>
                    <a:lnTo>
                      <a:pt x="15652" y="21600"/>
                    </a:lnTo>
                    <a:lnTo>
                      <a:pt x="16114" y="17262"/>
                    </a:lnTo>
                    <a:cubicBezTo>
                      <a:pt x="19389" y="15677"/>
                      <a:pt x="21600" y="12674"/>
                      <a:pt x="21600" y="9228"/>
                    </a:cubicBezTo>
                    <a:close/>
                    <a:moveTo>
                      <a:pt x="21600" y="9228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1218323">
                  <a:lnSpc>
                    <a:spcPct val="120000"/>
                  </a:lnSpc>
                </a:pPr>
                <a:endParaRPr lang="en-US" sz="1067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0" name="AutoShape 199"/>
              <p:cNvSpPr/>
              <p:nvPr/>
            </p:nvSpPr>
            <p:spPr bwMode="auto">
              <a:xfrm>
                <a:off x="2074845" y="5912343"/>
                <a:ext cx="1826822" cy="21360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21600" y="9228"/>
                    </a:moveTo>
                    <a:cubicBezTo>
                      <a:pt x="21600" y="4131"/>
                      <a:pt x="16765" y="0"/>
                      <a:pt x="10800" y="0"/>
                    </a:cubicBezTo>
                    <a:cubicBezTo>
                      <a:pt x="4836" y="0"/>
                      <a:pt x="0" y="4131"/>
                      <a:pt x="0" y="9228"/>
                    </a:cubicBezTo>
                    <a:cubicBezTo>
                      <a:pt x="0" y="14325"/>
                      <a:pt x="4836" y="18457"/>
                      <a:pt x="10800" y="18457"/>
                    </a:cubicBezTo>
                    <a:cubicBezTo>
                      <a:pt x="10964" y="18457"/>
                      <a:pt x="11127" y="18453"/>
                      <a:pt x="11290" y="18447"/>
                    </a:cubicBezTo>
                    <a:lnTo>
                      <a:pt x="15652" y="21600"/>
                    </a:lnTo>
                    <a:lnTo>
                      <a:pt x="16114" y="17262"/>
                    </a:lnTo>
                    <a:cubicBezTo>
                      <a:pt x="19389" y="15677"/>
                      <a:pt x="21600" y="12674"/>
                      <a:pt x="21600" y="9228"/>
                    </a:cubicBezTo>
                    <a:close/>
                    <a:moveTo>
                      <a:pt x="21600" y="9228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1218323">
                  <a:lnSpc>
                    <a:spcPct val="120000"/>
                  </a:lnSpc>
                </a:pPr>
                <a:endParaRPr lang="en-US" sz="1067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1" name="AutoShape 200"/>
              <p:cNvSpPr/>
              <p:nvPr/>
            </p:nvSpPr>
            <p:spPr bwMode="auto">
              <a:xfrm>
                <a:off x="3337439" y="6830210"/>
                <a:ext cx="2376146" cy="278554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9229"/>
                    </a:moveTo>
                    <a:cubicBezTo>
                      <a:pt x="21600" y="4132"/>
                      <a:pt x="16765" y="0"/>
                      <a:pt x="10800" y="0"/>
                    </a:cubicBezTo>
                    <a:cubicBezTo>
                      <a:pt x="4835" y="0"/>
                      <a:pt x="0" y="4132"/>
                      <a:pt x="0" y="9229"/>
                    </a:cubicBezTo>
                    <a:cubicBezTo>
                      <a:pt x="0" y="14326"/>
                      <a:pt x="4835" y="18457"/>
                      <a:pt x="10800" y="18457"/>
                    </a:cubicBezTo>
                    <a:cubicBezTo>
                      <a:pt x="10964" y="18457"/>
                      <a:pt x="11128" y="18453"/>
                      <a:pt x="11290" y="18446"/>
                    </a:cubicBezTo>
                    <a:lnTo>
                      <a:pt x="15652" y="21600"/>
                    </a:lnTo>
                    <a:lnTo>
                      <a:pt x="16114" y="17262"/>
                    </a:lnTo>
                    <a:cubicBezTo>
                      <a:pt x="19389" y="15677"/>
                      <a:pt x="21600" y="12675"/>
                      <a:pt x="21600" y="9229"/>
                    </a:cubicBezTo>
                    <a:close/>
                    <a:moveTo>
                      <a:pt x="21600" y="9229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1218323">
                  <a:lnSpc>
                    <a:spcPct val="120000"/>
                  </a:lnSpc>
                  <a:defRPr/>
                </a:pPr>
                <a:endParaRPr lang="en-US" sz="1067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2" name="AutoShape 201"/>
              <p:cNvSpPr/>
              <p:nvPr/>
            </p:nvSpPr>
            <p:spPr bwMode="auto">
              <a:xfrm>
                <a:off x="3133039" y="4172443"/>
                <a:ext cx="2921212" cy="342656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9228"/>
                    </a:moveTo>
                    <a:cubicBezTo>
                      <a:pt x="21600" y="4132"/>
                      <a:pt x="16765" y="0"/>
                      <a:pt x="10800" y="0"/>
                    </a:cubicBezTo>
                    <a:cubicBezTo>
                      <a:pt x="4836" y="0"/>
                      <a:pt x="0" y="4132"/>
                      <a:pt x="0" y="9228"/>
                    </a:cubicBezTo>
                    <a:cubicBezTo>
                      <a:pt x="0" y="14326"/>
                      <a:pt x="4836" y="18457"/>
                      <a:pt x="10800" y="18457"/>
                    </a:cubicBezTo>
                    <a:cubicBezTo>
                      <a:pt x="10965" y="18457"/>
                      <a:pt x="11128" y="18453"/>
                      <a:pt x="11290" y="18447"/>
                    </a:cubicBezTo>
                    <a:lnTo>
                      <a:pt x="15652" y="21600"/>
                    </a:lnTo>
                    <a:lnTo>
                      <a:pt x="16114" y="17262"/>
                    </a:lnTo>
                    <a:cubicBezTo>
                      <a:pt x="19389" y="15677"/>
                      <a:pt x="21600" y="12674"/>
                      <a:pt x="21600" y="9228"/>
                    </a:cubicBezTo>
                    <a:close/>
                    <a:moveTo>
                      <a:pt x="21600" y="9228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1218323">
                  <a:lnSpc>
                    <a:spcPct val="120000"/>
                  </a:lnSpc>
                  <a:defRPr/>
                </a:pPr>
                <a:endParaRPr lang="en-US" sz="1067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3" name="AutoShape 202"/>
              <p:cNvSpPr/>
              <p:nvPr/>
            </p:nvSpPr>
            <p:spPr bwMode="auto">
              <a:xfrm>
                <a:off x="7921528" y="3099114"/>
                <a:ext cx="2133422" cy="25023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132"/>
                      <a:pt x="0" y="9228"/>
                    </a:cubicBezTo>
                    <a:cubicBezTo>
                      <a:pt x="0" y="12674"/>
                      <a:pt x="2212" y="15677"/>
                      <a:pt x="5486" y="17262"/>
                    </a:cubicBezTo>
                    <a:lnTo>
                      <a:pt x="5948" y="21600"/>
                    </a:lnTo>
                    <a:lnTo>
                      <a:pt x="10310" y="18447"/>
                    </a:lnTo>
                    <a:cubicBezTo>
                      <a:pt x="10473" y="18453"/>
                      <a:pt x="10636" y="18457"/>
                      <a:pt x="10800" y="18457"/>
                    </a:cubicBezTo>
                    <a:cubicBezTo>
                      <a:pt x="16765" y="18457"/>
                      <a:pt x="21600" y="14326"/>
                      <a:pt x="21600" y="9228"/>
                    </a:cubicBezTo>
                    <a:cubicBezTo>
                      <a:pt x="21600" y="4132"/>
                      <a:pt x="16764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1218323">
                  <a:lnSpc>
                    <a:spcPct val="120000"/>
                  </a:lnSpc>
                  <a:defRPr/>
                </a:pPr>
                <a:endParaRPr lang="en-US" sz="1067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4" name="AutoShape 203"/>
              <p:cNvSpPr/>
              <p:nvPr/>
            </p:nvSpPr>
            <p:spPr bwMode="auto">
              <a:xfrm>
                <a:off x="3558872" y="2419765"/>
                <a:ext cx="2146197" cy="251295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21600" y="9228"/>
                    </a:moveTo>
                    <a:cubicBezTo>
                      <a:pt x="21600" y="4132"/>
                      <a:pt x="16765" y="0"/>
                      <a:pt x="10801" y="0"/>
                    </a:cubicBezTo>
                    <a:cubicBezTo>
                      <a:pt x="4836" y="0"/>
                      <a:pt x="0" y="4132"/>
                      <a:pt x="0" y="9228"/>
                    </a:cubicBezTo>
                    <a:cubicBezTo>
                      <a:pt x="0" y="14326"/>
                      <a:pt x="4836" y="18458"/>
                      <a:pt x="10801" y="18458"/>
                    </a:cubicBezTo>
                    <a:cubicBezTo>
                      <a:pt x="10965" y="18458"/>
                      <a:pt x="11128" y="18453"/>
                      <a:pt x="11290" y="18447"/>
                    </a:cubicBezTo>
                    <a:lnTo>
                      <a:pt x="15652" y="21600"/>
                    </a:lnTo>
                    <a:lnTo>
                      <a:pt x="16114" y="17262"/>
                    </a:lnTo>
                    <a:cubicBezTo>
                      <a:pt x="19389" y="15677"/>
                      <a:pt x="21600" y="12674"/>
                      <a:pt x="21600" y="9228"/>
                    </a:cubicBezTo>
                    <a:close/>
                    <a:moveTo>
                      <a:pt x="21600" y="9228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1218323">
                  <a:lnSpc>
                    <a:spcPct val="120000"/>
                  </a:lnSpc>
                </a:pPr>
                <a:endParaRPr lang="en-US" sz="1067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8" name="Text Placeholder 1"/>
            <p:cNvSpPr txBox="1"/>
            <p:nvPr/>
          </p:nvSpPr>
          <p:spPr>
            <a:xfrm>
              <a:off x="3678521" y="2183853"/>
              <a:ext cx="1222967" cy="905869"/>
            </a:xfrm>
            <a:prstGeom prst="rect">
              <a:avLst/>
            </a:prstGeom>
          </p:spPr>
          <p:txBody>
            <a:bodyPr vert="horz" lIns="0" tIns="41071" rIns="0" bIns="41071" anchor="ctr"/>
            <a:lstStyle>
              <a:lvl1pPr marL="0" indent="0" algn="ctr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/>
                <a:buNone/>
                <a:defRPr sz="3700" b="1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20000"/>
                </a:lnSpc>
              </a:pPr>
              <a:endParaRPr lang="en-US" sz="1067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235205" y="4018182"/>
              <a:ext cx="2173546" cy="1359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323"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精细</a:t>
              </a:r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2867" y="4770930"/>
              <a:ext cx="1841649" cy="11433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323">
                <a:lnSpc>
                  <a:spcPct val="120000"/>
                </a:lnSpc>
              </a:pPr>
              <a:r>
                <a:rPr lang="zh-CN" altLang="en-US" sz="226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安全</a:t>
              </a:r>
              <a:endParaRPr lang="en-US" sz="226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404208" y="7235534"/>
              <a:ext cx="1841649" cy="11433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323">
                <a:lnSpc>
                  <a:spcPct val="120000"/>
                </a:lnSpc>
              </a:pPr>
              <a:r>
                <a:rPr lang="zh-CN" altLang="en-US" sz="226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高效</a:t>
              </a:r>
              <a:endParaRPr lang="en-US" sz="226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97725" y="3218227"/>
              <a:ext cx="1679559" cy="1034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8323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提醒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89710" y="2013831"/>
              <a:ext cx="1679559" cy="1034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8323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自动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848772" y="4939838"/>
              <a:ext cx="1594655" cy="9808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8323">
                <a:lnSpc>
                  <a:spcPct val="120000"/>
                </a:lnSpc>
              </a:pPr>
              <a:r>
                <a:rPr lang="zh-CN" altLang="en-US" sz="186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履历</a:t>
              </a:r>
              <a:endParaRPr lang="en-US" sz="186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489717" y="6561850"/>
              <a:ext cx="1594655" cy="9808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8323">
                <a:lnSpc>
                  <a:spcPct val="120000"/>
                </a:lnSpc>
              </a:pPr>
              <a:r>
                <a:rPr lang="zh-CN" altLang="en-US" sz="1867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智能</a:t>
              </a:r>
              <a:endParaRPr lang="en-US" sz="186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8" name="Rounded Rectangle 9"/>
          <p:cNvSpPr/>
          <p:nvPr/>
        </p:nvSpPr>
        <p:spPr>
          <a:xfrm>
            <a:off x="6008057" y="2115159"/>
            <a:ext cx="822065" cy="822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8323">
              <a:lnSpc>
                <a:spcPct val="120000"/>
              </a:lnSpc>
            </a:pPr>
            <a:endParaRPr lang="en-US" sz="667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Rounded Rectangle 12"/>
          <p:cNvSpPr/>
          <p:nvPr/>
        </p:nvSpPr>
        <p:spPr>
          <a:xfrm>
            <a:off x="6008057" y="3577688"/>
            <a:ext cx="822065" cy="8229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8323">
              <a:lnSpc>
                <a:spcPct val="120000"/>
              </a:lnSpc>
            </a:pPr>
            <a:endParaRPr lang="en-US" sz="667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Rounded Rectangle 15"/>
          <p:cNvSpPr/>
          <p:nvPr/>
        </p:nvSpPr>
        <p:spPr>
          <a:xfrm>
            <a:off x="6008057" y="5038496"/>
            <a:ext cx="822065" cy="8229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7" tIns="43348" rIns="86697" bIns="43348" rtlCol="0" anchor="ctr"/>
          <a:lstStyle/>
          <a:p>
            <a:pPr algn="ctr" defTabSz="1218323">
              <a:lnSpc>
                <a:spcPct val="120000"/>
              </a:lnSpc>
            </a:pPr>
            <a:endParaRPr lang="en-US" sz="667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 Placeholder 7"/>
          <p:cNvSpPr txBox="1"/>
          <p:nvPr/>
        </p:nvSpPr>
        <p:spPr>
          <a:xfrm>
            <a:off x="6100413" y="2182641"/>
            <a:ext cx="637353" cy="678452"/>
          </a:xfrm>
          <a:prstGeom prst="rect">
            <a:avLst/>
          </a:prstGeom>
        </p:spPr>
        <p:txBody>
          <a:bodyPr vert="horz" lIns="0" tIns="98496" rIns="0" bIns="98496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35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20000"/>
              </a:lnSpc>
            </a:pPr>
            <a:r>
              <a:rPr lang="es-ES_tradnl" sz="1467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2" name="Text Placeholder 7"/>
          <p:cNvSpPr txBox="1"/>
          <p:nvPr/>
        </p:nvSpPr>
        <p:spPr>
          <a:xfrm>
            <a:off x="6100413" y="3658179"/>
            <a:ext cx="637353" cy="678452"/>
          </a:xfrm>
          <a:prstGeom prst="rect">
            <a:avLst/>
          </a:prstGeom>
        </p:spPr>
        <p:txBody>
          <a:bodyPr vert="horz" lIns="0" tIns="98496" rIns="0" bIns="98496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35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20000"/>
              </a:lnSpc>
            </a:pPr>
            <a:r>
              <a:rPr lang="es-ES_tradnl" sz="1467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53" name="Text Placeholder 7"/>
          <p:cNvSpPr txBox="1"/>
          <p:nvPr/>
        </p:nvSpPr>
        <p:spPr>
          <a:xfrm>
            <a:off x="6100413" y="5112107"/>
            <a:ext cx="637353" cy="678452"/>
          </a:xfrm>
          <a:prstGeom prst="rect">
            <a:avLst/>
          </a:prstGeom>
        </p:spPr>
        <p:txBody>
          <a:bodyPr vert="horz" lIns="0" tIns="98496" rIns="0" bIns="98496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35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20000"/>
              </a:lnSpc>
            </a:pPr>
            <a:r>
              <a:rPr lang="es-ES_tradnl" sz="1467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54" name="Text Placeholder 7"/>
          <p:cNvSpPr txBox="1"/>
          <p:nvPr/>
        </p:nvSpPr>
        <p:spPr>
          <a:xfrm>
            <a:off x="7118311" y="2380784"/>
            <a:ext cx="2139989" cy="280628"/>
          </a:xfrm>
          <a:prstGeom prst="rect">
            <a:avLst/>
          </a:prstGeom>
        </p:spPr>
        <p:txBody>
          <a:bodyPr vert="horz" lIns="0" tIns="98496" rIns="0" bIns="98496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5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20000"/>
              </a:lnSpc>
            </a:pPr>
            <a:r>
              <a:rPr lang="zh-CN" altLang="en-US" sz="16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数据录入读取准确高效</a:t>
            </a:r>
            <a:endParaRPr lang="es-ES_tradnl" sz="1600" b="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 Placeholder 7"/>
          <p:cNvSpPr txBox="1"/>
          <p:nvPr/>
        </p:nvSpPr>
        <p:spPr>
          <a:xfrm>
            <a:off x="7118311" y="3864468"/>
            <a:ext cx="1825539" cy="280628"/>
          </a:xfrm>
          <a:prstGeom prst="rect">
            <a:avLst/>
          </a:prstGeom>
        </p:spPr>
        <p:txBody>
          <a:bodyPr vert="horz" lIns="0" tIns="98496" rIns="0" bIns="98496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5" b="1" kern="1200">
                <a:solidFill>
                  <a:schemeClr val="accent2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20000"/>
              </a:lnSpc>
            </a:pPr>
            <a:r>
              <a:rPr lang="zh-CN" altLang="en-US" sz="16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操作简单方便</a:t>
            </a:r>
            <a:endParaRPr lang="es-ES_tradnl" sz="1600" b="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 Placeholder 7"/>
          <p:cNvSpPr txBox="1"/>
          <p:nvPr/>
        </p:nvSpPr>
        <p:spPr>
          <a:xfrm>
            <a:off x="7118311" y="5301457"/>
            <a:ext cx="2139989" cy="280628"/>
          </a:xfrm>
          <a:prstGeom prst="rect">
            <a:avLst/>
          </a:prstGeom>
        </p:spPr>
        <p:txBody>
          <a:bodyPr vert="horz" lIns="0" tIns="98496" rIns="0" bIns="98496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5" b="1" kern="1200">
                <a:solidFill>
                  <a:schemeClr val="accent3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20000"/>
              </a:lnSpc>
            </a:pPr>
            <a:r>
              <a:rPr lang="zh-CN" altLang="en-US" sz="16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系统安全自动智能</a:t>
            </a:r>
            <a:endParaRPr lang="es-ES_tradnl" altLang="zh-CN" sz="1600" b="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148"/>
          <p:cNvSpPr txBox="1"/>
          <p:nvPr/>
        </p:nvSpPr>
        <p:spPr>
          <a:xfrm>
            <a:off x="114300" y="415596"/>
            <a:ext cx="11988800" cy="825373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44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总结</a:t>
            </a:r>
            <a:endParaRPr lang="en-US" altLang="zh-CN" sz="4400" b="1" cap="all" spc="284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Rectangle 95"/>
          <p:cNvSpPr/>
          <p:nvPr/>
        </p:nvSpPr>
        <p:spPr>
          <a:xfrm>
            <a:off x="4475177" y="2297588"/>
            <a:ext cx="662361" cy="407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323">
              <a:lnSpc>
                <a:spcPct val="120000"/>
              </a:lnSpc>
            </a:pPr>
            <a:r>
              <a:rPr lang="zh-CN" altLang="en-US" sz="186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</a:t>
            </a:r>
            <a:endParaRPr lang="en-US" sz="186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Rectangle 95"/>
          <p:cNvSpPr/>
          <p:nvPr/>
        </p:nvSpPr>
        <p:spPr>
          <a:xfrm>
            <a:off x="4309090" y="4004782"/>
            <a:ext cx="662361" cy="407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323">
              <a:lnSpc>
                <a:spcPct val="120000"/>
              </a:lnSpc>
            </a:pPr>
            <a:r>
              <a:rPr lang="zh-CN" altLang="en-US" sz="186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统计</a:t>
            </a:r>
            <a:endParaRPr lang="en-US" sz="186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Rectangle 98"/>
          <p:cNvSpPr/>
          <p:nvPr/>
        </p:nvSpPr>
        <p:spPr>
          <a:xfrm>
            <a:off x="1963215" y="3434373"/>
            <a:ext cx="662361" cy="407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323">
              <a:lnSpc>
                <a:spcPct val="120000"/>
              </a:lnSpc>
            </a:pPr>
            <a:r>
              <a:rPr lang="zh-CN" altLang="en-US" sz="186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便捷</a:t>
            </a:r>
            <a:endParaRPr lang="en-US" sz="186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Rectangle 95"/>
          <p:cNvSpPr/>
          <p:nvPr/>
        </p:nvSpPr>
        <p:spPr>
          <a:xfrm>
            <a:off x="3382209" y="3437662"/>
            <a:ext cx="662361" cy="407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323">
              <a:lnSpc>
                <a:spcPct val="120000"/>
              </a:lnSpc>
            </a:pPr>
            <a:r>
              <a:rPr lang="zh-CN" altLang="en-US" sz="186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预警</a:t>
            </a:r>
            <a:endParaRPr lang="en-US" sz="186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Rectangle 92">
            <a:extLst>
              <a:ext uri="{FF2B5EF4-FFF2-40B4-BE49-F238E27FC236}">
                <a16:creationId xmlns:a16="http://schemas.microsoft.com/office/drawing/2014/main" id="{F55AD9F6-61F0-48E1-BA53-AD53957C690A}"/>
              </a:ext>
            </a:extLst>
          </p:cNvPr>
          <p:cNvSpPr/>
          <p:nvPr/>
        </p:nvSpPr>
        <p:spPr>
          <a:xfrm>
            <a:off x="3702851" y="1776053"/>
            <a:ext cx="697628" cy="4298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323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分析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Rectangle 98">
            <a:extLst>
              <a:ext uri="{FF2B5EF4-FFF2-40B4-BE49-F238E27FC236}">
                <a16:creationId xmlns:a16="http://schemas.microsoft.com/office/drawing/2014/main" id="{33C89C35-34E2-49FF-ACBF-19112D00C814}"/>
              </a:ext>
            </a:extLst>
          </p:cNvPr>
          <p:cNvSpPr/>
          <p:nvPr/>
        </p:nvSpPr>
        <p:spPr>
          <a:xfrm>
            <a:off x="1850549" y="2632948"/>
            <a:ext cx="662361" cy="407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323">
              <a:lnSpc>
                <a:spcPct val="120000"/>
              </a:lnSpc>
            </a:pPr>
            <a:r>
              <a:rPr lang="zh-CN" altLang="en-US" sz="186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辅助</a:t>
            </a:r>
            <a:endParaRPr lang="en-US" sz="186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32234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911424" y="2801833"/>
            <a:ext cx="48526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323">
              <a:defRPr/>
            </a:pPr>
            <a:r>
              <a:rPr lang="zh-CN" altLang="en-US" sz="4800" b="1" spc="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谢谢您的观看！</a:t>
            </a:r>
          </a:p>
        </p:txBody>
      </p:sp>
      <p:pic>
        <p:nvPicPr>
          <p:cNvPr id="2" name="图片 1" descr="8cd8e0a8269ffa17c039720f20cb7963"/>
          <p:cNvPicPr>
            <a:picLocks noChangeAspect="1"/>
          </p:cNvPicPr>
          <p:nvPr/>
        </p:nvPicPr>
        <p:blipFill>
          <a:blip r:embed="rId3">
            <a:lum bright="-6000"/>
          </a:blip>
          <a:stretch>
            <a:fillRect/>
          </a:stretch>
        </p:blipFill>
        <p:spPr>
          <a:xfrm>
            <a:off x="5366173" y="-434339"/>
            <a:ext cx="6863080" cy="70857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80064" y="4338717"/>
            <a:ext cx="4847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323"/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宋体" panose="02010600030101010101" pitchFamily="2" charset="-122"/>
              </a:rPr>
              <a:t>刘伟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 panose="02010600030101010101" pitchFamily="2" charset="-122"/>
            </a:endParaRPr>
          </a:p>
          <a:p>
            <a:pPr defTabSz="1218323"/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宋体" panose="02010600030101010101" pitchFamily="2" charset="-122"/>
              </a:rPr>
              <a:t>TEL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宋体" panose="02010600030101010101" pitchFamily="2" charset="-122"/>
              </a:rPr>
              <a:t>：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宋体" panose="02010600030101010101" pitchFamily="2" charset="-122"/>
              </a:rPr>
              <a:t>13810931289</a:t>
            </a:r>
          </a:p>
          <a:p>
            <a:pPr defTabSz="1218323"/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宋体" panose="02010600030101010101" pitchFamily="2" charset="-122"/>
              </a:rPr>
              <a:t>地址：北京市丰台区中核路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宋体" panose="02010600030101010101" pitchFamily="2" charset="-122"/>
              </a:rPr>
              <a:t>号赛欧科园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宋体" panose="02010600030101010101" pitchFamily="2" charset="-122"/>
              </a:rPr>
              <a:t>3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宋体" panose="02010600030101010101" pitchFamily="2" charset="-122"/>
              </a:rPr>
              <a:t>号楼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宋体" panose="02010600030101010101" pitchFamily="2" charset="-122"/>
              </a:rPr>
              <a:t>单元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宋体" panose="02010600030101010101" pitchFamily="2" charset="-122"/>
              </a:rPr>
              <a:t>602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宋体" panose="02010600030101010101" pitchFamily="2" charset="-122"/>
              </a:rPr>
              <a:t>室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349779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1"/>
          <p:cNvSpPr txBox="1"/>
          <p:nvPr/>
        </p:nvSpPr>
        <p:spPr>
          <a:xfrm>
            <a:off x="6097212" y="2500469"/>
            <a:ext cx="3058056" cy="1236640"/>
          </a:xfrm>
          <a:prstGeom prst="rect">
            <a:avLst/>
          </a:prstGeom>
          <a:noFill/>
        </p:spPr>
        <p:txBody>
          <a:bodyPr wrap="none" lIns="86697" tIns="43348" rIns="86697" bIns="43348" rtlCol="0">
            <a:spAutoFit/>
          </a:bodyPr>
          <a:lstStyle/>
          <a:p>
            <a:pPr marL="0" lvl="1" defTabSz="1218323"/>
            <a:r>
              <a:rPr lang="zh-CN" altLang="en-US" sz="1867" b="1" dirty="0">
                <a:solidFill>
                  <a:srgbClr val="73C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7" b="1" dirty="0">
                <a:solidFill>
                  <a:srgbClr val="73C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667" b="1" dirty="0">
              <a:solidFill>
                <a:srgbClr val="73C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defTabSz="1218323"/>
            <a:r>
              <a:rPr lang="zh-CN" altLang="en-US" sz="480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系统目标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5917577" y="2369650"/>
            <a:ext cx="0" cy="1893892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4245865" y="3935311"/>
            <a:ext cx="1203432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323"/>
            <a:r>
              <a:rPr lang="en-US" altLang="zh-CN" sz="21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PART 01</a:t>
            </a:r>
            <a:endParaRPr lang="zh-CN" altLang="en-US" sz="2133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079776" y="2365330"/>
            <a:ext cx="1338963" cy="133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323"/>
            <a:endParaRPr lang="zh-CN" altLang="en-US" sz="240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4285947" y="2526792"/>
            <a:ext cx="1203432" cy="1025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323"/>
            <a:r>
              <a:rPr lang="en-US" altLang="zh-CN" sz="6667" b="1" dirty="0">
                <a:solidFill>
                  <a:prstClr val="whit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6667" b="1" dirty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55118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8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4634812" y="2152929"/>
            <a:ext cx="1632544" cy="1701937"/>
            <a:chOff x="4634812" y="2301212"/>
            <a:chExt cx="1632544" cy="1701937"/>
          </a:xfrm>
        </p:grpSpPr>
        <p:sp>
          <p:nvSpPr>
            <p:cNvPr id="8" name="下箭头 30"/>
            <p:cNvSpPr/>
            <p:nvPr/>
          </p:nvSpPr>
          <p:spPr>
            <a:xfrm rot="18959146">
              <a:off x="4634812" y="2301212"/>
              <a:ext cx="1632544" cy="1701937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1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301869" y="2986139"/>
              <a:ext cx="6805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323"/>
              <a:r>
                <a:rPr lang="zh-CN" altLang="en-US" sz="4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繁</a:t>
              </a: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4610363" y="3450528"/>
            <a:ext cx="1632544" cy="1701937"/>
            <a:chOff x="4610363" y="3598810"/>
            <a:chExt cx="1632544" cy="1701937"/>
          </a:xfrm>
        </p:grpSpPr>
        <p:sp>
          <p:nvSpPr>
            <p:cNvPr id="9" name="下箭头 34"/>
            <p:cNvSpPr/>
            <p:nvPr/>
          </p:nvSpPr>
          <p:spPr>
            <a:xfrm rot="18959146">
              <a:off x="4610363" y="3598810"/>
              <a:ext cx="1632544" cy="1701937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1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249952" y="3850113"/>
              <a:ext cx="6805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323"/>
              <a:r>
                <a:rPr lang="zh-CN" altLang="en-US" sz="4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</a:t>
              </a:r>
            </a:p>
          </p:txBody>
        </p:sp>
      </p:grpSp>
      <p:grpSp>
        <p:nvGrpSpPr>
          <p:cNvPr id="12" name="组合 1"/>
          <p:cNvGrpSpPr/>
          <p:nvPr/>
        </p:nvGrpSpPr>
        <p:grpSpPr>
          <a:xfrm>
            <a:off x="5942411" y="2161511"/>
            <a:ext cx="1632543" cy="1701936"/>
            <a:chOff x="5942410" y="2309795"/>
            <a:chExt cx="1632543" cy="1701936"/>
          </a:xfrm>
        </p:grpSpPr>
        <p:sp>
          <p:nvSpPr>
            <p:cNvPr id="11" name="下箭头 36"/>
            <p:cNvSpPr/>
            <p:nvPr/>
          </p:nvSpPr>
          <p:spPr>
            <a:xfrm rot="18959146">
              <a:off x="5942410" y="2309795"/>
              <a:ext cx="1632543" cy="1701936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1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156016" y="2994977"/>
              <a:ext cx="680556" cy="748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323"/>
              <a:r>
                <a:rPr lang="zh-CN" altLang="en-US" sz="4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</a:t>
              </a:r>
            </a:p>
          </p:txBody>
        </p:sp>
      </p:grpSp>
      <p:grpSp>
        <p:nvGrpSpPr>
          <p:cNvPr id="13" name="组合 13"/>
          <p:cNvGrpSpPr/>
          <p:nvPr/>
        </p:nvGrpSpPr>
        <p:grpSpPr>
          <a:xfrm>
            <a:off x="5911601" y="3459144"/>
            <a:ext cx="1632544" cy="1701937"/>
            <a:chOff x="5911601" y="3607426"/>
            <a:chExt cx="1632544" cy="1701937"/>
          </a:xfrm>
        </p:grpSpPr>
        <p:sp>
          <p:nvSpPr>
            <p:cNvPr id="10" name="下箭头 35"/>
            <p:cNvSpPr/>
            <p:nvPr/>
          </p:nvSpPr>
          <p:spPr>
            <a:xfrm rot="18959146">
              <a:off x="5911601" y="3607426"/>
              <a:ext cx="1632544" cy="1701937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zh-CN" altLang="en-US" sz="1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190536" y="3851811"/>
              <a:ext cx="680556" cy="748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323"/>
              <a:r>
                <a:rPr lang="zh-CN" altLang="en-US" sz="4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粗</a:t>
              </a:r>
            </a:p>
          </p:txBody>
        </p:sp>
      </p:grpSp>
      <p:grpSp>
        <p:nvGrpSpPr>
          <p:cNvPr id="14" name="组合 12"/>
          <p:cNvGrpSpPr/>
          <p:nvPr/>
        </p:nvGrpSpPr>
        <p:grpSpPr>
          <a:xfrm>
            <a:off x="1157446" y="2401755"/>
            <a:ext cx="2651257" cy="990460"/>
            <a:chOff x="1119225" y="2267347"/>
            <a:chExt cx="2671681" cy="998091"/>
          </a:xfrm>
        </p:grpSpPr>
        <p:sp>
          <p:nvSpPr>
            <p:cNvPr id="59" name="文本框 17"/>
            <p:cNvSpPr txBox="1">
              <a:spLocks noChangeArrowheads="1"/>
            </p:cNvSpPr>
            <p:nvPr/>
          </p:nvSpPr>
          <p:spPr bwMode="auto">
            <a:xfrm>
              <a:off x="1164230" y="2267347"/>
              <a:ext cx="2588282" cy="32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1218323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67" b="1" dirty="0">
                  <a:solidFill>
                    <a:prstClr val="white">
                      <a:lumMod val="50000"/>
                    </a:prstClr>
                  </a:solidFill>
                  <a:latin typeface="宋体" panose="02010600030101010101" pitchFamily="2" charset="-122"/>
                </a:rPr>
                <a:t>设备检修数据录入繁杂</a:t>
              </a:r>
            </a:p>
          </p:txBody>
        </p:sp>
        <p:sp>
          <p:nvSpPr>
            <p:cNvPr id="60" name="文本框 18"/>
            <p:cNvSpPr txBox="1">
              <a:spLocks noChangeArrowheads="1"/>
            </p:cNvSpPr>
            <p:nvPr/>
          </p:nvSpPr>
          <p:spPr bwMode="auto">
            <a:xfrm>
              <a:off x="1119225" y="2614128"/>
              <a:ext cx="2671681" cy="65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8323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prstClr val="white">
                      <a:lumMod val="50000"/>
                    </a:prstClr>
                  </a:solidFill>
                  <a:latin typeface="宋体" panose="02010600030101010101" pitchFamily="2" charset="-122"/>
                </a:rPr>
                <a:t>设备出入库、检修、盘查等环节数据录入完全依靠人工，录入工作重复繁琐且容易出错</a:t>
              </a:r>
            </a:p>
          </p:txBody>
        </p:sp>
      </p:grpSp>
      <p:grpSp>
        <p:nvGrpSpPr>
          <p:cNvPr id="15" name="组合 61"/>
          <p:cNvGrpSpPr/>
          <p:nvPr/>
        </p:nvGrpSpPr>
        <p:grpSpPr>
          <a:xfrm>
            <a:off x="1157446" y="4171486"/>
            <a:ext cx="2651257" cy="1009511"/>
            <a:chOff x="1836602" y="4050703"/>
            <a:chExt cx="2671681" cy="1017286"/>
          </a:xfrm>
        </p:grpSpPr>
        <p:sp>
          <p:nvSpPr>
            <p:cNvPr id="108" name="文本框 17"/>
            <p:cNvSpPr txBox="1">
              <a:spLocks noChangeArrowheads="1"/>
            </p:cNvSpPr>
            <p:nvPr/>
          </p:nvSpPr>
          <p:spPr bwMode="auto">
            <a:xfrm>
              <a:off x="1881607" y="4050703"/>
              <a:ext cx="2588282" cy="32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1218323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67" b="1" dirty="0">
                  <a:solidFill>
                    <a:prstClr val="white">
                      <a:lumMod val="50000"/>
                    </a:prstClr>
                  </a:solidFill>
                  <a:latin typeface="宋体" panose="02010600030101010101" pitchFamily="2" charset="-122"/>
                </a:rPr>
                <a:t>统计查询困难工作计划难做</a:t>
              </a:r>
            </a:p>
          </p:txBody>
        </p:sp>
        <p:sp>
          <p:nvSpPr>
            <p:cNvPr id="109" name="文本框 18"/>
            <p:cNvSpPr txBox="1">
              <a:spLocks noChangeArrowheads="1"/>
            </p:cNvSpPr>
            <p:nvPr/>
          </p:nvSpPr>
          <p:spPr bwMode="auto">
            <a:xfrm>
              <a:off x="1836602" y="4416680"/>
              <a:ext cx="2671681" cy="65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8323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prstClr val="white">
                      <a:lumMod val="50000"/>
                    </a:prstClr>
                  </a:solidFill>
                  <a:latin typeface="宋体" panose="02010600030101010101" pitchFamily="2" charset="-122"/>
                </a:rPr>
                <a:t>设备数据收集未完全信息化，难以查询和统计设备状态，检修工作计划难以准确预测</a:t>
              </a:r>
            </a:p>
          </p:txBody>
        </p:sp>
      </p:grpSp>
      <p:grpSp>
        <p:nvGrpSpPr>
          <p:cNvPr id="16" name="组合 110"/>
          <p:cNvGrpSpPr/>
          <p:nvPr/>
        </p:nvGrpSpPr>
        <p:grpSpPr>
          <a:xfrm>
            <a:off x="8360330" y="2401575"/>
            <a:ext cx="2651257" cy="1009511"/>
            <a:chOff x="8588761" y="2267160"/>
            <a:chExt cx="2671681" cy="1017286"/>
          </a:xfrm>
        </p:grpSpPr>
        <p:sp>
          <p:nvSpPr>
            <p:cNvPr id="157" name="文本框 17"/>
            <p:cNvSpPr txBox="1">
              <a:spLocks noChangeArrowheads="1"/>
            </p:cNvSpPr>
            <p:nvPr/>
          </p:nvSpPr>
          <p:spPr bwMode="auto">
            <a:xfrm>
              <a:off x="8604043" y="2267160"/>
              <a:ext cx="2588282" cy="32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8323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67" b="1" dirty="0">
                  <a:solidFill>
                    <a:prstClr val="white">
                      <a:lumMod val="50000"/>
                    </a:prstClr>
                  </a:solidFill>
                  <a:latin typeface="宋体" panose="02010600030101010101" pitchFamily="2" charset="-122"/>
                </a:rPr>
                <a:t>检修作业过程不能全程跟踪</a:t>
              </a:r>
            </a:p>
          </p:txBody>
        </p:sp>
        <p:sp>
          <p:nvSpPr>
            <p:cNvPr id="158" name="文本框 18"/>
            <p:cNvSpPr txBox="1">
              <a:spLocks noChangeArrowheads="1"/>
            </p:cNvSpPr>
            <p:nvPr/>
          </p:nvSpPr>
          <p:spPr bwMode="auto">
            <a:xfrm>
              <a:off x="8588761" y="2633137"/>
              <a:ext cx="2671681" cy="65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8323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prstClr val="white">
                      <a:lumMod val="50000"/>
                    </a:prstClr>
                  </a:solidFill>
                  <a:latin typeface="宋体" panose="02010600030101010101" pitchFamily="2" charset="-122"/>
                </a:rPr>
                <a:t>现行管理方式设备入库后测试、维修、验收、抽检的过程难以跟踪，容易出现管理空挡</a:t>
              </a:r>
            </a:p>
          </p:txBody>
        </p:sp>
      </p:grpSp>
      <p:grpSp>
        <p:nvGrpSpPr>
          <p:cNvPr id="17" name="组合 159"/>
          <p:cNvGrpSpPr/>
          <p:nvPr/>
        </p:nvGrpSpPr>
        <p:grpSpPr>
          <a:xfrm>
            <a:off x="8360330" y="4169714"/>
            <a:ext cx="2651257" cy="990460"/>
            <a:chOff x="7948332" y="4048928"/>
            <a:chExt cx="2671681" cy="998091"/>
          </a:xfrm>
        </p:grpSpPr>
        <p:sp>
          <p:nvSpPr>
            <p:cNvPr id="206" name="文本框 17"/>
            <p:cNvSpPr txBox="1">
              <a:spLocks noChangeArrowheads="1"/>
            </p:cNvSpPr>
            <p:nvPr/>
          </p:nvSpPr>
          <p:spPr bwMode="auto">
            <a:xfrm>
              <a:off x="7948753" y="4048928"/>
              <a:ext cx="2588282" cy="32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8323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467" b="1" dirty="0">
                  <a:solidFill>
                    <a:prstClr val="white">
                      <a:lumMod val="50000"/>
                    </a:prstClr>
                  </a:solidFill>
                  <a:latin typeface="宋体" panose="02010600030101010101" pitchFamily="2" charset="-122"/>
                </a:rPr>
                <a:t>基地设备管理不精细</a:t>
              </a:r>
            </a:p>
          </p:txBody>
        </p:sp>
        <p:sp>
          <p:nvSpPr>
            <p:cNvPr id="207" name="文本框 18"/>
            <p:cNvSpPr txBox="1">
              <a:spLocks noChangeArrowheads="1"/>
            </p:cNvSpPr>
            <p:nvPr/>
          </p:nvSpPr>
          <p:spPr bwMode="auto">
            <a:xfrm>
              <a:off x="7948332" y="4395709"/>
              <a:ext cx="2671681" cy="65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8323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prstClr val="white">
                      <a:lumMod val="50000"/>
                    </a:prstClr>
                  </a:solidFill>
                  <a:latin typeface="宋体" panose="02010600030101010101" pitchFamily="2" charset="-122"/>
                </a:rPr>
                <a:t>电务部、电务段、检修车间不能迅速直观查询到所有设备库存数量、检修状态、上道位置等相关信息</a:t>
              </a:r>
            </a:p>
          </p:txBody>
        </p:sp>
      </p:grpSp>
      <p:sp>
        <p:nvSpPr>
          <p:cNvPr id="26" name="TextBox 148"/>
          <p:cNvSpPr txBox="1"/>
          <p:nvPr/>
        </p:nvSpPr>
        <p:spPr>
          <a:xfrm>
            <a:off x="114300" y="415596"/>
            <a:ext cx="11988800" cy="830054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44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检修基地作业与管理中的困扰</a:t>
            </a:r>
            <a:endParaRPr lang="en-US" altLang="zh-CN" sz="4400" b="1" cap="all" spc="284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76739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7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7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7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72"/>
          <p:cNvCxnSpPr>
            <a:cxnSpLocks noChangeShapeType="1"/>
            <a:stCxn id="60" idx="2"/>
            <a:endCxn id="16" idx="6"/>
          </p:cNvCxnSpPr>
          <p:nvPr/>
        </p:nvCxnSpPr>
        <p:spPr bwMode="auto">
          <a:xfrm flipH="1" flipV="1">
            <a:off x="7045371" y="4272907"/>
            <a:ext cx="1729650" cy="668435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椭圆 56"/>
          <p:cNvSpPr>
            <a:spLocks noChangeArrowheads="1"/>
          </p:cNvSpPr>
          <p:nvPr/>
        </p:nvSpPr>
        <p:spPr bwMode="auto">
          <a:xfrm rot="21019160">
            <a:off x="9323494" y="1784022"/>
            <a:ext cx="457769" cy="456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107527" tIns="53764" rIns="107527" bIns="53764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defTabSz="1218323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panose="02000000000000000000" pitchFamily="2" charset="-122"/>
            </a:endParaRPr>
          </a:p>
        </p:txBody>
      </p:sp>
      <p:grpSp>
        <p:nvGrpSpPr>
          <p:cNvPr id="3" name="组合 35"/>
          <p:cNvGrpSpPr/>
          <p:nvPr/>
        </p:nvGrpSpPr>
        <p:grpSpPr>
          <a:xfrm>
            <a:off x="5003124" y="3252491"/>
            <a:ext cx="2042247" cy="2040831"/>
            <a:chOff x="6930955" y="1927496"/>
            <a:chExt cx="2042247" cy="2040830"/>
          </a:xfrm>
          <a:solidFill>
            <a:schemeClr val="accent4"/>
          </a:solidFill>
        </p:grpSpPr>
        <p:grpSp>
          <p:nvGrpSpPr>
            <p:cNvPr id="4" name="Group 21"/>
            <p:cNvGrpSpPr/>
            <p:nvPr/>
          </p:nvGrpSpPr>
          <p:grpSpPr bwMode="auto">
            <a:xfrm>
              <a:off x="6930955" y="1927496"/>
              <a:ext cx="2042247" cy="2040830"/>
              <a:chOff x="0" y="0"/>
              <a:chExt cx="1080120" cy="1080120"/>
            </a:xfrm>
            <a:grpFill/>
          </p:grpSpPr>
          <p:sp>
            <p:nvSpPr>
              <p:cNvPr id="16" name="椭圆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0120" cy="10801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defTabSz="1218323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1600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方正兰亭黑_GBK" panose="02000000000000000000" pitchFamily="2" charset="-122"/>
                </a:endParaRPr>
              </a:p>
            </p:txBody>
          </p:sp>
          <p:sp>
            <p:nvSpPr>
              <p:cNvPr id="17" name="椭圆 39"/>
              <p:cNvSpPr>
                <a:spLocks noChangeArrowheads="1"/>
              </p:cNvSpPr>
              <p:nvPr/>
            </p:nvSpPr>
            <p:spPr bwMode="auto">
              <a:xfrm>
                <a:off x="72008" y="72008"/>
                <a:ext cx="936104" cy="93610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defTabSz="1218323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1600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方正兰亭黑_GBK" panose="02000000000000000000" pitchFamily="2" charset="-122"/>
                </a:endParaRPr>
              </a:p>
            </p:txBody>
          </p:sp>
        </p:grpSp>
        <p:sp>
          <p:nvSpPr>
            <p:cNvPr id="28" name="矩形 19"/>
            <p:cNvSpPr>
              <a:spLocks noChangeArrowheads="1"/>
            </p:cNvSpPr>
            <p:nvPr/>
          </p:nvSpPr>
          <p:spPr bwMode="auto">
            <a:xfrm>
              <a:off x="7499646" y="2440923"/>
              <a:ext cx="902811" cy="954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1218323"/>
              <a:r>
                <a:rPr lang="zh-CN" altLang="en-US" sz="2800" dirty="0">
                  <a:solidFill>
                    <a:prstClr val="white"/>
                  </a:solidFill>
                  <a:latin typeface="宋体" panose="02010600030101010101" pitchFamily="2" charset="-122"/>
                </a:rPr>
                <a:t>安全</a:t>
              </a:r>
              <a:endParaRPr lang="en-US" altLang="zh-CN" sz="2800" dirty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algn="ctr" defTabSz="1218323"/>
              <a:r>
                <a:rPr lang="zh-CN" altLang="en-US" sz="2800" dirty="0">
                  <a:solidFill>
                    <a:prstClr val="white"/>
                  </a:solidFill>
                  <a:latin typeface="宋体" panose="02010600030101010101" pitchFamily="2" charset="-122"/>
                </a:rPr>
                <a:t>高效</a:t>
              </a:r>
            </a:p>
          </p:txBody>
        </p:sp>
      </p:grpSp>
      <p:grpSp>
        <p:nvGrpSpPr>
          <p:cNvPr id="5" name="组合 34"/>
          <p:cNvGrpSpPr/>
          <p:nvPr/>
        </p:nvGrpSpPr>
        <p:grpSpPr>
          <a:xfrm>
            <a:off x="3090216" y="2312359"/>
            <a:ext cx="1393151" cy="1393149"/>
            <a:chOff x="5299708" y="4117137"/>
            <a:chExt cx="1393150" cy="1393149"/>
          </a:xfrm>
          <a:solidFill>
            <a:schemeClr val="accent3"/>
          </a:solidFill>
        </p:grpSpPr>
        <p:grpSp>
          <p:nvGrpSpPr>
            <p:cNvPr id="6" name="Group 16"/>
            <p:cNvGrpSpPr/>
            <p:nvPr/>
          </p:nvGrpSpPr>
          <p:grpSpPr bwMode="auto">
            <a:xfrm>
              <a:off x="5299708" y="4117137"/>
              <a:ext cx="1393150" cy="1393149"/>
              <a:chOff x="0" y="0"/>
              <a:chExt cx="1080120" cy="1080120"/>
            </a:xfrm>
            <a:grpFill/>
          </p:grpSpPr>
          <p:sp>
            <p:nvSpPr>
              <p:cNvPr id="18" name="椭圆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0120" cy="10801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defTabSz="1218323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1600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方正兰亭黑_GBK" panose="02000000000000000000" pitchFamily="2" charset="-122"/>
                </a:endParaRPr>
              </a:p>
            </p:txBody>
          </p:sp>
          <p:sp>
            <p:nvSpPr>
              <p:cNvPr id="19" name="椭圆 33"/>
              <p:cNvSpPr>
                <a:spLocks noChangeArrowheads="1"/>
              </p:cNvSpPr>
              <p:nvPr/>
            </p:nvSpPr>
            <p:spPr bwMode="auto">
              <a:xfrm>
                <a:off x="72008" y="72008"/>
                <a:ext cx="936104" cy="93610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defTabSz="1218323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1600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方正兰亭黑_GBK" panose="02000000000000000000" pitchFamily="2" charset="-122"/>
                </a:endParaRPr>
              </a:p>
            </p:txBody>
          </p:sp>
        </p:grpSp>
        <p:sp>
          <p:nvSpPr>
            <p:cNvPr id="29" name="矩形 19"/>
            <p:cNvSpPr>
              <a:spLocks noChangeArrowheads="1"/>
            </p:cNvSpPr>
            <p:nvPr/>
          </p:nvSpPr>
          <p:spPr bwMode="auto">
            <a:xfrm>
              <a:off x="5633041" y="4315495"/>
              <a:ext cx="697626" cy="8617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1218323">
                <a:lnSpc>
                  <a:spcPct val="150000"/>
                </a:lnSpc>
              </a:pPr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</a:rPr>
                <a:t>库存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algn="ctr" defTabSz="1218323"/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</a:rPr>
                <a:t>预警</a:t>
              </a:r>
              <a:endParaRPr lang="zh-CN" altLang="en-US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组合 31"/>
          <p:cNvGrpSpPr/>
          <p:nvPr/>
        </p:nvGrpSpPr>
        <p:grpSpPr>
          <a:xfrm>
            <a:off x="1502316" y="3551364"/>
            <a:ext cx="1554716" cy="1554716"/>
            <a:chOff x="3241871" y="2607773"/>
            <a:chExt cx="1554716" cy="1554716"/>
          </a:xfrm>
          <a:solidFill>
            <a:schemeClr val="accent2"/>
          </a:solidFill>
        </p:grpSpPr>
        <p:grpSp>
          <p:nvGrpSpPr>
            <p:cNvPr id="32" name="Group 11"/>
            <p:cNvGrpSpPr/>
            <p:nvPr/>
          </p:nvGrpSpPr>
          <p:grpSpPr bwMode="auto">
            <a:xfrm>
              <a:off x="3241871" y="2607773"/>
              <a:ext cx="1554716" cy="1554716"/>
              <a:chOff x="0" y="0"/>
              <a:chExt cx="1080120" cy="1080120"/>
            </a:xfrm>
            <a:grpFill/>
          </p:grpSpPr>
          <p:sp>
            <p:nvSpPr>
              <p:cNvPr id="20" name="椭圆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0120" cy="10801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defTabSz="1218323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1600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方正兰亭黑_GBK" panose="02000000000000000000" pitchFamily="2" charset="-122"/>
                </a:endParaRPr>
              </a:p>
            </p:txBody>
          </p:sp>
          <p:sp>
            <p:nvSpPr>
              <p:cNvPr id="21" name="椭圆 28"/>
              <p:cNvSpPr>
                <a:spLocks noChangeArrowheads="1"/>
              </p:cNvSpPr>
              <p:nvPr/>
            </p:nvSpPr>
            <p:spPr bwMode="auto">
              <a:xfrm>
                <a:off x="72008" y="72008"/>
                <a:ext cx="936104" cy="93610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defTabSz="1218323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1600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方正兰亭黑_GBK" panose="02000000000000000000" pitchFamily="2" charset="-122"/>
                </a:endParaRPr>
              </a:p>
            </p:txBody>
          </p:sp>
        </p:grpSp>
        <p:sp>
          <p:nvSpPr>
            <p:cNvPr id="30" name="矩形 19"/>
            <p:cNvSpPr>
              <a:spLocks noChangeArrowheads="1"/>
            </p:cNvSpPr>
            <p:nvPr/>
          </p:nvSpPr>
          <p:spPr bwMode="auto">
            <a:xfrm>
              <a:off x="3591309" y="2940039"/>
              <a:ext cx="800219" cy="8309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1218323"/>
              <a:r>
                <a:rPr lang="zh-CN" altLang="en-US" sz="24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精细</a:t>
              </a:r>
              <a:endParaRPr lang="en-US" altLang="zh-CN" sz="24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defTabSz="1218323"/>
              <a:r>
                <a:rPr lang="zh-CN" altLang="en-US" sz="24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管理</a:t>
              </a:r>
            </a:p>
          </p:txBody>
        </p:sp>
      </p:grpSp>
      <p:sp>
        <p:nvSpPr>
          <p:cNvPr id="36" name="椭圆 56"/>
          <p:cNvSpPr>
            <a:spLocks noChangeArrowheads="1"/>
          </p:cNvSpPr>
          <p:nvPr/>
        </p:nvSpPr>
        <p:spPr bwMode="auto">
          <a:xfrm rot="21019160">
            <a:off x="5311707" y="6303615"/>
            <a:ext cx="457769" cy="456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107527" tIns="53764" rIns="107527" bIns="53764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defTabSz="1218323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panose="02000000000000000000" pitchFamily="2" charset="-122"/>
            </a:endParaRPr>
          </a:p>
        </p:txBody>
      </p:sp>
      <p:sp>
        <p:nvSpPr>
          <p:cNvPr id="37" name="椭圆 56"/>
          <p:cNvSpPr>
            <a:spLocks noChangeArrowheads="1"/>
          </p:cNvSpPr>
          <p:nvPr/>
        </p:nvSpPr>
        <p:spPr bwMode="auto">
          <a:xfrm rot="21019160">
            <a:off x="8043461" y="3706132"/>
            <a:ext cx="457769" cy="456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107527" tIns="53764" rIns="107527" bIns="53764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defTabSz="1218323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panose="02000000000000000000" pitchFamily="2" charset="-122"/>
            </a:endParaRPr>
          </a:p>
        </p:txBody>
      </p:sp>
      <p:sp>
        <p:nvSpPr>
          <p:cNvPr id="38" name="椭圆 56"/>
          <p:cNvSpPr>
            <a:spLocks noChangeArrowheads="1"/>
          </p:cNvSpPr>
          <p:nvPr/>
        </p:nvSpPr>
        <p:spPr bwMode="auto">
          <a:xfrm rot="21019160">
            <a:off x="1282252" y="5980348"/>
            <a:ext cx="457769" cy="456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107527" tIns="53764" rIns="107527" bIns="53764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defTabSz="1218323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panose="02000000000000000000" pitchFamily="2" charset="-122"/>
            </a:endParaRPr>
          </a:p>
        </p:txBody>
      </p:sp>
      <p:sp>
        <p:nvSpPr>
          <p:cNvPr id="43" name="椭圆 56"/>
          <p:cNvSpPr>
            <a:spLocks noChangeArrowheads="1"/>
          </p:cNvSpPr>
          <p:nvPr/>
        </p:nvSpPr>
        <p:spPr bwMode="auto">
          <a:xfrm rot="21019160">
            <a:off x="1978043" y="2133259"/>
            <a:ext cx="457769" cy="456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107527" tIns="53764" rIns="107527" bIns="53764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defTabSz="1218323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panose="02000000000000000000" pitchFamily="2" charset="-122"/>
            </a:endParaRPr>
          </a:p>
        </p:txBody>
      </p:sp>
      <p:sp>
        <p:nvSpPr>
          <p:cNvPr id="44" name="椭圆 56"/>
          <p:cNvSpPr>
            <a:spLocks noChangeArrowheads="1"/>
          </p:cNvSpPr>
          <p:nvPr/>
        </p:nvSpPr>
        <p:spPr bwMode="auto">
          <a:xfrm rot="21019160">
            <a:off x="4610272" y="3504485"/>
            <a:ext cx="457769" cy="456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107527" tIns="53764" rIns="107527" bIns="53764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defTabSz="1218323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panose="02000000000000000000" pitchFamily="2" charset="-122"/>
            </a:endParaRPr>
          </a:p>
        </p:txBody>
      </p:sp>
      <p:sp>
        <p:nvSpPr>
          <p:cNvPr id="45" name="椭圆 56"/>
          <p:cNvSpPr>
            <a:spLocks noChangeArrowheads="1"/>
          </p:cNvSpPr>
          <p:nvPr/>
        </p:nvSpPr>
        <p:spPr bwMode="auto">
          <a:xfrm rot="21019160">
            <a:off x="8622995" y="3046534"/>
            <a:ext cx="457769" cy="456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107527" tIns="53764" rIns="107527" bIns="53764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defTabSz="1218323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panose="02000000000000000000" pitchFamily="2" charset="-122"/>
            </a:endParaRPr>
          </a:p>
        </p:txBody>
      </p:sp>
      <p:sp>
        <p:nvSpPr>
          <p:cNvPr id="46" name="椭圆 56"/>
          <p:cNvSpPr>
            <a:spLocks noChangeArrowheads="1"/>
          </p:cNvSpPr>
          <p:nvPr/>
        </p:nvSpPr>
        <p:spPr bwMode="auto">
          <a:xfrm rot="21019160">
            <a:off x="10314299" y="2661428"/>
            <a:ext cx="457769" cy="456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107527" tIns="53764" rIns="107527" bIns="53764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defTabSz="1218323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panose="02000000000000000000" pitchFamily="2" charset="-122"/>
            </a:endParaRPr>
          </a:p>
        </p:txBody>
      </p:sp>
      <p:grpSp>
        <p:nvGrpSpPr>
          <p:cNvPr id="47" name="组合 34"/>
          <p:cNvGrpSpPr/>
          <p:nvPr/>
        </p:nvGrpSpPr>
        <p:grpSpPr>
          <a:xfrm>
            <a:off x="6740675" y="1589332"/>
            <a:ext cx="1393151" cy="1393149"/>
            <a:chOff x="5299708" y="4117137"/>
            <a:chExt cx="1393150" cy="1393149"/>
          </a:xfrm>
          <a:solidFill>
            <a:schemeClr val="accent3"/>
          </a:solidFill>
        </p:grpSpPr>
        <p:grpSp>
          <p:nvGrpSpPr>
            <p:cNvPr id="48" name="Group 16"/>
            <p:cNvGrpSpPr/>
            <p:nvPr/>
          </p:nvGrpSpPr>
          <p:grpSpPr bwMode="auto">
            <a:xfrm>
              <a:off x="5299708" y="4117137"/>
              <a:ext cx="1393150" cy="1393149"/>
              <a:chOff x="0" y="0"/>
              <a:chExt cx="1080120" cy="1080120"/>
            </a:xfrm>
            <a:grpFill/>
          </p:grpSpPr>
          <p:sp>
            <p:nvSpPr>
              <p:cNvPr id="50" name="椭圆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0120" cy="10801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defTabSz="1218323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1600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方正兰亭黑_GBK" panose="02000000000000000000" pitchFamily="2" charset="-122"/>
                </a:endParaRPr>
              </a:p>
            </p:txBody>
          </p:sp>
          <p:sp>
            <p:nvSpPr>
              <p:cNvPr id="51" name="椭圆 33"/>
              <p:cNvSpPr>
                <a:spLocks noChangeArrowheads="1"/>
              </p:cNvSpPr>
              <p:nvPr/>
            </p:nvSpPr>
            <p:spPr bwMode="auto">
              <a:xfrm>
                <a:off x="72008" y="72008"/>
                <a:ext cx="936104" cy="93610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defTabSz="1218323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1600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方正兰亭黑_GBK" panose="02000000000000000000" pitchFamily="2" charset="-122"/>
                </a:endParaRPr>
              </a:p>
            </p:txBody>
          </p:sp>
        </p:grpSp>
        <p:sp>
          <p:nvSpPr>
            <p:cNvPr id="49" name="矩形 19"/>
            <p:cNvSpPr>
              <a:spLocks noChangeArrowheads="1"/>
            </p:cNvSpPr>
            <p:nvPr/>
          </p:nvSpPr>
          <p:spPr bwMode="auto">
            <a:xfrm>
              <a:off x="5647470" y="4446852"/>
              <a:ext cx="697626" cy="7078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1218323"/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工单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defTabSz="1218323"/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跟踪</a:t>
              </a:r>
            </a:p>
          </p:txBody>
        </p:sp>
      </p:grpSp>
      <p:grpSp>
        <p:nvGrpSpPr>
          <p:cNvPr id="52" name="组合 34"/>
          <p:cNvGrpSpPr/>
          <p:nvPr/>
        </p:nvGrpSpPr>
        <p:grpSpPr>
          <a:xfrm>
            <a:off x="3225281" y="5106080"/>
            <a:ext cx="1393151" cy="1393149"/>
            <a:chOff x="5299708" y="4117137"/>
            <a:chExt cx="1393150" cy="1393149"/>
          </a:xfrm>
          <a:solidFill>
            <a:schemeClr val="accent3"/>
          </a:solidFill>
        </p:grpSpPr>
        <p:grpSp>
          <p:nvGrpSpPr>
            <p:cNvPr id="53" name="Group 16"/>
            <p:cNvGrpSpPr/>
            <p:nvPr/>
          </p:nvGrpSpPr>
          <p:grpSpPr bwMode="auto">
            <a:xfrm>
              <a:off x="5299708" y="4117137"/>
              <a:ext cx="1393150" cy="1393149"/>
              <a:chOff x="0" y="0"/>
              <a:chExt cx="1080120" cy="1080120"/>
            </a:xfrm>
            <a:grpFill/>
          </p:grpSpPr>
          <p:sp>
            <p:nvSpPr>
              <p:cNvPr id="55" name="椭圆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0120" cy="10801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defTabSz="1218323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1600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方正兰亭黑_GBK" panose="02000000000000000000" pitchFamily="2" charset="-122"/>
                </a:endParaRPr>
              </a:p>
            </p:txBody>
          </p:sp>
          <p:sp>
            <p:nvSpPr>
              <p:cNvPr id="56" name="椭圆 33"/>
              <p:cNvSpPr>
                <a:spLocks noChangeArrowheads="1"/>
              </p:cNvSpPr>
              <p:nvPr/>
            </p:nvSpPr>
            <p:spPr bwMode="auto">
              <a:xfrm>
                <a:off x="72008" y="72008"/>
                <a:ext cx="936104" cy="93610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defTabSz="1218323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1600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方正兰亭黑_GBK" panose="02000000000000000000" pitchFamily="2" charset="-122"/>
                </a:endParaRPr>
              </a:p>
            </p:txBody>
          </p:sp>
        </p:grpSp>
        <p:sp>
          <p:nvSpPr>
            <p:cNvPr id="54" name="矩形 19"/>
            <p:cNvSpPr>
              <a:spLocks noChangeArrowheads="1"/>
            </p:cNvSpPr>
            <p:nvPr/>
          </p:nvSpPr>
          <p:spPr bwMode="auto">
            <a:xfrm>
              <a:off x="5508380" y="4459686"/>
              <a:ext cx="954106" cy="7078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1218323"/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周期修</a:t>
              </a:r>
              <a:endParaRPr lang="en-US" altLang="zh-CN" sz="20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defTabSz="1218323"/>
              <a:r>
                <a:rPr lang="zh-CN" altLang="en-US" sz="20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提醒</a:t>
              </a:r>
            </a:p>
          </p:txBody>
        </p:sp>
      </p:grpSp>
      <p:grpSp>
        <p:nvGrpSpPr>
          <p:cNvPr id="57" name="组合 31"/>
          <p:cNvGrpSpPr/>
          <p:nvPr/>
        </p:nvGrpSpPr>
        <p:grpSpPr>
          <a:xfrm>
            <a:off x="8775021" y="4163984"/>
            <a:ext cx="1554716" cy="1554716"/>
            <a:chOff x="9011543" y="6029338"/>
            <a:chExt cx="1554716" cy="1554716"/>
          </a:xfrm>
          <a:solidFill>
            <a:schemeClr val="accent2"/>
          </a:solidFill>
        </p:grpSpPr>
        <p:sp>
          <p:nvSpPr>
            <p:cNvPr id="60" name="椭圆 27"/>
            <p:cNvSpPr>
              <a:spLocks noChangeArrowheads="1"/>
            </p:cNvSpPr>
            <p:nvPr/>
          </p:nvSpPr>
          <p:spPr bwMode="auto">
            <a:xfrm>
              <a:off x="9011543" y="6029338"/>
              <a:ext cx="1554716" cy="15547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defTabSz="1218323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59" name="矩形 19"/>
            <p:cNvSpPr>
              <a:spLocks noChangeArrowheads="1"/>
            </p:cNvSpPr>
            <p:nvPr/>
          </p:nvSpPr>
          <p:spPr bwMode="auto">
            <a:xfrm>
              <a:off x="9412342" y="6383948"/>
              <a:ext cx="800219" cy="8309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1218323"/>
              <a:r>
                <a:rPr lang="zh-CN" altLang="en-US" sz="24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智能</a:t>
              </a:r>
              <a:endParaRPr lang="en-US" altLang="zh-CN" sz="24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defTabSz="1218323"/>
              <a:r>
                <a:rPr lang="zh-CN" altLang="en-US" sz="2400" dirty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分析</a:t>
              </a:r>
            </a:p>
          </p:txBody>
        </p:sp>
      </p:grpSp>
      <p:sp>
        <p:nvSpPr>
          <p:cNvPr id="63" name="椭圆 56"/>
          <p:cNvSpPr>
            <a:spLocks noChangeArrowheads="1"/>
          </p:cNvSpPr>
          <p:nvPr/>
        </p:nvSpPr>
        <p:spPr bwMode="auto">
          <a:xfrm>
            <a:off x="7515848" y="5534829"/>
            <a:ext cx="929299" cy="8683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107527" tIns="53764" rIns="107527" bIns="53764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defTabSz="1218323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黑_GBK" panose="02000000000000000000" pitchFamily="2" charset="-122"/>
              </a:rPr>
              <a:t>统计</a:t>
            </a: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panose="02000000000000000000" pitchFamily="2" charset="-122"/>
            </a:endParaRPr>
          </a:p>
        </p:txBody>
      </p:sp>
      <p:cxnSp>
        <p:nvCxnSpPr>
          <p:cNvPr id="85" name="直接连接符 72"/>
          <p:cNvCxnSpPr>
            <a:cxnSpLocks noChangeShapeType="1"/>
            <a:stCxn id="20" idx="6"/>
            <a:endCxn id="16" idx="2"/>
          </p:cNvCxnSpPr>
          <p:nvPr/>
        </p:nvCxnSpPr>
        <p:spPr bwMode="auto">
          <a:xfrm flipV="1">
            <a:off x="3057032" y="4272907"/>
            <a:ext cx="1946092" cy="55815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直接连接符 72"/>
          <p:cNvCxnSpPr>
            <a:cxnSpLocks noChangeShapeType="1"/>
            <a:stCxn id="60" idx="0"/>
            <a:endCxn id="45" idx="5"/>
          </p:cNvCxnSpPr>
          <p:nvPr/>
        </p:nvCxnSpPr>
        <p:spPr bwMode="auto">
          <a:xfrm flipH="1" flipV="1">
            <a:off x="9038552" y="3406542"/>
            <a:ext cx="513827" cy="757442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直接连接符 72"/>
          <p:cNvCxnSpPr>
            <a:cxnSpLocks noChangeShapeType="1"/>
            <a:stCxn id="98" idx="1"/>
            <a:endCxn id="60" idx="4"/>
          </p:cNvCxnSpPr>
          <p:nvPr/>
        </p:nvCxnSpPr>
        <p:spPr bwMode="auto">
          <a:xfrm flipH="1" flipV="1">
            <a:off x="9552379" y="5718700"/>
            <a:ext cx="80442" cy="457487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直接连接符 72"/>
          <p:cNvCxnSpPr>
            <a:cxnSpLocks noChangeShapeType="1"/>
            <a:stCxn id="20" idx="7"/>
            <a:endCxn id="18" idx="3"/>
          </p:cNvCxnSpPr>
          <p:nvPr/>
        </p:nvCxnSpPr>
        <p:spPr bwMode="auto">
          <a:xfrm flipV="1">
            <a:off x="2829349" y="3501486"/>
            <a:ext cx="464889" cy="277561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直接连接符 72"/>
          <p:cNvCxnSpPr>
            <a:cxnSpLocks noChangeShapeType="1"/>
            <a:stCxn id="55" idx="1"/>
            <a:endCxn id="20" idx="5"/>
          </p:cNvCxnSpPr>
          <p:nvPr/>
        </p:nvCxnSpPr>
        <p:spPr bwMode="auto">
          <a:xfrm flipH="1" flipV="1">
            <a:off x="2829349" y="4878397"/>
            <a:ext cx="599954" cy="431705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直接连接符 72"/>
          <p:cNvCxnSpPr>
            <a:cxnSpLocks noChangeShapeType="1"/>
            <a:stCxn id="37" idx="5"/>
            <a:endCxn id="60" idx="1"/>
          </p:cNvCxnSpPr>
          <p:nvPr/>
        </p:nvCxnSpPr>
        <p:spPr bwMode="auto">
          <a:xfrm>
            <a:off x="8459018" y="4066140"/>
            <a:ext cx="543686" cy="325527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直接连接符 72"/>
          <p:cNvCxnSpPr>
            <a:cxnSpLocks noChangeShapeType="1"/>
            <a:stCxn id="43" idx="4"/>
            <a:endCxn id="20" idx="0"/>
          </p:cNvCxnSpPr>
          <p:nvPr/>
        </p:nvCxnSpPr>
        <p:spPr bwMode="auto">
          <a:xfrm>
            <a:off x="2245297" y="2586362"/>
            <a:ext cx="34377" cy="965002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直接连接符 72"/>
          <p:cNvCxnSpPr>
            <a:cxnSpLocks noChangeShapeType="1"/>
            <a:stCxn id="63" idx="1"/>
            <a:endCxn id="16" idx="5"/>
          </p:cNvCxnSpPr>
          <p:nvPr/>
        </p:nvCxnSpPr>
        <p:spPr bwMode="auto">
          <a:xfrm flipH="1" flipV="1">
            <a:off x="6746291" y="4994449"/>
            <a:ext cx="905650" cy="667541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直接连接符 72"/>
          <p:cNvCxnSpPr>
            <a:cxnSpLocks noChangeShapeType="1"/>
            <a:stCxn id="13" idx="2"/>
            <a:endCxn id="50" idx="7"/>
          </p:cNvCxnSpPr>
          <p:nvPr/>
        </p:nvCxnSpPr>
        <p:spPr bwMode="auto">
          <a:xfrm flipH="1" flipV="1">
            <a:off x="7929804" y="1793354"/>
            <a:ext cx="1396949" cy="257332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直接连接符 72"/>
          <p:cNvCxnSpPr>
            <a:cxnSpLocks noChangeShapeType="1"/>
            <a:stCxn id="46" idx="2"/>
            <a:endCxn id="13" idx="5"/>
          </p:cNvCxnSpPr>
          <p:nvPr/>
        </p:nvCxnSpPr>
        <p:spPr bwMode="auto">
          <a:xfrm flipH="1" flipV="1">
            <a:off x="9739051" y="2144030"/>
            <a:ext cx="578507" cy="784062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直接连接符 72"/>
          <p:cNvCxnSpPr>
            <a:cxnSpLocks noChangeShapeType="1"/>
            <a:stCxn id="45" idx="2"/>
            <a:endCxn id="16" idx="7"/>
          </p:cNvCxnSpPr>
          <p:nvPr/>
        </p:nvCxnSpPr>
        <p:spPr bwMode="auto">
          <a:xfrm flipH="1">
            <a:off x="6746291" y="3313198"/>
            <a:ext cx="1879963" cy="238166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直接连接符 72"/>
          <p:cNvCxnSpPr>
            <a:cxnSpLocks noChangeShapeType="1"/>
            <a:stCxn id="44" idx="1"/>
            <a:endCxn id="18" idx="5"/>
          </p:cNvCxnSpPr>
          <p:nvPr/>
        </p:nvCxnSpPr>
        <p:spPr bwMode="auto">
          <a:xfrm flipH="1" flipV="1">
            <a:off x="4279345" y="3501486"/>
            <a:ext cx="373139" cy="99343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直接连接符 72"/>
          <p:cNvCxnSpPr>
            <a:cxnSpLocks noChangeShapeType="1"/>
            <a:stCxn id="38" idx="6"/>
            <a:endCxn id="55" idx="2"/>
          </p:cNvCxnSpPr>
          <p:nvPr/>
        </p:nvCxnSpPr>
        <p:spPr bwMode="auto">
          <a:xfrm flipV="1">
            <a:off x="1736762" y="5802655"/>
            <a:ext cx="1488519" cy="367381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直接连接符 72"/>
          <p:cNvCxnSpPr>
            <a:cxnSpLocks noChangeShapeType="1"/>
            <a:stCxn id="36" idx="2"/>
            <a:endCxn id="55" idx="5"/>
          </p:cNvCxnSpPr>
          <p:nvPr/>
        </p:nvCxnSpPr>
        <p:spPr bwMode="auto">
          <a:xfrm flipH="1" flipV="1">
            <a:off x="4414410" y="6295207"/>
            <a:ext cx="900556" cy="275072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直接连接符 72"/>
          <p:cNvCxnSpPr>
            <a:cxnSpLocks noChangeShapeType="1"/>
            <a:stCxn id="50" idx="2"/>
            <a:endCxn id="102" idx="6"/>
          </p:cNvCxnSpPr>
          <p:nvPr/>
        </p:nvCxnSpPr>
        <p:spPr bwMode="auto">
          <a:xfrm flipH="1" flipV="1">
            <a:off x="5961985" y="2079473"/>
            <a:ext cx="778690" cy="206434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椭圆 56"/>
          <p:cNvSpPr>
            <a:spLocks noChangeArrowheads="1"/>
          </p:cNvSpPr>
          <p:nvPr/>
        </p:nvSpPr>
        <p:spPr bwMode="auto">
          <a:xfrm rot="21019160">
            <a:off x="9590609" y="6079843"/>
            <a:ext cx="457769" cy="456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107527" tIns="53764" rIns="107527" bIns="53764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defTabSz="1218323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panose="02000000000000000000" pitchFamily="2" charset="-122"/>
            </a:endParaRPr>
          </a:p>
        </p:txBody>
      </p:sp>
      <p:sp>
        <p:nvSpPr>
          <p:cNvPr id="102" name="椭圆 56"/>
          <p:cNvSpPr>
            <a:spLocks noChangeArrowheads="1"/>
          </p:cNvSpPr>
          <p:nvPr/>
        </p:nvSpPr>
        <p:spPr bwMode="auto">
          <a:xfrm rot="21019160">
            <a:off x="5507475" y="1889785"/>
            <a:ext cx="457769" cy="456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107527" tIns="53764" rIns="107527" bIns="53764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defTabSz="1218323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黑_GBK" panose="02000000000000000000" pitchFamily="2" charset="-122"/>
            </a:endParaRPr>
          </a:p>
        </p:txBody>
      </p:sp>
      <p:cxnSp>
        <p:nvCxnSpPr>
          <p:cNvPr id="105" name="直接连接符 72"/>
          <p:cNvCxnSpPr>
            <a:cxnSpLocks noChangeShapeType="1"/>
            <a:stCxn id="98" idx="2"/>
            <a:endCxn id="63" idx="6"/>
          </p:cNvCxnSpPr>
          <p:nvPr/>
        </p:nvCxnSpPr>
        <p:spPr bwMode="auto">
          <a:xfrm flipH="1" flipV="1">
            <a:off x="8445147" y="5968984"/>
            <a:ext cx="1148721" cy="377523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直接连接符 72"/>
          <p:cNvCxnSpPr>
            <a:cxnSpLocks noChangeShapeType="1"/>
            <a:endCxn id="60" idx="7"/>
          </p:cNvCxnSpPr>
          <p:nvPr/>
        </p:nvCxnSpPr>
        <p:spPr bwMode="auto">
          <a:xfrm flipH="1">
            <a:off x="10102054" y="3080493"/>
            <a:ext cx="367904" cy="1311174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直接连接符 72"/>
          <p:cNvCxnSpPr>
            <a:cxnSpLocks noChangeShapeType="1"/>
            <a:stCxn id="16" idx="3"/>
            <a:endCxn id="55" idx="7"/>
          </p:cNvCxnSpPr>
          <p:nvPr/>
        </p:nvCxnSpPr>
        <p:spPr bwMode="auto">
          <a:xfrm flipH="1">
            <a:off x="4414410" y="4994449"/>
            <a:ext cx="887794" cy="315653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连接符 72"/>
          <p:cNvCxnSpPr>
            <a:cxnSpLocks noChangeShapeType="1"/>
            <a:stCxn id="102" idx="2"/>
          </p:cNvCxnSpPr>
          <p:nvPr/>
        </p:nvCxnSpPr>
        <p:spPr bwMode="auto">
          <a:xfrm flipH="1">
            <a:off x="4342293" y="2156449"/>
            <a:ext cx="1168441" cy="399468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直接连接符 72"/>
          <p:cNvCxnSpPr>
            <a:cxnSpLocks noChangeShapeType="1"/>
            <a:stCxn id="63" idx="2"/>
          </p:cNvCxnSpPr>
          <p:nvPr/>
        </p:nvCxnSpPr>
        <p:spPr bwMode="auto">
          <a:xfrm flipH="1">
            <a:off x="5700528" y="5968984"/>
            <a:ext cx="1815320" cy="572872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直接连接符 72"/>
          <p:cNvCxnSpPr>
            <a:cxnSpLocks noChangeShapeType="1"/>
          </p:cNvCxnSpPr>
          <p:nvPr/>
        </p:nvCxnSpPr>
        <p:spPr bwMode="auto">
          <a:xfrm flipH="1">
            <a:off x="1511423" y="4941342"/>
            <a:ext cx="300613" cy="1043071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直接连接符 72"/>
          <p:cNvCxnSpPr>
            <a:cxnSpLocks noChangeShapeType="1"/>
            <a:stCxn id="44" idx="7"/>
          </p:cNvCxnSpPr>
          <p:nvPr/>
        </p:nvCxnSpPr>
        <p:spPr bwMode="auto">
          <a:xfrm flipV="1">
            <a:off x="4971566" y="2478150"/>
            <a:ext cx="1820091" cy="1068248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直接连接符 72"/>
          <p:cNvCxnSpPr>
            <a:cxnSpLocks noChangeShapeType="1"/>
            <a:endCxn id="45" idx="7"/>
          </p:cNvCxnSpPr>
          <p:nvPr/>
        </p:nvCxnSpPr>
        <p:spPr bwMode="auto">
          <a:xfrm flipH="1">
            <a:off x="8984289" y="2158071"/>
            <a:ext cx="484080" cy="930376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接连接符 72"/>
          <p:cNvCxnSpPr>
            <a:cxnSpLocks noChangeShapeType="1"/>
          </p:cNvCxnSpPr>
          <p:nvPr/>
        </p:nvCxnSpPr>
        <p:spPr bwMode="auto">
          <a:xfrm flipH="1" flipV="1">
            <a:off x="2430852" y="2427251"/>
            <a:ext cx="752241" cy="196008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TextBox 148"/>
          <p:cNvSpPr txBox="1"/>
          <p:nvPr/>
        </p:nvSpPr>
        <p:spPr>
          <a:xfrm>
            <a:off x="114300" y="415596"/>
            <a:ext cx="11988800" cy="1642584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44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提高检修作业安全生产水平，推升设备运维管理质量</a:t>
            </a:r>
            <a:endParaRPr lang="en-US" altLang="zh-CN" sz="4400" b="1" cap="all" spc="284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47833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0"/>
                            </p:stCondLst>
                            <p:childTnLst>
                              <p:par>
                                <p:cTn id="1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6" grpId="0" animBg="1"/>
      <p:bldP spid="37" grpId="0" animBg="1"/>
      <p:bldP spid="38" grpId="0" animBg="1"/>
      <p:bldP spid="43" grpId="0" animBg="1"/>
      <p:bldP spid="44" grpId="0" animBg="1"/>
      <p:bldP spid="45" grpId="0" animBg="1"/>
      <p:bldP spid="46" grpId="0" animBg="1"/>
      <p:bldP spid="63" grpId="0" animBg="1"/>
      <p:bldP spid="98" grpId="0" animBg="1"/>
      <p:bldP spid="102" grpId="0" animBg="1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1"/>
          <p:cNvSpPr txBox="1"/>
          <p:nvPr/>
        </p:nvSpPr>
        <p:spPr>
          <a:xfrm>
            <a:off x="6097212" y="2500469"/>
            <a:ext cx="3269652" cy="1236640"/>
          </a:xfrm>
          <a:prstGeom prst="rect">
            <a:avLst/>
          </a:prstGeom>
          <a:noFill/>
        </p:spPr>
        <p:txBody>
          <a:bodyPr wrap="none" lIns="86697" tIns="43348" rIns="86697" bIns="43348" rtlCol="0">
            <a:spAutoFit/>
          </a:bodyPr>
          <a:lstStyle/>
          <a:p>
            <a:pPr marL="0" lvl="1" defTabSz="1218323"/>
            <a:r>
              <a:rPr lang="zh-CN" altLang="en-US" sz="1867" b="1" dirty="0">
                <a:solidFill>
                  <a:srgbClr val="73C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7" b="1" dirty="0">
                <a:solidFill>
                  <a:srgbClr val="73C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667" b="1" dirty="0">
              <a:solidFill>
                <a:srgbClr val="73C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defTabSz="1218323"/>
            <a:r>
              <a:rPr lang="zh-CN" altLang="en-US" sz="480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5917577" y="2369650"/>
            <a:ext cx="0" cy="1893892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4245865" y="3935311"/>
            <a:ext cx="1203432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323"/>
            <a:r>
              <a:rPr lang="en-US" altLang="zh-CN" sz="2133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PART 02</a:t>
            </a:r>
            <a:endParaRPr lang="zh-CN" altLang="en-US" sz="2133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079776" y="2365330"/>
            <a:ext cx="1338963" cy="133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323"/>
            <a:endParaRPr lang="zh-CN" altLang="en-US" sz="2400">
              <a:solidFill>
                <a:srgbClr val="08080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4285947" y="2526792"/>
            <a:ext cx="1203432" cy="1025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323"/>
            <a:r>
              <a:rPr lang="en-US" altLang="zh-CN" sz="6667" b="1" dirty="0">
                <a:solidFill>
                  <a:prstClr val="whit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6667" b="1" dirty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025387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8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9751" y="1672899"/>
            <a:ext cx="4243127" cy="42738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2" tIns="45727" rIns="91452" bIns="45727" rtlCol="0" anchor="ctr"/>
          <a:lstStyle/>
          <a:p>
            <a:pPr algn="ctr" defTabSz="1218323"/>
            <a:endParaRPr lang="zh-CN" altLang="en-US" sz="1333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24536" y="1672896"/>
            <a:ext cx="5697152" cy="1666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2" tIns="45727" rIns="91452" bIns="45727" rtlCol="0" anchor="ctr"/>
          <a:lstStyle/>
          <a:p>
            <a:pPr algn="ctr" defTabSz="1218323"/>
            <a:endParaRPr lang="zh-CN" altLang="en-US" sz="240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24536" y="4187936"/>
            <a:ext cx="5697152" cy="1758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2" tIns="45727" rIns="91452" bIns="45727" rtlCol="0" anchor="ctr"/>
          <a:lstStyle/>
          <a:p>
            <a:pPr algn="ctr" defTabSz="1218323"/>
            <a:endParaRPr lang="zh-CN" altLang="en-US" sz="240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21"/>
          <p:cNvSpPr txBox="1"/>
          <p:nvPr/>
        </p:nvSpPr>
        <p:spPr>
          <a:xfrm>
            <a:off x="1618735" y="1710710"/>
            <a:ext cx="3258921" cy="5796344"/>
          </a:xfrm>
          <a:prstGeom prst="rect">
            <a:avLst/>
          </a:prstGeom>
          <a:noFill/>
          <a:effectLst/>
        </p:spPr>
        <p:txBody>
          <a:bodyPr wrap="square" lIns="91452" tIns="45727" rIns="91452" bIns="45727" rtlCol="0">
            <a:spAutoFit/>
          </a:bodyPr>
          <a:lstStyle/>
          <a:p>
            <a:pPr defTabSz="1218323">
              <a:lnSpc>
                <a:spcPct val="15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检修车间大量工作涉及设备的数据录入和读取，重复繁杂的数据录入读取容易导致工作人员数据采集失误，影响检修基地安全生产。同时低效率大量数据人工输入给工作人员造成强大的负担。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323">
              <a:lnSpc>
                <a:spcPct val="15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设备电子标签化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RFID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和二维码的应用能带来：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323">
              <a:lnSpc>
                <a:spcPct val="150000"/>
              </a:lnSpc>
            </a:pP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有效提高数据处理效率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323">
              <a:lnSpc>
                <a:spcPct val="150000"/>
              </a:lnSpc>
            </a:pP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保障数据读取录入的准确率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323">
              <a:lnSpc>
                <a:spcPct val="150000"/>
              </a:lnSpc>
            </a:pP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提高基地管理信息化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323"/>
            <a:endParaRPr lang="en-US" altLang="zh-CN" sz="1067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323"/>
            <a:endParaRPr lang="en-US" altLang="zh-CN" sz="2133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323"/>
            <a:endParaRPr lang="en-US" altLang="zh-CN" sz="3733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323"/>
            <a:endParaRPr lang="en-US" altLang="zh-CN" sz="3733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424536" y="3401932"/>
            <a:ext cx="2808192" cy="1362851"/>
            <a:chOff x="5423593" y="3785503"/>
            <a:chExt cx="2807705" cy="1362851"/>
          </a:xfrm>
        </p:grpSpPr>
        <p:sp>
          <p:nvSpPr>
            <p:cNvPr id="7" name="任意多边形 6"/>
            <p:cNvSpPr/>
            <p:nvPr/>
          </p:nvSpPr>
          <p:spPr>
            <a:xfrm>
              <a:off x="5423593" y="3785503"/>
              <a:ext cx="2807705" cy="1362851"/>
            </a:xfrm>
            <a:custGeom>
              <a:avLst/>
              <a:gdLst>
                <a:gd name="connsiteX0" fmla="*/ 0 w 2807705"/>
                <a:gd name="connsiteY0" fmla="*/ 0 h 1362851"/>
                <a:gd name="connsiteX1" fmla="*/ 2807705 w 2807705"/>
                <a:gd name="connsiteY1" fmla="*/ 0 h 1362851"/>
                <a:gd name="connsiteX2" fmla="*/ 2807705 w 2807705"/>
                <a:gd name="connsiteY2" fmla="*/ 723414 h 1362851"/>
                <a:gd name="connsiteX3" fmla="*/ 1745089 w 2807705"/>
                <a:gd name="connsiteY3" fmla="*/ 723414 h 1362851"/>
                <a:gd name="connsiteX4" fmla="*/ 1403852 w 2807705"/>
                <a:gd name="connsiteY4" fmla="*/ 1362851 h 1362851"/>
                <a:gd name="connsiteX5" fmla="*/ 1062614 w 2807705"/>
                <a:gd name="connsiteY5" fmla="*/ 723414 h 1362851"/>
                <a:gd name="connsiteX6" fmla="*/ 0 w 2807705"/>
                <a:gd name="connsiteY6" fmla="*/ 723414 h 136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7705" h="1362851">
                  <a:moveTo>
                    <a:pt x="0" y="0"/>
                  </a:moveTo>
                  <a:lnTo>
                    <a:pt x="2807705" y="0"/>
                  </a:lnTo>
                  <a:lnTo>
                    <a:pt x="2807705" y="723414"/>
                  </a:lnTo>
                  <a:lnTo>
                    <a:pt x="1745089" y="723414"/>
                  </a:lnTo>
                  <a:lnTo>
                    <a:pt x="1403852" y="1362851"/>
                  </a:lnTo>
                  <a:lnTo>
                    <a:pt x="1062614" y="723414"/>
                  </a:lnTo>
                  <a:lnTo>
                    <a:pt x="0" y="7234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8323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文本框 22"/>
            <p:cNvSpPr txBox="1"/>
            <p:nvPr/>
          </p:nvSpPr>
          <p:spPr>
            <a:xfrm>
              <a:off x="6235318" y="3901779"/>
              <a:ext cx="1676771" cy="37965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defTabSz="1218323"/>
              <a:r>
                <a:rPr lang="en-US" altLang="zh-CN" sz="18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RFID</a:t>
              </a:r>
              <a:r>
                <a:rPr lang="zh-CN" altLang="en-US" sz="18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电子标签</a:t>
              </a:r>
              <a:endParaRPr lang="en-US" altLang="zh-CN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313495" y="2762499"/>
            <a:ext cx="2808192" cy="1362852"/>
            <a:chOff x="8312051" y="3146066"/>
            <a:chExt cx="2807705" cy="1362851"/>
          </a:xfrm>
        </p:grpSpPr>
        <p:sp>
          <p:nvSpPr>
            <p:cNvPr id="10" name="任意多边形 9"/>
            <p:cNvSpPr/>
            <p:nvPr/>
          </p:nvSpPr>
          <p:spPr>
            <a:xfrm>
              <a:off x="8312051" y="3146066"/>
              <a:ext cx="2807705" cy="1362851"/>
            </a:xfrm>
            <a:custGeom>
              <a:avLst/>
              <a:gdLst>
                <a:gd name="connsiteX0" fmla="*/ 1403852 w 2807705"/>
                <a:gd name="connsiteY0" fmla="*/ 0 h 1362851"/>
                <a:gd name="connsiteX1" fmla="*/ 1745089 w 2807705"/>
                <a:gd name="connsiteY1" fmla="*/ 639437 h 1362851"/>
                <a:gd name="connsiteX2" fmla="*/ 2807705 w 2807705"/>
                <a:gd name="connsiteY2" fmla="*/ 639437 h 1362851"/>
                <a:gd name="connsiteX3" fmla="*/ 2807705 w 2807705"/>
                <a:gd name="connsiteY3" fmla="*/ 1362851 h 1362851"/>
                <a:gd name="connsiteX4" fmla="*/ 0 w 2807705"/>
                <a:gd name="connsiteY4" fmla="*/ 1362851 h 1362851"/>
                <a:gd name="connsiteX5" fmla="*/ 0 w 2807705"/>
                <a:gd name="connsiteY5" fmla="*/ 639437 h 1362851"/>
                <a:gd name="connsiteX6" fmla="*/ 1062614 w 2807705"/>
                <a:gd name="connsiteY6" fmla="*/ 639437 h 136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7705" h="1362851">
                  <a:moveTo>
                    <a:pt x="1403852" y="0"/>
                  </a:moveTo>
                  <a:lnTo>
                    <a:pt x="1745089" y="639437"/>
                  </a:lnTo>
                  <a:lnTo>
                    <a:pt x="2807705" y="639437"/>
                  </a:lnTo>
                  <a:lnTo>
                    <a:pt x="2807705" y="1362851"/>
                  </a:lnTo>
                  <a:lnTo>
                    <a:pt x="0" y="1362851"/>
                  </a:lnTo>
                  <a:lnTo>
                    <a:pt x="0" y="639437"/>
                  </a:lnTo>
                  <a:lnTo>
                    <a:pt x="1062614" y="6394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8323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文本框 23"/>
            <p:cNvSpPr txBox="1"/>
            <p:nvPr/>
          </p:nvSpPr>
          <p:spPr>
            <a:xfrm>
              <a:off x="9115138" y="3880104"/>
              <a:ext cx="901053" cy="37965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defTabSz="1218323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二维码</a:t>
              </a:r>
              <a:endParaRPr lang="en-US" altLang="zh-CN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148"/>
          <p:cNvSpPr txBox="1"/>
          <p:nvPr/>
        </p:nvSpPr>
        <p:spPr>
          <a:xfrm>
            <a:off x="114300" y="415596"/>
            <a:ext cx="11988800" cy="900073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44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设备电子标签化数据高效读取录入</a:t>
            </a:r>
            <a:endParaRPr lang="en-US" altLang="zh-CN" sz="4400" b="1" cap="all" spc="284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10920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5"/>
          <p:cNvGrpSpPr/>
          <p:nvPr/>
        </p:nvGrpSpPr>
        <p:grpSpPr>
          <a:xfrm>
            <a:off x="512352" y="1950640"/>
            <a:ext cx="3922767" cy="3778819"/>
            <a:chOff x="1151711" y="1655755"/>
            <a:chExt cx="4363213" cy="4204625"/>
          </a:xfrm>
        </p:grpSpPr>
        <p:sp>
          <p:nvSpPr>
            <p:cNvPr id="77" name="Oval 4"/>
            <p:cNvSpPr/>
            <p:nvPr/>
          </p:nvSpPr>
          <p:spPr>
            <a:xfrm>
              <a:off x="1662429" y="2084100"/>
              <a:ext cx="3367437" cy="3368314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323"/>
              <a:endParaRPr lang="en-US" sz="800" dirty="0">
                <a:solidFill>
                  <a:prstClr val="white"/>
                </a:solidFill>
                <a:latin typeface="Lato Light" charset="0"/>
              </a:endParaRPr>
            </a:p>
          </p:txBody>
        </p:sp>
        <p:sp>
          <p:nvSpPr>
            <p:cNvPr id="78" name="Freeform 5"/>
            <p:cNvSpPr/>
            <p:nvPr/>
          </p:nvSpPr>
          <p:spPr>
            <a:xfrm>
              <a:off x="2325910" y="2839466"/>
              <a:ext cx="2014816" cy="2014816"/>
            </a:xfrm>
            <a:custGeom>
              <a:avLst/>
              <a:gdLst>
                <a:gd name="connsiteX0" fmla="*/ 0 w 3208463"/>
                <a:gd name="connsiteY0" fmla="*/ 1604232 h 3208463"/>
                <a:gd name="connsiteX1" fmla="*/ 1604232 w 3208463"/>
                <a:gd name="connsiteY1" fmla="*/ 0 h 3208463"/>
                <a:gd name="connsiteX2" fmla="*/ 3208464 w 3208463"/>
                <a:gd name="connsiteY2" fmla="*/ 1604232 h 3208463"/>
                <a:gd name="connsiteX3" fmla="*/ 1604232 w 3208463"/>
                <a:gd name="connsiteY3" fmla="*/ 3208464 h 3208463"/>
                <a:gd name="connsiteX4" fmla="*/ 0 w 3208463"/>
                <a:gd name="connsiteY4" fmla="*/ 1604232 h 3208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8463" h="3208463">
                  <a:moveTo>
                    <a:pt x="0" y="1604232"/>
                  </a:moveTo>
                  <a:cubicBezTo>
                    <a:pt x="0" y="718239"/>
                    <a:pt x="718239" y="0"/>
                    <a:pt x="1604232" y="0"/>
                  </a:cubicBezTo>
                  <a:cubicBezTo>
                    <a:pt x="2490225" y="0"/>
                    <a:pt x="3208464" y="718239"/>
                    <a:pt x="3208464" y="1604232"/>
                  </a:cubicBezTo>
                  <a:cubicBezTo>
                    <a:pt x="3208464" y="2490225"/>
                    <a:pt x="2490225" y="3208464"/>
                    <a:pt x="1604232" y="3208464"/>
                  </a:cubicBezTo>
                  <a:cubicBezTo>
                    <a:pt x="718239" y="3208464"/>
                    <a:pt x="0" y="2490225"/>
                    <a:pt x="0" y="1604232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0340" tIns="340340" rIns="340340" bIns="340340" numCol="1" spcCol="1270" anchor="ctr" anchorCtr="0">
              <a:noAutofit/>
            </a:bodyPr>
            <a:lstStyle/>
            <a:p>
              <a:pPr algn="ctr" defTabSz="71118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33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79" name="Freeform 6"/>
            <p:cNvSpPr/>
            <p:nvPr/>
          </p:nvSpPr>
          <p:spPr>
            <a:xfrm>
              <a:off x="2771837" y="1655755"/>
              <a:ext cx="1122962" cy="1122962"/>
            </a:xfrm>
            <a:custGeom>
              <a:avLst/>
              <a:gdLst>
                <a:gd name="connsiteX0" fmla="*/ 0 w 2245924"/>
                <a:gd name="connsiteY0" fmla="*/ 1122962 h 2245924"/>
                <a:gd name="connsiteX1" fmla="*/ 1122962 w 2245924"/>
                <a:gd name="connsiteY1" fmla="*/ 0 h 2245924"/>
                <a:gd name="connsiteX2" fmla="*/ 2245924 w 2245924"/>
                <a:gd name="connsiteY2" fmla="*/ 1122962 h 2245924"/>
                <a:gd name="connsiteX3" fmla="*/ 1122962 w 2245924"/>
                <a:gd name="connsiteY3" fmla="*/ 2245924 h 2245924"/>
                <a:gd name="connsiteX4" fmla="*/ 0 w 2245924"/>
                <a:gd name="connsiteY4" fmla="*/ 1122962 h 224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5924" h="2245924">
                  <a:moveTo>
                    <a:pt x="0" y="1122962"/>
                  </a:moveTo>
                  <a:cubicBezTo>
                    <a:pt x="0" y="502767"/>
                    <a:pt x="502767" y="0"/>
                    <a:pt x="1122962" y="0"/>
                  </a:cubicBezTo>
                  <a:cubicBezTo>
                    <a:pt x="1743157" y="0"/>
                    <a:pt x="2245924" y="502767"/>
                    <a:pt x="2245924" y="1122962"/>
                  </a:cubicBezTo>
                  <a:cubicBezTo>
                    <a:pt x="2245924" y="1743157"/>
                    <a:pt x="1743157" y="2245924"/>
                    <a:pt x="1122962" y="2245924"/>
                  </a:cubicBezTo>
                  <a:cubicBezTo>
                    <a:pt x="502767" y="2245924"/>
                    <a:pt x="0" y="1743157"/>
                    <a:pt x="0" y="1122962"/>
                  </a:cubicBezTo>
                  <a:close/>
                </a:path>
              </a:pathLst>
            </a:custGeom>
            <a:solidFill>
              <a:schemeClr val="accent4"/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205" tIns="236205" rIns="236205" bIns="236205" numCol="1" spcCol="127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>
                  <a:solidFill>
                    <a:prstClr val="white"/>
                  </a:solidFill>
                  <a:latin typeface="Lato" charset="0"/>
                  <a:ea typeface="Lato" charset="0"/>
                  <a:cs typeface="Lato" charset="0"/>
                </a:rPr>
                <a:t>修前检</a:t>
              </a:r>
              <a:endParaRPr lang="en-US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80" name="Freeform 7"/>
            <p:cNvSpPr/>
            <p:nvPr/>
          </p:nvSpPr>
          <p:spPr>
            <a:xfrm>
              <a:off x="4391962" y="2832845"/>
              <a:ext cx="1122962" cy="1122962"/>
            </a:xfrm>
            <a:custGeom>
              <a:avLst/>
              <a:gdLst>
                <a:gd name="connsiteX0" fmla="*/ 0 w 2245924"/>
                <a:gd name="connsiteY0" fmla="*/ 1122962 h 2245924"/>
                <a:gd name="connsiteX1" fmla="*/ 1122962 w 2245924"/>
                <a:gd name="connsiteY1" fmla="*/ 0 h 2245924"/>
                <a:gd name="connsiteX2" fmla="*/ 2245924 w 2245924"/>
                <a:gd name="connsiteY2" fmla="*/ 1122962 h 2245924"/>
                <a:gd name="connsiteX3" fmla="*/ 1122962 w 2245924"/>
                <a:gd name="connsiteY3" fmla="*/ 2245924 h 2245924"/>
                <a:gd name="connsiteX4" fmla="*/ 0 w 2245924"/>
                <a:gd name="connsiteY4" fmla="*/ 1122962 h 224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5924" h="2245924">
                  <a:moveTo>
                    <a:pt x="0" y="1122962"/>
                  </a:moveTo>
                  <a:cubicBezTo>
                    <a:pt x="0" y="502767"/>
                    <a:pt x="502767" y="0"/>
                    <a:pt x="1122962" y="0"/>
                  </a:cubicBezTo>
                  <a:cubicBezTo>
                    <a:pt x="1743157" y="0"/>
                    <a:pt x="2245924" y="502767"/>
                    <a:pt x="2245924" y="1122962"/>
                  </a:cubicBezTo>
                  <a:cubicBezTo>
                    <a:pt x="2245924" y="1743157"/>
                    <a:pt x="1743157" y="2245924"/>
                    <a:pt x="1122962" y="2245924"/>
                  </a:cubicBezTo>
                  <a:cubicBezTo>
                    <a:pt x="502767" y="2245924"/>
                    <a:pt x="0" y="1743157"/>
                    <a:pt x="0" y="1122962"/>
                  </a:cubicBezTo>
                  <a:close/>
                </a:path>
              </a:pathLst>
            </a:custGeom>
            <a:solidFill>
              <a:schemeClr val="accent2"/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205" tIns="236205" rIns="236205" bIns="236205" numCol="1" spcCol="127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>
                  <a:solidFill>
                    <a:prstClr val="white"/>
                  </a:solidFill>
                  <a:latin typeface="Lato" charset="0"/>
                  <a:ea typeface="Lato" charset="0"/>
                  <a:cs typeface="Lato" charset="0"/>
                </a:rPr>
                <a:t>修后检</a:t>
              </a:r>
              <a:endParaRPr lang="en-US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81" name="Freeform 8"/>
            <p:cNvSpPr/>
            <p:nvPr/>
          </p:nvSpPr>
          <p:spPr>
            <a:xfrm>
              <a:off x="3773129" y="4737418"/>
              <a:ext cx="1122962" cy="1122962"/>
            </a:xfrm>
            <a:custGeom>
              <a:avLst/>
              <a:gdLst>
                <a:gd name="connsiteX0" fmla="*/ 0 w 2245924"/>
                <a:gd name="connsiteY0" fmla="*/ 1122962 h 2245924"/>
                <a:gd name="connsiteX1" fmla="*/ 1122962 w 2245924"/>
                <a:gd name="connsiteY1" fmla="*/ 0 h 2245924"/>
                <a:gd name="connsiteX2" fmla="*/ 2245924 w 2245924"/>
                <a:gd name="connsiteY2" fmla="*/ 1122962 h 2245924"/>
                <a:gd name="connsiteX3" fmla="*/ 1122962 w 2245924"/>
                <a:gd name="connsiteY3" fmla="*/ 2245924 h 2245924"/>
                <a:gd name="connsiteX4" fmla="*/ 0 w 2245924"/>
                <a:gd name="connsiteY4" fmla="*/ 1122962 h 224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5924" h="2245924">
                  <a:moveTo>
                    <a:pt x="0" y="1122962"/>
                  </a:moveTo>
                  <a:cubicBezTo>
                    <a:pt x="0" y="502767"/>
                    <a:pt x="502767" y="0"/>
                    <a:pt x="1122962" y="0"/>
                  </a:cubicBezTo>
                  <a:cubicBezTo>
                    <a:pt x="1743157" y="0"/>
                    <a:pt x="2245924" y="502767"/>
                    <a:pt x="2245924" y="1122962"/>
                  </a:cubicBezTo>
                  <a:cubicBezTo>
                    <a:pt x="2245924" y="1743157"/>
                    <a:pt x="1743157" y="2245924"/>
                    <a:pt x="1122962" y="2245924"/>
                  </a:cubicBezTo>
                  <a:cubicBezTo>
                    <a:pt x="502767" y="2245924"/>
                    <a:pt x="0" y="1743157"/>
                    <a:pt x="0" y="1122962"/>
                  </a:cubicBezTo>
                  <a:close/>
                </a:path>
              </a:pathLst>
            </a:custGeom>
            <a:solidFill>
              <a:schemeClr val="accent3"/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205" tIns="236205" rIns="236205" bIns="236205" numCol="1" spcCol="127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>
                  <a:solidFill>
                    <a:prstClr val="white"/>
                  </a:solidFill>
                  <a:latin typeface="Lato" charset="0"/>
                  <a:ea typeface="Lato" charset="0"/>
                  <a:cs typeface="Lato" charset="0"/>
                </a:rPr>
                <a:t>工长</a:t>
              </a:r>
              <a:endParaRPr lang="en-US" altLang="zh-CN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endParaRPr>
            </a:p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>
                  <a:solidFill>
                    <a:prstClr val="white"/>
                  </a:solidFill>
                  <a:latin typeface="Lato" charset="0"/>
                  <a:ea typeface="Lato" charset="0"/>
                  <a:cs typeface="Lato" charset="0"/>
                </a:rPr>
                <a:t>验收</a:t>
              </a:r>
              <a:endParaRPr lang="en-US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82" name="Freeform 9"/>
            <p:cNvSpPr/>
            <p:nvPr/>
          </p:nvSpPr>
          <p:spPr>
            <a:xfrm>
              <a:off x="1770544" y="4737418"/>
              <a:ext cx="1122962" cy="1122962"/>
            </a:xfrm>
            <a:custGeom>
              <a:avLst/>
              <a:gdLst>
                <a:gd name="connsiteX0" fmla="*/ 0 w 2245924"/>
                <a:gd name="connsiteY0" fmla="*/ 1122962 h 2245924"/>
                <a:gd name="connsiteX1" fmla="*/ 1122962 w 2245924"/>
                <a:gd name="connsiteY1" fmla="*/ 0 h 2245924"/>
                <a:gd name="connsiteX2" fmla="*/ 2245924 w 2245924"/>
                <a:gd name="connsiteY2" fmla="*/ 1122962 h 2245924"/>
                <a:gd name="connsiteX3" fmla="*/ 1122962 w 2245924"/>
                <a:gd name="connsiteY3" fmla="*/ 2245924 h 2245924"/>
                <a:gd name="connsiteX4" fmla="*/ 0 w 2245924"/>
                <a:gd name="connsiteY4" fmla="*/ 1122962 h 224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5924" h="2245924">
                  <a:moveTo>
                    <a:pt x="0" y="1122962"/>
                  </a:moveTo>
                  <a:cubicBezTo>
                    <a:pt x="0" y="502767"/>
                    <a:pt x="502767" y="0"/>
                    <a:pt x="1122962" y="0"/>
                  </a:cubicBezTo>
                  <a:cubicBezTo>
                    <a:pt x="1743157" y="0"/>
                    <a:pt x="2245924" y="502767"/>
                    <a:pt x="2245924" y="1122962"/>
                  </a:cubicBezTo>
                  <a:cubicBezTo>
                    <a:pt x="2245924" y="1743157"/>
                    <a:pt x="1743157" y="2245924"/>
                    <a:pt x="1122962" y="2245924"/>
                  </a:cubicBezTo>
                  <a:cubicBezTo>
                    <a:pt x="502767" y="2245924"/>
                    <a:pt x="0" y="1743157"/>
                    <a:pt x="0" y="1122962"/>
                  </a:cubicBezTo>
                  <a:close/>
                </a:path>
              </a:pathLst>
            </a:custGeom>
            <a:solidFill>
              <a:schemeClr val="accent2"/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205" tIns="236205" rIns="236205" bIns="236205" numCol="1" spcCol="127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>
                  <a:solidFill>
                    <a:prstClr val="white"/>
                  </a:solidFill>
                  <a:latin typeface="Lato" charset="0"/>
                  <a:ea typeface="Lato" charset="0"/>
                  <a:cs typeface="Lato" charset="0"/>
                </a:rPr>
                <a:t>车间</a:t>
              </a:r>
              <a:endParaRPr lang="en-US" altLang="zh-CN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endParaRPr>
            </a:p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>
                  <a:solidFill>
                    <a:prstClr val="white"/>
                  </a:solidFill>
                  <a:latin typeface="Lato" charset="0"/>
                  <a:ea typeface="Lato" charset="0"/>
                  <a:cs typeface="Lato" charset="0"/>
                </a:rPr>
                <a:t>抽查</a:t>
              </a:r>
              <a:endParaRPr lang="en-US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83" name="Freeform 10"/>
            <p:cNvSpPr/>
            <p:nvPr/>
          </p:nvSpPr>
          <p:spPr>
            <a:xfrm>
              <a:off x="1151711" y="2832845"/>
              <a:ext cx="1122962" cy="1122962"/>
            </a:xfrm>
            <a:custGeom>
              <a:avLst/>
              <a:gdLst>
                <a:gd name="connsiteX0" fmla="*/ 0 w 2245924"/>
                <a:gd name="connsiteY0" fmla="*/ 1122962 h 2245924"/>
                <a:gd name="connsiteX1" fmla="*/ 1122962 w 2245924"/>
                <a:gd name="connsiteY1" fmla="*/ 0 h 2245924"/>
                <a:gd name="connsiteX2" fmla="*/ 2245924 w 2245924"/>
                <a:gd name="connsiteY2" fmla="*/ 1122962 h 2245924"/>
                <a:gd name="connsiteX3" fmla="*/ 1122962 w 2245924"/>
                <a:gd name="connsiteY3" fmla="*/ 2245924 h 2245924"/>
                <a:gd name="connsiteX4" fmla="*/ 0 w 2245924"/>
                <a:gd name="connsiteY4" fmla="*/ 1122962 h 224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5924" h="2245924">
                  <a:moveTo>
                    <a:pt x="0" y="1122962"/>
                  </a:moveTo>
                  <a:cubicBezTo>
                    <a:pt x="0" y="502767"/>
                    <a:pt x="502767" y="0"/>
                    <a:pt x="1122962" y="0"/>
                  </a:cubicBezTo>
                  <a:cubicBezTo>
                    <a:pt x="1743157" y="0"/>
                    <a:pt x="2245924" y="502767"/>
                    <a:pt x="2245924" y="1122962"/>
                  </a:cubicBezTo>
                  <a:cubicBezTo>
                    <a:pt x="2245924" y="1743157"/>
                    <a:pt x="1743157" y="2245924"/>
                    <a:pt x="1122962" y="2245924"/>
                  </a:cubicBezTo>
                  <a:cubicBezTo>
                    <a:pt x="502767" y="2245924"/>
                    <a:pt x="0" y="1743157"/>
                    <a:pt x="0" y="1122962"/>
                  </a:cubicBezTo>
                  <a:close/>
                </a:path>
              </a:pathLst>
            </a:custGeom>
            <a:solidFill>
              <a:schemeClr val="accent3"/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205" tIns="236205" rIns="236205" bIns="236205" numCol="1" spcCol="127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>
                  <a:solidFill>
                    <a:prstClr val="white"/>
                  </a:solidFill>
                  <a:latin typeface="Lato" charset="0"/>
                  <a:ea typeface="Lato" charset="0"/>
                  <a:cs typeface="Lato" charset="0"/>
                </a:rPr>
                <a:t>数据</a:t>
              </a:r>
              <a:endParaRPr lang="en-US" altLang="zh-CN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endParaRPr>
            </a:p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>
                  <a:solidFill>
                    <a:prstClr val="white"/>
                  </a:solidFill>
                  <a:latin typeface="Lato" charset="0"/>
                  <a:ea typeface="Lato" charset="0"/>
                  <a:cs typeface="Lato" charset="0"/>
                </a:rPr>
                <a:t>记录</a:t>
              </a:r>
              <a:endParaRPr lang="en-US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84" name="TextBox 11"/>
            <p:cNvSpPr txBox="1"/>
            <p:nvPr/>
          </p:nvSpPr>
          <p:spPr>
            <a:xfrm>
              <a:off x="2865095" y="3201047"/>
              <a:ext cx="962099" cy="1383101"/>
            </a:xfrm>
            <a:prstGeom prst="rect">
              <a:avLst/>
            </a:prstGeom>
            <a:noFill/>
          </p:spPr>
          <p:txBody>
            <a:bodyPr wrap="none" lIns="121920" tIns="365760" rIns="121920" bIns="243840" rtlCol="0">
              <a:spAutoFit/>
            </a:bodyPr>
            <a:lstStyle/>
            <a:p>
              <a:pPr algn="ctr" defTabSz="1218323">
                <a:lnSpc>
                  <a:spcPts val="1620"/>
                </a:lnSpc>
                <a:spcAft>
                  <a:spcPts val="1600"/>
                </a:spcAft>
              </a:pPr>
              <a:r>
                <a:rPr lang="zh-CN" altLang="en-US" sz="2400" b="1" dirty="0">
                  <a:solidFill>
                    <a:prstClr val="white"/>
                  </a:solidFill>
                  <a:latin typeface="Lato" charset="0"/>
                  <a:ea typeface="Lato" charset="0"/>
                  <a:cs typeface="Lato" charset="0"/>
                </a:rPr>
                <a:t>全程</a:t>
              </a:r>
              <a:endParaRPr lang="en-US" altLang="zh-CN" sz="2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endParaRPr>
            </a:p>
            <a:p>
              <a:pPr algn="ctr" defTabSz="1218323">
                <a:lnSpc>
                  <a:spcPts val="1620"/>
                </a:lnSpc>
                <a:spcAft>
                  <a:spcPts val="1600"/>
                </a:spcAft>
              </a:pPr>
              <a:r>
                <a:rPr lang="zh-CN" altLang="en-US" sz="2400" b="1" dirty="0">
                  <a:solidFill>
                    <a:prstClr val="white"/>
                  </a:solidFill>
                  <a:latin typeface="Lato" charset="0"/>
                  <a:ea typeface="Lato" charset="0"/>
                  <a:cs typeface="Lato" charset="0"/>
                </a:rPr>
                <a:t>跟踪</a:t>
              </a:r>
              <a:endParaRPr lang="en-US" sz="2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20" name="文本框 13"/>
          <p:cNvSpPr txBox="1">
            <a:spLocks noChangeArrowheads="1"/>
          </p:cNvSpPr>
          <p:nvPr/>
        </p:nvSpPr>
        <p:spPr bwMode="auto">
          <a:xfrm>
            <a:off x="4858820" y="1891108"/>
            <a:ext cx="66686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8323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prstClr val="white">
                    <a:lumMod val="50000"/>
                  </a:prstClr>
                </a:solidFill>
                <a:latin typeface="宋体" panose="02010600030101010101" pitchFamily="2" charset="-122"/>
              </a:rPr>
              <a:t>检修过程中每个环节，部件和整件修前检、修后检、工长验收、车间抽查等环节系统都建立工单记录检测数据，全程跟踪监测。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820" y="3216599"/>
            <a:ext cx="7006282" cy="1999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148"/>
          <p:cNvSpPr txBox="1"/>
          <p:nvPr/>
        </p:nvSpPr>
        <p:spPr>
          <a:xfrm>
            <a:off x="114300" y="415596"/>
            <a:ext cx="11988800" cy="830054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44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检修工单全程跟踪</a:t>
            </a:r>
            <a:endParaRPr lang="en-US" altLang="zh-CN" sz="4400" b="1" cap="all" spc="284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762544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/>
          <p:nvPr/>
        </p:nvGrpSpPr>
        <p:grpSpPr>
          <a:xfrm>
            <a:off x="3775260" y="2676008"/>
            <a:ext cx="2584706" cy="878887"/>
            <a:chOff x="3349757" y="1715147"/>
            <a:chExt cx="1381761" cy="954901"/>
          </a:xfrm>
        </p:grpSpPr>
        <p:sp>
          <p:nvSpPr>
            <p:cNvPr id="38" name="Freeform: Shape 107"/>
            <p:cNvSpPr/>
            <p:nvPr/>
          </p:nvSpPr>
          <p:spPr>
            <a:xfrm rot="5400000">
              <a:off x="3743955" y="1682486"/>
              <a:ext cx="593365" cy="1381760"/>
            </a:xfrm>
            <a:custGeom>
              <a:avLst/>
              <a:gdLst>
                <a:gd name="connsiteX0" fmla="*/ 102399 w 511969"/>
                <a:gd name="connsiteY0" fmla="*/ 1192214 h 1192214"/>
                <a:gd name="connsiteX1" fmla="*/ 102562 w 511969"/>
                <a:gd name="connsiteY1" fmla="*/ 1191908 h 1192214"/>
                <a:gd name="connsiteX2" fmla="*/ 369017 w 511969"/>
                <a:gd name="connsiteY2" fmla="*/ 861216 h 1192214"/>
                <a:gd name="connsiteX3" fmla="*/ 235667 w 511969"/>
                <a:gd name="connsiteY3" fmla="*/ 861216 h 1192214"/>
                <a:gd name="connsiteX4" fmla="*/ 235667 w 511969"/>
                <a:gd name="connsiteY4" fmla="*/ 432593 h 1192214"/>
                <a:gd name="connsiteX5" fmla="*/ 234951 w 511969"/>
                <a:gd name="connsiteY5" fmla="*/ 432593 h 1192214"/>
                <a:gd name="connsiteX6" fmla="*/ 234951 w 511969"/>
                <a:gd name="connsiteY6" fmla="*/ 389380 h 1192214"/>
                <a:gd name="connsiteX7" fmla="*/ 166325 w 511969"/>
                <a:gd name="connsiteY7" fmla="*/ 285848 h 1192214"/>
                <a:gd name="connsiteX8" fmla="*/ 122594 w 511969"/>
                <a:gd name="connsiteY8" fmla="*/ 277019 h 1192214"/>
                <a:gd name="connsiteX9" fmla="*/ 265541 w 511969"/>
                <a:gd name="connsiteY9" fmla="*/ 277019 h 1192214"/>
                <a:gd name="connsiteX10" fmla="*/ 377903 w 511969"/>
                <a:gd name="connsiteY10" fmla="*/ 389381 h 1192214"/>
                <a:gd name="connsiteX11" fmla="*/ 377903 w 511969"/>
                <a:gd name="connsiteY11" fmla="*/ 432594 h 1192214"/>
                <a:gd name="connsiteX12" fmla="*/ 378619 w 511969"/>
                <a:gd name="connsiteY12" fmla="*/ 432594 h 1192214"/>
                <a:gd name="connsiteX13" fmla="*/ 378619 w 511969"/>
                <a:gd name="connsiteY13" fmla="*/ 861217 h 1192214"/>
                <a:gd name="connsiteX14" fmla="*/ 511969 w 511969"/>
                <a:gd name="connsiteY14" fmla="*/ 861217 h 1192214"/>
                <a:gd name="connsiteX15" fmla="*/ 245269 w 511969"/>
                <a:gd name="connsiteY15" fmla="*/ 1192213 h 1192214"/>
                <a:gd name="connsiteX16" fmla="*/ 245270 w 511969"/>
                <a:gd name="connsiteY16" fmla="*/ 1192214 h 1192214"/>
                <a:gd name="connsiteX17" fmla="*/ 0 w 511969"/>
                <a:gd name="connsiteY17" fmla="*/ 277018 h 1192214"/>
                <a:gd name="connsiteX18" fmla="*/ 0 w 511969"/>
                <a:gd name="connsiteY18" fmla="*/ 0 h 1192214"/>
                <a:gd name="connsiteX19" fmla="*/ 117476 w 511969"/>
                <a:gd name="connsiteY19" fmla="*/ 0 h 1192214"/>
                <a:gd name="connsiteX20" fmla="*/ 117476 w 511969"/>
                <a:gd name="connsiteY20" fmla="*/ 277018 h 119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1969" h="1192214">
                  <a:moveTo>
                    <a:pt x="102399" y="1192214"/>
                  </a:moveTo>
                  <a:lnTo>
                    <a:pt x="102562" y="1191908"/>
                  </a:lnTo>
                  <a:lnTo>
                    <a:pt x="369017" y="861216"/>
                  </a:lnTo>
                  <a:lnTo>
                    <a:pt x="235667" y="861216"/>
                  </a:lnTo>
                  <a:lnTo>
                    <a:pt x="235667" y="432593"/>
                  </a:lnTo>
                  <a:lnTo>
                    <a:pt x="234951" y="432593"/>
                  </a:lnTo>
                  <a:lnTo>
                    <a:pt x="234951" y="389380"/>
                  </a:lnTo>
                  <a:cubicBezTo>
                    <a:pt x="234951" y="342838"/>
                    <a:pt x="206654" y="302906"/>
                    <a:pt x="166325" y="285848"/>
                  </a:cubicBezTo>
                  <a:lnTo>
                    <a:pt x="122594" y="277019"/>
                  </a:lnTo>
                  <a:lnTo>
                    <a:pt x="265541" y="277019"/>
                  </a:lnTo>
                  <a:cubicBezTo>
                    <a:pt x="327597" y="277019"/>
                    <a:pt x="377903" y="327325"/>
                    <a:pt x="377903" y="389381"/>
                  </a:cubicBezTo>
                  <a:lnTo>
                    <a:pt x="377903" y="432594"/>
                  </a:lnTo>
                  <a:lnTo>
                    <a:pt x="378619" y="432594"/>
                  </a:lnTo>
                  <a:lnTo>
                    <a:pt x="378619" y="861217"/>
                  </a:lnTo>
                  <a:lnTo>
                    <a:pt x="511969" y="861217"/>
                  </a:lnTo>
                  <a:lnTo>
                    <a:pt x="245269" y="1192213"/>
                  </a:lnTo>
                  <a:lnTo>
                    <a:pt x="245270" y="1192214"/>
                  </a:lnTo>
                  <a:close/>
                  <a:moveTo>
                    <a:pt x="0" y="277018"/>
                  </a:moveTo>
                  <a:lnTo>
                    <a:pt x="0" y="0"/>
                  </a:lnTo>
                  <a:lnTo>
                    <a:pt x="117476" y="0"/>
                  </a:lnTo>
                  <a:lnTo>
                    <a:pt x="117476" y="27701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323"/>
              <a:endParaRPr sz="2133">
                <a:solidFill>
                  <a:prstClr val="white">
                    <a:lumMod val="50000"/>
                  </a:prstClr>
                </a:solidFill>
                <a:latin typeface="Calibri"/>
              </a:endParaRPr>
            </a:p>
          </p:txBody>
        </p:sp>
        <p:sp>
          <p:nvSpPr>
            <p:cNvPr id="39" name="Freeform: Shape 83"/>
            <p:cNvSpPr/>
            <p:nvPr/>
          </p:nvSpPr>
          <p:spPr>
            <a:xfrm rot="5400000">
              <a:off x="3646485" y="1418419"/>
              <a:ext cx="788304" cy="1381759"/>
            </a:xfrm>
            <a:custGeom>
              <a:avLst/>
              <a:gdLst>
                <a:gd name="connsiteX0" fmla="*/ 0 w 680167"/>
                <a:gd name="connsiteY0" fmla="*/ 475807 h 1192213"/>
                <a:gd name="connsiteX1" fmla="*/ 0 w 680167"/>
                <a:gd name="connsiteY1" fmla="*/ 389381 h 1192213"/>
                <a:gd name="connsiteX2" fmla="*/ 1 w 680167"/>
                <a:gd name="connsiteY2" fmla="*/ 389376 h 1192213"/>
                <a:gd name="connsiteX3" fmla="*/ 1 w 680167"/>
                <a:gd name="connsiteY3" fmla="*/ 0 h 1192213"/>
                <a:gd name="connsiteX4" fmla="*/ 311151 w 680167"/>
                <a:gd name="connsiteY4" fmla="*/ 0 h 1192213"/>
                <a:gd name="connsiteX5" fmla="*/ 311151 w 680167"/>
                <a:gd name="connsiteY5" fmla="*/ 277019 h 1192213"/>
                <a:gd name="connsiteX6" fmla="*/ 433739 w 680167"/>
                <a:gd name="connsiteY6" fmla="*/ 277019 h 1192213"/>
                <a:gd name="connsiteX7" fmla="*/ 546101 w 680167"/>
                <a:gd name="connsiteY7" fmla="*/ 389381 h 1192213"/>
                <a:gd name="connsiteX8" fmla="*/ 546101 w 680167"/>
                <a:gd name="connsiteY8" fmla="*/ 432594 h 1192213"/>
                <a:gd name="connsiteX9" fmla="*/ 546817 w 680167"/>
                <a:gd name="connsiteY9" fmla="*/ 432594 h 1192213"/>
                <a:gd name="connsiteX10" fmla="*/ 546817 w 680167"/>
                <a:gd name="connsiteY10" fmla="*/ 861217 h 1192213"/>
                <a:gd name="connsiteX11" fmla="*/ 680167 w 680167"/>
                <a:gd name="connsiteY11" fmla="*/ 861217 h 1192213"/>
                <a:gd name="connsiteX12" fmla="*/ 413467 w 680167"/>
                <a:gd name="connsiteY12" fmla="*/ 1192213 h 1192213"/>
                <a:gd name="connsiteX13" fmla="*/ 146767 w 680167"/>
                <a:gd name="connsiteY13" fmla="*/ 861217 h 1192213"/>
                <a:gd name="connsiteX14" fmla="*/ 280117 w 680167"/>
                <a:gd name="connsiteY14" fmla="*/ 861217 h 1192213"/>
                <a:gd name="connsiteX15" fmla="*/ 280117 w 680167"/>
                <a:gd name="connsiteY15" fmla="*/ 588169 h 1192213"/>
                <a:gd name="connsiteX16" fmla="*/ 112362 w 680167"/>
                <a:gd name="connsiteY16" fmla="*/ 588169 h 1192213"/>
                <a:gd name="connsiteX17" fmla="*/ 0 w 680167"/>
                <a:gd name="connsiteY17" fmla="*/ 475807 h 119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0167" h="1192213">
                  <a:moveTo>
                    <a:pt x="0" y="475807"/>
                  </a:moveTo>
                  <a:lnTo>
                    <a:pt x="0" y="389381"/>
                  </a:lnTo>
                  <a:lnTo>
                    <a:pt x="1" y="389376"/>
                  </a:lnTo>
                  <a:lnTo>
                    <a:pt x="1" y="0"/>
                  </a:lnTo>
                  <a:lnTo>
                    <a:pt x="311151" y="0"/>
                  </a:lnTo>
                  <a:lnTo>
                    <a:pt x="311151" y="277019"/>
                  </a:lnTo>
                  <a:lnTo>
                    <a:pt x="433739" y="277019"/>
                  </a:lnTo>
                  <a:cubicBezTo>
                    <a:pt x="495795" y="277019"/>
                    <a:pt x="546101" y="327325"/>
                    <a:pt x="546101" y="389381"/>
                  </a:cubicBezTo>
                  <a:lnTo>
                    <a:pt x="546101" y="432594"/>
                  </a:lnTo>
                  <a:lnTo>
                    <a:pt x="546817" y="432594"/>
                  </a:lnTo>
                  <a:lnTo>
                    <a:pt x="546817" y="861217"/>
                  </a:lnTo>
                  <a:lnTo>
                    <a:pt x="680167" y="861217"/>
                  </a:lnTo>
                  <a:lnTo>
                    <a:pt x="413467" y="1192213"/>
                  </a:lnTo>
                  <a:lnTo>
                    <a:pt x="146767" y="861217"/>
                  </a:lnTo>
                  <a:lnTo>
                    <a:pt x="280117" y="861217"/>
                  </a:lnTo>
                  <a:lnTo>
                    <a:pt x="280117" y="588169"/>
                  </a:lnTo>
                  <a:lnTo>
                    <a:pt x="112362" y="588169"/>
                  </a:lnTo>
                  <a:cubicBezTo>
                    <a:pt x="50306" y="588169"/>
                    <a:pt x="0" y="537863"/>
                    <a:pt x="0" y="4758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323"/>
              <a:endParaRPr sz="2133">
                <a:solidFill>
                  <a:prstClr val="white">
                    <a:lumMod val="50000"/>
                  </a:prstClr>
                </a:solidFill>
                <a:latin typeface="Calibri"/>
              </a:endParaRP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5792568" y="2669801"/>
            <a:ext cx="1992190" cy="805418"/>
            <a:chOff x="4731516" y="1715147"/>
            <a:chExt cx="1381762" cy="954902"/>
          </a:xfrm>
        </p:grpSpPr>
        <p:sp>
          <p:nvSpPr>
            <p:cNvPr id="36" name="Freeform: Shape 108"/>
            <p:cNvSpPr/>
            <p:nvPr/>
          </p:nvSpPr>
          <p:spPr>
            <a:xfrm rot="16200000" flipH="1">
              <a:off x="5125715" y="1682487"/>
              <a:ext cx="593365" cy="1381760"/>
            </a:xfrm>
            <a:custGeom>
              <a:avLst/>
              <a:gdLst>
                <a:gd name="connsiteX0" fmla="*/ 102399 w 511969"/>
                <a:gd name="connsiteY0" fmla="*/ 1192214 h 1192214"/>
                <a:gd name="connsiteX1" fmla="*/ 245270 w 511969"/>
                <a:gd name="connsiteY1" fmla="*/ 1192214 h 1192214"/>
                <a:gd name="connsiteX2" fmla="*/ 245269 w 511969"/>
                <a:gd name="connsiteY2" fmla="*/ 1192213 h 1192214"/>
                <a:gd name="connsiteX3" fmla="*/ 511969 w 511969"/>
                <a:gd name="connsiteY3" fmla="*/ 861217 h 1192214"/>
                <a:gd name="connsiteX4" fmla="*/ 378619 w 511969"/>
                <a:gd name="connsiteY4" fmla="*/ 861217 h 1192214"/>
                <a:gd name="connsiteX5" fmla="*/ 378619 w 511969"/>
                <a:gd name="connsiteY5" fmla="*/ 432594 h 1192214"/>
                <a:gd name="connsiteX6" fmla="*/ 377903 w 511969"/>
                <a:gd name="connsiteY6" fmla="*/ 432594 h 1192214"/>
                <a:gd name="connsiteX7" fmla="*/ 377903 w 511969"/>
                <a:gd name="connsiteY7" fmla="*/ 389381 h 1192214"/>
                <a:gd name="connsiteX8" fmla="*/ 265541 w 511969"/>
                <a:gd name="connsiteY8" fmla="*/ 277019 h 1192214"/>
                <a:gd name="connsiteX9" fmla="*/ 122594 w 511969"/>
                <a:gd name="connsiteY9" fmla="*/ 277019 h 1192214"/>
                <a:gd name="connsiteX10" fmla="*/ 166325 w 511969"/>
                <a:gd name="connsiteY10" fmla="*/ 285848 h 1192214"/>
                <a:gd name="connsiteX11" fmla="*/ 234951 w 511969"/>
                <a:gd name="connsiteY11" fmla="*/ 389380 h 1192214"/>
                <a:gd name="connsiteX12" fmla="*/ 234951 w 511969"/>
                <a:gd name="connsiteY12" fmla="*/ 432593 h 1192214"/>
                <a:gd name="connsiteX13" fmla="*/ 235667 w 511969"/>
                <a:gd name="connsiteY13" fmla="*/ 432593 h 1192214"/>
                <a:gd name="connsiteX14" fmla="*/ 235667 w 511969"/>
                <a:gd name="connsiteY14" fmla="*/ 861216 h 1192214"/>
                <a:gd name="connsiteX15" fmla="*/ 369017 w 511969"/>
                <a:gd name="connsiteY15" fmla="*/ 861216 h 1192214"/>
                <a:gd name="connsiteX16" fmla="*/ 102562 w 511969"/>
                <a:gd name="connsiteY16" fmla="*/ 1191908 h 1192214"/>
                <a:gd name="connsiteX17" fmla="*/ 0 w 511969"/>
                <a:gd name="connsiteY17" fmla="*/ 0 h 1192214"/>
                <a:gd name="connsiteX18" fmla="*/ 0 w 511969"/>
                <a:gd name="connsiteY18" fmla="*/ 277018 h 1192214"/>
                <a:gd name="connsiteX19" fmla="*/ 117476 w 511969"/>
                <a:gd name="connsiteY19" fmla="*/ 277018 h 1192214"/>
                <a:gd name="connsiteX20" fmla="*/ 117476 w 511969"/>
                <a:gd name="connsiteY20" fmla="*/ 0 h 119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1969" h="1192214">
                  <a:moveTo>
                    <a:pt x="102399" y="1192214"/>
                  </a:moveTo>
                  <a:lnTo>
                    <a:pt x="245270" y="1192214"/>
                  </a:lnTo>
                  <a:lnTo>
                    <a:pt x="245269" y="1192213"/>
                  </a:lnTo>
                  <a:lnTo>
                    <a:pt x="511969" y="861217"/>
                  </a:lnTo>
                  <a:lnTo>
                    <a:pt x="378619" y="861217"/>
                  </a:lnTo>
                  <a:lnTo>
                    <a:pt x="378619" y="432594"/>
                  </a:lnTo>
                  <a:lnTo>
                    <a:pt x="377903" y="432594"/>
                  </a:lnTo>
                  <a:lnTo>
                    <a:pt x="377903" y="389381"/>
                  </a:lnTo>
                  <a:cubicBezTo>
                    <a:pt x="377903" y="327325"/>
                    <a:pt x="327597" y="277019"/>
                    <a:pt x="265541" y="277019"/>
                  </a:cubicBezTo>
                  <a:lnTo>
                    <a:pt x="122594" y="277019"/>
                  </a:lnTo>
                  <a:lnTo>
                    <a:pt x="166325" y="285848"/>
                  </a:lnTo>
                  <a:cubicBezTo>
                    <a:pt x="206654" y="302906"/>
                    <a:pt x="234951" y="342838"/>
                    <a:pt x="234951" y="389380"/>
                  </a:cubicBezTo>
                  <a:lnTo>
                    <a:pt x="234951" y="432593"/>
                  </a:lnTo>
                  <a:lnTo>
                    <a:pt x="235667" y="432593"/>
                  </a:lnTo>
                  <a:lnTo>
                    <a:pt x="235667" y="861216"/>
                  </a:lnTo>
                  <a:lnTo>
                    <a:pt x="369017" y="861216"/>
                  </a:lnTo>
                  <a:lnTo>
                    <a:pt x="102562" y="1191908"/>
                  </a:lnTo>
                  <a:close/>
                  <a:moveTo>
                    <a:pt x="0" y="0"/>
                  </a:moveTo>
                  <a:lnTo>
                    <a:pt x="0" y="277018"/>
                  </a:lnTo>
                  <a:lnTo>
                    <a:pt x="117476" y="277018"/>
                  </a:lnTo>
                  <a:lnTo>
                    <a:pt x="11747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323"/>
              <a:endParaRPr sz="2133">
                <a:solidFill>
                  <a:prstClr val="white">
                    <a:lumMod val="50000"/>
                  </a:prstClr>
                </a:solidFill>
                <a:latin typeface="Calibri"/>
              </a:endParaRPr>
            </a:p>
          </p:txBody>
        </p:sp>
        <p:sp>
          <p:nvSpPr>
            <p:cNvPr id="37" name="Freeform: Shape 93"/>
            <p:cNvSpPr/>
            <p:nvPr/>
          </p:nvSpPr>
          <p:spPr>
            <a:xfrm rot="16200000" flipH="1">
              <a:off x="5028244" y="1418419"/>
              <a:ext cx="788304" cy="1381759"/>
            </a:xfrm>
            <a:custGeom>
              <a:avLst/>
              <a:gdLst>
                <a:gd name="connsiteX0" fmla="*/ 0 w 680167"/>
                <a:gd name="connsiteY0" fmla="*/ 475807 h 1192213"/>
                <a:gd name="connsiteX1" fmla="*/ 0 w 680167"/>
                <a:gd name="connsiteY1" fmla="*/ 389381 h 1192213"/>
                <a:gd name="connsiteX2" fmla="*/ 1 w 680167"/>
                <a:gd name="connsiteY2" fmla="*/ 389376 h 1192213"/>
                <a:gd name="connsiteX3" fmla="*/ 1 w 680167"/>
                <a:gd name="connsiteY3" fmla="*/ 0 h 1192213"/>
                <a:gd name="connsiteX4" fmla="*/ 311151 w 680167"/>
                <a:gd name="connsiteY4" fmla="*/ 0 h 1192213"/>
                <a:gd name="connsiteX5" fmla="*/ 311151 w 680167"/>
                <a:gd name="connsiteY5" fmla="*/ 277019 h 1192213"/>
                <a:gd name="connsiteX6" fmla="*/ 433739 w 680167"/>
                <a:gd name="connsiteY6" fmla="*/ 277019 h 1192213"/>
                <a:gd name="connsiteX7" fmla="*/ 546101 w 680167"/>
                <a:gd name="connsiteY7" fmla="*/ 389381 h 1192213"/>
                <a:gd name="connsiteX8" fmla="*/ 546101 w 680167"/>
                <a:gd name="connsiteY8" fmla="*/ 432594 h 1192213"/>
                <a:gd name="connsiteX9" fmla="*/ 546817 w 680167"/>
                <a:gd name="connsiteY9" fmla="*/ 432594 h 1192213"/>
                <a:gd name="connsiteX10" fmla="*/ 546817 w 680167"/>
                <a:gd name="connsiteY10" fmla="*/ 861217 h 1192213"/>
                <a:gd name="connsiteX11" fmla="*/ 680167 w 680167"/>
                <a:gd name="connsiteY11" fmla="*/ 861217 h 1192213"/>
                <a:gd name="connsiteX12" fmla="*/ 413467 w 680167"/>
                <a:gd name="connsiteY12" fmla="*/ 1192213 h 1192213"/>
                <a:gd name="connsiteX13" fmla="*/ 146767 w 680167"/>
                <a:gd name="connsiteY13" fmla="*/ 861217 h 1192213"/>
                <a:gd name="connsiteX14" fmla="*/ 280117 w 680167"/>
                <a:gd name="connsiteY14" fmla="*/ 861217 h 1192213"/>
                <a:gd name="connsiteX15" fmla="*/ 280117 w 680167"/>
                <a:gd name="connsiteY15" fmla="*/ 588169 h 1192213"/>
                <a:gd name="connsiteX16" fmla="*/ 112362 w 680167"/>
                <a:gd name="connsiteY16" fmla="*/ 588169 h 1192213"/>
                <a:gd name="connsiteX17" fmla="*/ 0 w 680167"/>
                <a:gd name="connsiteY17" fmla="*/ 475807 h 119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0167" h="1192213">
                  <a:moveTo>
                    <a:pt x="0" y="475807"/>
                  </a:moveTo>
                  <a:lnTo>
                    <a:pt x="0" y="389381"/>
                  </a:lnTo>
                  <a:lnTo>
                    <a:pt x="1" y="389376"/>
                  </a:lnTo>
                  <a:lnTo>
                    <a:pt x="1" y="0"/>
                  </a:lnTo>
                  <a:lnTo>
                    <a:pt x="311151" y="0"/>
                  </a:lnTo>
                  <a:lnTo>
                    <a:pt x="311151" y="277019"/>
                  </a:lnTo>
                  <a:lnTo>
                    <a:pt x="433739" y="277019"/>
                  </a:lnTo>
                  <a:cubicBezTo>
                    <a:pt x="495795" y="277019"/>
                    <a:pt x="546101" y="327325"/>
                    <a:pt x="546101" y="389381"/>
                  </a:cubicBezTo>
                  <a:lnTo>
                    <a:pt x="546101" y="432594"/>
                  </a:lnTo>
                  <a:lnTo>
                    <a:pt x="546817" y="432594"/>
                  </a:lnTo>
                  <a:lnTo>
                    <a:pt x="546817" y="861217"/>
                  </a:lnTo>
                  <a:lnTo>
                    <a:pt x="680167" y="861217"/>
                  </a:lnTo>
                  <a:lnTo>
                    <a:pt x="413467" y="1192213"/>
                  </a:lnTo>
                  <a:lnTo>
                    <a:pt x="146767" y="861217"/>
                  </a:lnTo>
                  <a:lnTo>
                    <a:pt x="280117" y="861217"/>
                  </a:lnTo>
                  <a:lnTo>
                    <a:pt x="280117" y="588169"/>
                  </a:lnTo>
                  <a:lnTo>
                    <a:pt x="112362" y="588169"/>
                  </a:lnTo>
                  <a:cubicBezTo>
                    <a:pt x="50306" y="588169"/>
                    <a:pt x="0" y="537863"/>
                    <a:pt x="0" y="4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323"/>
              <a:endParaRPr sz="2133">
                <a:solidFill>
                  <a:prstClr val="white">
                    <a:lumMod val="50000"/>
                  </a:prstClr>
                </a:solidFill>
                <a:latin typeface="Calibri"/>
              </a:endParaRPr>
            </a:p>
          </p:txBody>
        </p:sp>
      </p:grpSp>
      <p:grpSp>
        <p:nvGrpSpPr>
          <p:cNvPr id="5" name="Group 8"/>
          <p:cNvGrpSpPr/>
          <p:nvPr/>
        </p:nvGrpSpPr>
        <p:grpSpPr>
          <a:xfrm>
            <a:off x="3775070" y="3760142"/>
            <a:ext cx="2585415" cy="880500"/>
            <a:chOff x="3539330" y="2839965"/>
            <a:chExt cx="1192541" cy="825424"/>
          </a:xfrm>
        </p:grpSpPr>
        <p:sp>
          <p:nvSpPr>
            <p:cNvPr id="34" name="Freeform: Shape 97"/>
            <p:cNvSpPr/>
            <p:nvPr/>
          </p:nvSpPr>
          <p:spPr>
            <a:xfrm rot="16200000" flipV="1">
              <a:off x="3795353" y="2583942"/>
              <a:ext cx="680167" cy="1192213"/>
            </a:xfrm>
            <a:custGeom>
              <a:avLst/>
              <a:gdLst>
                <a:gd name="connsiteX0" fmla="*/ 0 w 680167"/>
                <a:gd name="connsiteY0" fmla="*/ 475807 h 1192213"/>
                <a:gd name="connsiteX1" fmla="*/ 0 w 680167"/>
                <a:gd name="connsiteY1" fmla="*/ 389381 h 1192213"/>
                <a:gd name="connsiteX2" fmla="*/ 1 w 680167"/>
                <a:gd name="connsiteY2" fmla="*/ 389376 h 1192213"/>
                <a:gd name="connsiteX3" fmla="*/ 1 w 680167"/>
                <a:gd name="connsiteY3" fmla="*/ 0 h 1192213"/>
                <a:gd name="connsiteX4" fmla="*/ 311151 w 680167"/>
                <a:gd name="connsiteY4" fmla="*/ 0 h 1192213"/>
                <a:gd name="connsiteX5" fmla="*/ 311151 w 680167"/>
                <a:gd name="connsiteY5" fmla="*/ 277019 h 1192213"/>
                <a:gd name="connsiteX6" fmla="*/ 433739 w 680167"/>
                <a:gd name="connsiteY6" fmla="*/ 277019 h 1192213"/>
                <a:gd name="connsiteX7" fmla="*/ 546101 w 680167"/>
                <a:gd name="connsiteY7" fmla="*/ 389381 h 1192213"/>
                <a:gd name="connsiteX8" fmla="*/ 546101 w 680167"/>
                <a:gd name="connsiteY8" fmla="*/ 432594 h 1192213"/>
                <a:gd name="connsiteX9" fmla="*/ 546817 w 680167"/>
                <a:gd name="connsiteY9" fmla="*/ 432594 h 1192213"/>
                <a:gd name="connsiteX10" fmla="*/ 546817 w 680167"/>
                <a:gd name="connsiteY10" fmla="*/ 861217 h 1192213"/>
                <a:gd name="connsiteX11" fmla="*/ 680167 w 680167"/>
                <a:gd name="connsiteY11" fmla="*/ 861217 h 1192213"/>
                <a:gd name="connsiteX12" fmla="*/ 413467 w 680167"/>
                <a:gd name="connsiteY12" fmla="*/ 1192213 h 1192213"/>
                <a:gd name="connsiteX13" fmla="*/ 146767 w 680167"/>
                <a:gd name="connsiteY13" fmla="*/ 861217 h 1192213"/>
                <a:gd name="connsiteX14" fmla="*/ 280117 w 680167"/>
                <a:gd name="connsiteY14" fmla="*/ 861217 h 1192213"/>
                <a:gd name="connsiteX15" fmla="*/ 280117 w 680167"/>
                <a:gd name="connsiteY15" fmla="*/ 588169 h 1192213"/>
                <a:gd name="connsiteX16" fmla="*/ 112362 w 680167"/>
                <a:gd name="connsiteY16" fmla="*/ 588169 h 1192213"/>
                <a:gd name="connsiteX17" fmla="*/ 0 w 680167"/>
                <a:gd name="connsiteY17" fmla="*/ 475807 h 119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0167" h="1192213">
                  <a:moveTo>
                    <a:pt x="0" y="475807"/>
                  </a:moveTo>
                  <a:lnTo>
                    <a:pt x="0" y="389381"/>
                  </a:lnTo>
                  <a:lnTo>
                    <a:pt x="1" y="389376"/>
                  </a:lnTo>
                  <a:lnTo>
                    <a:pt x="1" y="0"/>
                  </a:lnTo>
                  <a:lnTo>
                    <a:pt x="311151" y="0"/>
                  </a:lnTo>
                  <a:lnTo>
                    <a:pt x="311151" y="277019"/>
                  </a:lnTo>
                  <a:lnTo>
                    <a:pt x="433739" y="277019"/>
                  </a:lnTo>
                  <a:cubicBezTo>
                    <a:pt x="495795" y="277019"/>
                    <a:pt x="546101" y="327325"/>
                    <a:pt x="546101" y="389381"/>
                  </a:cubicBezTo>
                  <a:lnTo>
                    <a:pt x="546101" y="432594"/>
                  </a:lnTo>
                  <a:lnTo>
                    <a:pt x="546817" y="432594"/>
                  </a:lnTo>
                  <a:lnTo>
                    <a:pt x="546817" y="861217"/>
                  </a:lnTo>
                  <a:lnTo>
                    <a:pt x="680167" y="861217"/>
                  </a:lnTo>
                  <a:lnTo>
                    <a:pt x="413467" y="1192213"/>
                  </a:lnTo>
                  <a:lnTo>
                    <a:pt x="146767" y="861217"/>
                  </a:lnTo>
                  <a:lnTo>
                    <a:pt x="280117" y="861217"/>
                  </a:lnTo>
                  <a:lnTo>
                    <a:pt x="280117" y="588169"/>
                  </a:lnTo>
                  <a:lnTo>
                    <a:pt x="112362" y="588169"/>
                  </a:lnTo>
                  <a:cubicBezTo>
                    <a:pt x="50306" y="588169"/>
                    <a:pt x="0" y="537863"/>
                    <a:pt x="0" y="47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323"/>
              <a:endParaRPr sz="2133">
                <a:solidFill>
                  <a:prstClr val="white">
                    <a:lumMod val="50000"/>
                  </a:prstClr>
                </a:solidFill>
                <a:latin typeface="Calibri"/>
              </a:endParaRPr>
            </a:p>
          </p:txBody>
        </p:sp>
        <p:sp>
          <p:nvSpPr>
            <p:cNvPr id="35" name="Freeform: Shape 114"/>
            <p:cNvSpPr/>
            <p:nvPr/>
          </p:nvSpPr>
          <p:spPr>
            <a:xfrm rot="16200000">
              <a:off x="3857159" y="2790676"/>
              <a:ext cx="559588" cy="1189837"/>
            </a:xfrm>
            <a:custGeom>
              <a:avLst/>
              <a:gdLst>
                <a:gd name="connsiteX0" fmla="*/ 236481 w 559588"/>
                <a:gd name="connsiteY0" fmla="*/ 607831 h 1189837"/>
                <a:gd name="connsiteX1" fmla="*/ 211501 w 559588"/>
                <a:gd name="connsiteY1" fmla="*/ 612875 h 1189837"/>
                <a:gd name="connsiteX2" fmla="*/ 142876 w 559588"/>
                <a:gd name="connsiteY2" fmla="*/ 716407 h 1189837"/>
                <a:gd name="connsiteX3" fmla="*/ 142876 w 559588"/>
                <a:gd name="connsiteY3" fmla="*/ 802833 h 1189837"/>
                <a:gd name="connsiteX4" fmla="*/ 142877 w 559588"/>
                <a:gd name="connsiteY4" fmla="*/ 802838 h 1189837"/>
                <a:gd name="connsiteX5" fmla="*/ 142877 w 559588"/>
                <a:gd name="connsiteY5" fmla="*/ 1189837 h 1189837"/>
                <a:gd name="connsiteX6" fmla="*/ 0 w 559588"/>
                <a:gd name="connsiteY6" fmla="*/ 1189837 h 1189837"/>
                <a:gd name="connsiteX7" fmla="*/ 0 w 559588"/>
                <a:gd name="connsiteY7" fmla="*/ 717356 h 1189837"/>
                <a:gd name="connsiteX8" fmla="*/ 113304 w 559588"/>
                <a:gd name="connsiteY8" fmla="*/ 604052 h 1189837"/>
                <a:gd name="connsiteX9" fmla="*/ 217762 w 559588"/>
                <a:gd name="connsiteY9" fmla="*/ 604052 h 1189837"/>
                <a:gd name="connsiteX10" fmla="*/ 539393 w 559588"/>
                <a:gd name="connsiteY10" fmla="*/ 915195 h 1189837"/>
                <a:gd name="connsiteX11" fmla="*/ 454027 w 559588"/>
                <a:gd name="connsiteY11" fmla="*/ 915195 h 1189837"/>
                <a:gd name="connsiteX12" fmla="*/ 454027 w 559588"/>
                <a:gd name="connsiteY12" fmla="*/ 915195 h 1189837"/>
                <a:gd name="connsiteX13" fmla="*/ 539391 w 559588"/>
                <a:gd name="connsiteY13" fmla="*/ 915195 h 1189837"/>
                <a:gd name="connsiteX14" fmla="*/ 559588 w 559588"/>
                <a:gd name="connsiteY14" fmla="*/ 0 h 1189837"/>
                <a:gd name="connsiteX15" fmla="*/ 559425 w 559588"/>
                <a:gd name="connsiteY15" fmla="*/ 306 h 1189837"/>
                <a:gd name="connsiteX16" fmla="*/ 558007 w 559588"/>
                <a:gd name="connsiteY16" fmla="*/ 2066 h 1189837"/>
                <a:gd name="connsiteX17" fmla="*/ 556343 w 559588"/>
                <a:gd name="connsiteY17" fmla="*/ 1 h 1189837"/>
                <a:gd name="connsiteX18" fmla="*/ 289643 w 559588"/>
                <a:gd name="connsiteY18" fmla="*/ 330997 h 1189837"/>
                <a:gd name="connsiteX19" fmla="*/ 292971 w 559588"/>
                <a:gd name="connsiteY19" fmla="*/ 330997 h 1189837"/>
                <a:gd name="connsiteX20" fmla="*/ 292970 w 559588"/>
                <a:gd name="connsiteY20" fmla="*/ 330998 h 1189837"/>
                <a:gd name="connsiteX21" fmla="*/ 422993 w 559588"/>
                <a:gd name="connsiteY21" fmla="*/ 330998 h 1189837"/>
                <a:gd name="connsiteX22" fmla="*/ 422993 w 559588"/>
                <a:gd name="connsiteY22" fmla="*/ 604045 h 1189837"/>
                <a:gd name="connsiteX23" fmla="*/ 283368 w 559588"/>
                <a:gd name="connsiteY23" fmla="*/ 604045 h 1189837"/>
                <a:gd name="connsiteX24" fmla="*/ 283368 w 559588"/>
                <a:gd name="connsiteY24" fmla="*/ 330997 h 1189837"/>
                <a:gd name="connsiteX25" fmla="*/ 150018 w 559588"/>
                <a:gd name="connsiteY25" fmla="*/ 330997 h 1189837"/>
                <a:gd name="connsiteX26" fmla="*/ 416718 w 559588"/>
                <a:gd name="connsiteY26" fmla="*/ 1 h 1189837"/>
                <a:gd name="connsiteX27" fmla="*/ 416717 w 559588"/>
                <a:gd name="connsiteY27" fmla="*/ 0 h 1189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59588" h="1189837">
                  <a:moveTo>
                    <a:pt x="236481" y="607831"/>
                  </a:moveTo>
                  <a:lnTo>
                    <a:pt x="211501" y="612875"/>
                  </a:lnTo>
                  <a:cubicBezTo>
                    <a:pt x="171173" y="629932"/>
                    <a:pt x="142876" y="669865"/>
                    <a:pt x="142876" y="716407"/>
                  </a:cubicBezTo>
                  <a:lnTo>
                    <a:pt x="142876" y="802833"/>
                  </a:lnTo>
                  <a:lnTo>
                    <a:pt x="142877" y="802838"/>
                  </a:lnTo>
                  <a:lnTo>
                    <a:pt x="142877" y="1189837"/>
                  </a:lnTo>
                  <a:lnTo>
                    <a:pt x="0" y="1189837"/>
                  </a:lnTo>
                  <a:lnTo>
                    <a:pt x="0" y="717356"/>
                  </a:lnTo>
                  <a:cubicBezTo>
                    <a:pt x="0" y="654780"/>
                    <a:pt x="50728" y="604052"/>
                    <a:pt x="113304" y="604052"/>
                  </a:cubicBezTo>
                  <a:lnTo>
                    <a:pt x="217762" y="604052"/>
                  </a:lnTo>
                  <a:close/>
                  <a:moveTo>
                    <a:pt x="539393" y="915195"/>
                  </a:moveTo>
                  <a:lnTo>
                    <a:pt x="454027" y="915195"/>
                  </a:lnTo>
                  <a:lnTo>
                    <a:pt x="454027" y="915195"/>
                  </a:lnTo>
                  <a:lnTo>
                    <a:pt x="539391" y="915195"/>
                  </a:lnTo>
                  <a:close/>
                  <a:moveTo>
                    <a:pt x="559588" y="0"/>
                  </a:moveTo>
                  <a:lnTo>
                    <a:pt x="559425" y="306"/>
                  </a:lnTo>
                  <a:lnTo>
                    <a:pt x="558007" y="2066"/>
                  </a:lnTo>
                  <a:lnTo>
                    <a:pt x="556343" y="1"/>
                  </a:lnTo>
                  <a:lnTo>
                    <a:pt x="289643" y="330997"/>
                  </a:lnTo>
                  <a:lnTo>
                    <a:pt x="292971" y="330997"/>
                  </a:lnTo>
                  <a:lnTo>
                    <a:pt x="292970" y="330998"/>
                  </a:lnTo>
                  <a:lnTo>
                    <a:pt x="422993" y="330998"/>
                  </a:lnTo>
                  <a:lnTo>
                    <a:pt x="422993" y="604045"/>
                  </a:lnTo>
                  <a:lnTo>
                    <a:pt x="283368" y="604045"/>
                  </a:lnTo>
                  <a:lnTo>
                    <a:pt x="283368" y="330997"/>
                  </a:lnTo>
                  <a:lnTo>
                    <a:pt x="150018" y="330997"/>
                  </a:lnTo>
                  <a:lnTo>
                    <a:pt x="416718" y="1"/>
                  </a:lnTo>
                  <a:lnTo>
                    <a:pt x="41671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323"/>
              <a:endParaRPr sz="2133">
                <a:solidFill>
                  <a:prstClr val="white">
                    <a:lumMod val="50000"/>
                  </a:prstClr>
                </a:solidFill>
                <a:latin typeface="Calibri"/>
              </a:endParaRPr>
            </a:p>
          </p:txBody>
        </p:sp>
      </p:grpSp>
      <p:grpSp>
        <p:nvGrpSpPr>
          <p:cNvPr id="6" name="Group 115"/>
          <p:cNvGrpSpPr/>
          <p:nvPr/>
        </p:nvGrpSpPr>
        <p:grpSpPr>
          <a:xfrm flipH="1">
            <a:off x="5792563" y="3753926"/>
            <a:ext cx="1992733" cy="806895"/>
            <a:chOff x="3539330" y="2839965"/>
            <a:chExt cx="1192541" cy="825424"/>
          </a:xfrm>
        </p:grpSpPr>
        <p:sp>
          <p:nvSpPr>
            <p:cNvPr id="32" name="Freeform: Shape 116"/>
            <p:cNvSpPr/>
            <p:nvPr/>
          </p:nvSpPr>
          <p:spPr>
            <a:xfrm rot="16200000" flipV="1">
              <a:off x="3795353" y="2583942"/>
              <a:ext cx="680167" cy="1192213"/>
            </a:xfrm>
            <a:custGeom>
              <a:avLst/>
              <a:gdLst>
                <a:gd name="connsiteX0" fmla="*/ 0 w 680167"/>
                <a:gd name="connsiteY0" fmla="*/ 475807 h 1192213"/>
                <a:gd name="connsiteX1" fmla="*/ 0 w 680167"/>
                <a:gd name="connsiteY1" fmla="*/ 389381 h 1192213"/>
                <a:gd name="connsiteX2" fmla="*/ 1 w 680167"/>
                <a:gd name="connsiteY2" fmla="*/ 389376 h 1192213"/>
                <a:gd name="connsiteX3" fmla="*/ 1 w 680167"/>
                <a:gd name="connsiteY3" fmla="*/ 0 h 1192213"/>
                <a:gd name="connsiteX4" fmla="*/ 311151 w 680167"/>
                <a:gd name="connsiteY4" fmla="*/ 0 h 1192213"/>
                <a:gd name="connsiteX5" fmla="*/ 311151 w 680167"/>
                <a:gd name="connsiteY5" fmla="*/ 277019 h 1192213"/>
                <a:gd name="connsiteX6" fmla="*/ 433739 w 680167"/>
                <a:gd name="connsiteY6" fmla="*/ 277019 h 1192213"/>
                <a:gd name="connsiteX7" fmla="*/ 546101 w 680167"/>
                <a:gd name="connsiteY7" fmla="*/ 389381 h 1192213"/>
                <a:gd name="connsiteX8" fmla="*/ 546101 w 680167"/>
                <a:gd name="connsiteY8" fmla="*/ 432594 h 1192213"/>
                <a:gd name="connsiteX9" fmla="*/ 546817 w 680167"/>
                <a:gd name="connsiteY9" fmla="*/ 432594 h 1192213"/>
                <a:gd name="connsiteX10" fmla="*/ 546817 w 680167"/>
                <a:gd name="connsiteY10" fmla="*/ 861217 h 1192213"/>
                <a:gd name="connsiteX11" fmla="*/ 680167 w 680167"/>
                <a:gd name="connsiteY11" fmla="*/ 861217 h 1192213"/>
                <a:gd name="connsiteX12" fmla="*/ 413467 w 680167"/>
                <a:gd name="connsiteY12" fmla="*/ 1192213 h 1192213"/>
                <a:gd name="connsiteX13" fmla="*/ 146767 w 680167"/>
                <a:gd name="connsiteY13" fmla="*/ 861217 h 1192213"/>
                <a:gd name="connsiteX14" fmla="*/ 280117 w 680167"/>
                <a:gd name="connsiteY14" fmla="*/ 861217 h 1192213"/>
                <a:gd name="connsiteX15" fmla="*/ 280117 w 680167"/>
                <a:gd name="connsiteY15" fmla="*/ 588169 h 1192213"/>
                <a:gd name="connsiteX16" fmla="*/ 112362 w 680167"/>
                <a:gd name="connsiteY16" fmla="*/ 588169 h 1192213"/>
                <a:gd name="connsiteX17" fmla="*/ 0 w 680167"/>
                <a:gd name="connsiteY17" fmla="*/ 475807 h 119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0167" h="1192213">
                  <a:moveTo>
                    <a:pt x="0" y="475807"/>
                  </a:moveTo>
                  <a:lnTo>
                    <a:pt x="0" y="389381"/>
                  </a:lnTo>
                  <a:lnTo>
                    <a:pt x="1" y="389376"/>
                  </a:lnTo>
                  <a:lnTo>
                    <a:pt x="1" y="0"/>
                  </a:lnTo>
                  <a:lnTo>
                    <a:pt x="311151" y="0"/>
                  </a:lnTo>
                  <a:lnTo>
                    <a:pt x="311151" y="277019"/>
                  </a:lnTo>
                  <a:lnTo>
                    <a:pt x="433739" y="277019"/>
                  </a:lnTo>
                  <a:cubicBezTo>
                    <a:pt x="495795" y="277019"/>
                    <a:pt x="546101" y="327325"/>
                    <a:pt x="546101" y="389381"/>
                  </a:cubicBezTo>
                  <a:lnTo>
                    <a:pt x="546101" y="432594"/>
                  </a:lnTo>
                  <a:lnTo>
                    <a:pt x="546817" y="432594"/>
                  </a:lnTo>
                  <a:lnTo>
                    <a:pt x="546817" y="861217"/>
                  </a:lnTo>
                  <a:lnTo>
                    <a:pt x="680167" y="861217"/>
                  </a:lnTo>
                  <a:lnTo>
                    <a:pt x="413467" y="1192213"/>
                  </a:lnTo>
                  <a:lnTo>
                    <a:pt x="146767" y="861217"/>
                  </a:lnTo>
                  <a:lnTo>
                    <a:pt x="280117" y="861217"/>
                  </a:lnTo>
                  <a:lnTo>
                    <a:pt x="280117" y="588169"/>
                  </a:lnTo>
                  <a:lnTo>
                    <a:pt x="112362" y="588169"/>
                  </a:lnTo>
                  <a:cubicBezTo>
                    <a:pt x="50306" y="588169"/>
                    <a:pt x="0" y="537863"/>
                    <a:pt x="0" y="4758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323"/>
              <a:endParaRPr sz="2133">
                <a:solidFill>
                  <a:prstClr val="white">
                    <a:lumMod val="50000"/>
                  </a:prstClr>
                </a:solidFill>
                <a:latin typeface="Calibri"/>
              </a:endParaRPr>
            </a:p>
          </p:txBody>
        </p:sp>
        <p:sp>
          <p:nvSpPr>
            <p:cNvPr id="33" name="Freeform: Shape 117"/>
            <p:cNvSpPr/>
            <p:nvPr/>
          </p:nvSpPr>
          <p:spPr>
            <a:xfrm rot="16200000">
              <a:off x="3857159" y="2790676"/>
              <a:ext cx="559588" cy="1189837"/>
            </a:xfrm>
            <a:custGeom>
              <a:avLst/>
              <a:gdLst>
                <a:gd name="connsiteX0" fmla="*/ 236481 w 559588"/>
                <a:gd name="connsiteY0" fmla="*/ 607831 h 1189837"/>
                <a:gd name="connsiteX1" fmla="*/ 211501 w 559588"/>
                <a:gd name="connsiteY1" fmla="*/ 612875 h 1189837"/>
                <a:gd name="connsiteX2" fmla="*/ 142876 w 559588"/>
                <a:gd name="connsiteY2" fmla="*/ 716407 h 1189837"/>
                <a:gd name="connsiteX3" fmla="*/ 142876 w 559588"/>
                <a:gd name="connsiteY3" fmla="*/ 802833 h 1189837"/>
                <a:gd name="connsiteX4" fmla="*/ 142877 w 559588"/>
                <a:gd name="connsiteY4" fmla="*/ 802838 h 1189837"/>
                <a:gd name="connsiteX5" fmla="*/ 142877 w 559588"/>
                <a:gd name="connsiteY5" fmla="*/ 1189837 h 1189837"/>
                <a:gd name="connsiteX6" fmla="*/ 0 w 559588"/>
                <a:gd name="connsiteY6" fmla="*/ 1189837 h 1189837"/>
                <a:gd name="connsiteX7" fmla="*/ 0 w 559588"/>
                <a:gd name="connsiteY7" fmla="*/ 717356 h 1189837"/>
                <a:gd name="connsiteX8" fmla="*/ 113304 w 559588"/>
                <a:gd name="connsiteY8" fmla="*/ 604052 h 1189837"/>
                <a:gd name="connsiteX9" fmla="*/ 217762 w 559588"/>
                <a:gd name="connsiteY9" fmla="*/ 604052 h 1189837"/>
                <a:gd name="connsiteX10" fmla="*/ 539393 w 559588"/>
                <a:gd name="connsiteY10" fmla="*/ 915195 h 1189837"/>
                <a:gd name="connsiteX11" fmla="*/ 454027 w 559588"/>
                <a:gd name="connsiteY11" fmla="*/ 915195 h 1189837"/>
                <a:gd name="connsiteX12" fmla="*/ 454027 w 559588"/>
                <a:gd name="connsiteY12" fmla="*/ 915195 h 1189837"/>
                <a:gd name="connsiteX13" fmla="*/ 539391 w 559588"/>
                <a:gd name="connsiteY13" fmla="*/ 915195 h 1189837"/>
                <a:gd name="connsiteX14" fmla="*/ 559588 w 559588"/>
                <a:gd name="connsiteY14" fmla="*/ 0 h 1189837"/>
                <a:gd name="connsiteX15" fmla="*/ 559425 w 559588"/>
                <a:gd name="connsiteY15" fmla="*/ 306 h 1189837"/>
                <a:gd name="connsiteX16" fmla="*/ 558007 w 559588"/>
                <a:gd name="connsiteY16" fmla="*/ 2066 h 1189837"/>
                <a:gd name="connsiteX17" fmla="*/ 556343 w 559588"/>
                <a:gd name="connsiteY17" fmla="*/ 1 h 1189837"/>
                <a:gd name="connsiteX18" fmla="*/ 289643 w 559588"/>
                <a:gd name="connsiteY18" fmla="*/ 330997 h 1189837"/>
                <a:gd name="connsiteX19" fmla="*/ 292971 w 559588"/>
                <a:gd name="connsiteY19" fmla="*/ 330997 h 1189837"/>
                <a:gd name="connsiteX20" fmla="*/ 292970 w 559588"/>
                <a:gd name="connsiteY20" fmla="*/ 330998 h 1189837"/>
                <a:gd name="connsiteX21" fmla="*/ 422993 w 559588"/>
                <a:gd name="connsiteY21" fmla="*/ 330998 h 1189837"/>
                <a:gd name="connsiteX22" fmla="*/ 422993 w 559588"/>
                <a:gd name="connsiteY22" fmla="*/ 604045 h 1189837"/>
                <a:gd name="connsiteX23" fmla="*/ 283368 w 559588"/>
                <a:gd name="connsiteY23" fmla="*/ 604045 h 1189837"/>
                <a:gd name="connsiteX24" fmla="*/ 283368 w 559588"/>
                <a:gd name="connsiteY24" fmla="*/ 330997 h 1189837"/>
                <a:gd name="connsiteX25" fmla="*/ 150018 w 559588"/>
                <a:gd name="connsiteY25" fmla="*/ 330997 h 1189837"/>
                <a:gd name="connsiteX26" fmla="*/ 416718 w 559588"/>
                <a:gd name="connsiteY26" fmla="*/ 1 h 1189837"/>
                <a:gd name="connsiteX27" fmla="*/ 416717 w 559588"/>
                <a:gd name="connsiteY27" fmla="*/ 0 h 1189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59588" h="1189837">
                  <a:moveTo>
                    <a:pt x="236481" y="607831"/>
                  </a:moveTo>
                  <a:lnTo>
                    <a:pt x="211501" y="612875"/>
                  </a:lnTo>
                  <a:cubicBezTo>
                    <a:pt x="171173" y="629932"/>
                    <a:pt x="142876" y="669865"/>
                    <a:pt x="142876" y="716407"/>
                  </a:cubicBezTo>
                  <a:lnTo>
                    <a:pt x="142876" y="802833"/>
                  </a:lnTo>
                  <a:lnTo>
                    <a:pt x="142877" y="802838"/>
                  </a:lnTo>
                  <a:lnTo>
                    <a:pt x="142877" y="1189837"/>
                  </a:lnTo>
                  <a:lnTo>
                    <a:pt x="0" y="1189837"/>
                  </a:lnTo>
                  <a:lnTo>
                    <a:pt x="0" y="717356"/>
                  </a:lnTo>
                  <a:cubicBezTo>
                    <a:pt x="0" y="654780"/>
                    <a:pt x="50728" y="604052"/>
                    <a:pt x="113304" y="604052"/>
                  </a:cubicBezTo>
                  <a:lnTo>
                    <a:pt x="217762" y="604052"/>
                  </a:lnTo>
                  <a:close/>
                  <a:moveTo>
                    <a:pt x="539393" y="915195"/>
                  </a:moveTo>
                  <a:lnTo>
                    <a:pt x="454027" y="915195"/>
                  </a:lnTo>
                  <a:lnTo>
                    <a:pt x="454027" y="915195"/>
                  </a:lnTo>
                  <a:lnTo>
                    <a:pt x="539391" y="915195"/>
                  </a:lnTo>
                  <a:close/>
                  <a:moveTo>
                    <a:pt x="559588" y="0"/>
                  </a:moveTo>
                  <a:lnTo>
                    <a:pt x="559425" y="306"/>
                  </a:lnTo>
                  <a:lnTo>
                    <a:pt x="558007" y="2066"/>
                  </a:lnTo>
                  <a:lnTo>
                    <a:pt x="556343" y="1"/>
                  </a:lnTo>
                  <a:lnTo>
                    <a:pt x="289643" y="330997"/>
                  </a:lnTo>
                  <a:lnTo>
                    <a:pt x="292971" y="330997"/>
                  </a:lnTo>
                  <a:lnTo>
                    <a:pt x="292970" y="330998"/>
                  </a:lnTo>
                  <a:lnTo>
                    <a:pt x="422993" y="330998"/>
                  </a:lnTo>
                  <a:lnTo>
                    <a:pt x="422993" y="604045"/>
                  </a:lnTo>
                  <a:lnTo>
                    <a:pt x="283368" y="604045"/>
                  </a:lnTo>
                  <a:lnTo>
                    <a:pt x="283368" y="330997"/>
                  </a:lnTo>
                  <a:lnTo>
                    <a:pt x="150018" y="330997"/>
                  </a:lnTo>
                  <a:lnTo>
                    <a:pt x="416718" y="1"/>
                  </a:lnTo>
                  <a:lnTo>
                    <a:pt x="41671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323"/>
              <a:endParaRPr sz="2133">
                <a:solidFill>
                  <a:prstClr val="white">
                    <a:lumMod val="50000"/>
                  </a:prstClr>
                </a:solidFill>
                <a:latin typeface="Calibri"/>
              </a:endParaRPr>
            </a:p>
          </p:txBody>
        </p:sp>
      </p:grpSp>
      <p:sp>
        <p:nvSpPr>
          <p:cNvPr id="27" name="TextBox 35"/>
          <p:cNvSpPr txBox="1"/>
          <p:nvPr/>
        </p:nvSpPr>
        <p:spPr bwMode="auto">
          <a:xfrm>
            <a:off x="1395114" y="5687484"/>
            <a:ext cx="8866371" cy="602345"/>
          </a:xfrm>
          <a:prstGeom prst="rect">
            <a:avLst/>
          </a:prstGeom>
          <a:noFill/>
        </p:spPr>
        <p:txBody>
          <a:bodyPr wrap="square" lIns="120000" tIns="62400" rIns="120000" bIns="62400" anchor="ctr">
            <a:no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Calibri"/>
                <a:ea typeface="宋体" panose="02010600030101010101" pitchFamily="2" charset="-122"/>
              </a:rPr>
              <a:t>系统预留检测台数据传输接口，检测台数据自动上传到系统检测单，数据高效录入并智能判断设备检修状态，提高工作效率，推进检修车间智能化建设</a:t>
            </a:r>
          </a:p>
        </p:txBody>
      </p:sp>
      <p:sp>
        <p:nvSpPr>
          <p:cNvPr id="40" name="TextBox 148"/>
          <p:cNvSpPr txBox="1"/>
          <p:nvPr/>
        </p:nvSpPr>
        <p:spPr>
          <a:xfrm>
            <a:off x="114300" y="415596"/>
            <a:ext cx="11988800" cy="830054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defTabSz="1218323">
              <a:lnSpc>
                <a:spcPct val="120000"/>
              </a:lnSpc>
            </a:pPr>
            <a:r>
              <a:rPr lang="zh-CN" altLang="en-US" sz="4400" b="1" cap="all" spc="284" dirty="0">
                <a:solidFill>
                  <a:srgbClr val="308B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设备检修数据自动录入</a:t>
            </a:r>
            <a:endParaRPr lang="en-US" altLang="zh-CN" sz="4400" b="1" cap="all" spc="284" dirty="0">
              <a:solidFill>
                <a:srgbClr val="308BC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586054" y="2669800"/>
            <a:ext cx="2821634" cy="2071320"/>
            <a:chOff x="6153203" y="4862650"/>
            <a:chExt cx="1292664" cy="906702"/>
          </a:xfrm>
        </p:grpSpPr>
        <p:sp>
          <p:nvSpPr>
            <p:cNvPr id="46" name="Freeform 6"/>
            <p:cNvSpPr/>
            <p:nvPr/>
          </p:nvSpPr>
          <p:spPr bwMode="auto">
            <a:xfrm>
              <a:off x="6153203" y="5737448"/>
              <a:ext cx="1291388" cy="31904"/>
            </a:xfrm>
            <a:custGeom>
              <a:avLst/>
              <a:gdLst>
                <a:gd name="T0" fmla="*/ 0 w 856"/>
                <a:gd name="T1" fmla="*/ 0 h 21"/>
                <a:gd name="T2" fmla="*/ 0 w 856"/>
                <a:gd name="T3" fmla="*/ 18 h 21"/>
                <a:gd name="T4" fmla="*/ 4 w 856"/>
                <a:gd name="T5" fmla="*/ 21 h 21"/>
                <a:gd name="T6" fmla="*/ 853 w 856"/>
                <a:gd name="T7" fmla="*/ 21 h 21"/>
                <a:gd name="T8" fmla="*/ 856 w 856"/>
                <a:gd name="T9" fmla="*/ 18 h 21"/>
                <a:gd name="T10" fmla="*/ 856 w 856"/>
                <a:gd name="T11" fmla="*/ 0 h 21"/>
                <a:gd name="T12" fmla="*/ 0 w 856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6" h="2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2" y="21"/>
                    <a:pt x="4" y="21"/>
                  </a:cubicBezTo>
                  <a:cubicBezTo>
                    <a:pt x="853" y="21"/>
                    <a:pt x="853" y="21"/>
                    <a:pt x="853" y="21"/>
                  </a:cubicBezTo>
                  <a:cubicBezTo>
                    <a:pt x="855" y="21"/>
                    <a:pt x="856" y="20"/>
                    <a:pt x="856" y="18"/>
                  </a:cubicBezTo>
                  <a:cubicBezTo>
                    <a:pt x="856" y="0"/>
                    <a:pt x="856" y="0"/>
                    <a:pt x="8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7"/>
            <p:cNvSpPr/>
            <p:nvPr/>
          </p:nvSpPr>
          <p:spPr bwMode="auto">
            <a:xfrm>
              <a:off x="6359927" y="4862650"/>
              <a:ext cx="879216" cy="570437"/>
            </a:xfrm>
            <a:custGeom>
              <a:avLst/>
              <a:gdLst>
                <a:gd name="T0" fmla="*/ 583 w 583"/>
                <a:gd name="T1" fmla="*/ 375 h 378"/>
                <a:gd name="T2" fmla="*/ 579 w 583"/>
                <a:gd name="T3" fmla="*/ 378 h 378"/>
                <a:gd name="T4" fmla="*/ 3 w 583"/>
                <a:gd name="T5" fmla="*/ 378 h 378"/>
                <a:gd name="T6" fmla="*/ 0 w 583"/>
                <a:gd name="T7" fmla="*/ 375 h 378"/>
                <a:gd name="T8" fmla="*/ 0 w 583"/>
                <a:gd name="T9" fmla="*/ 3 h 378"/>
                <a:gd name="T10" fmla="*/ 3 w 583"/>
                <a:gd name="T11" fmla="*/ 0 h 378"/>
                <a:gd name="T12" fmla="*/ 579 w 583"/>
                <a:gd name="T13" fmla="*/ 0 h 378"/>
                <a:gd name="T14" fmla="*/ 583 w 583"/>
                <a:gd name="T15" fmla="*/ 3 h 378"/>
                <a:gd name="T16" fmla="*/ 583 w 583"/>
                <a:gd name="T17" fmla="*/ 37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3" h="378">
                  <a:moveTo>
                    <a:pt x="583" y="375"/>
                  </a:moveTo>
                  <a:cubicBezTo>
                    <a:pt x="583" y="377"/>
                    <a:pt x="581" y="378"/>
                    <a:pt x="579" y="378"/>
                  </a:cubicBezTo>
                  <a:cubicBezTo>
                    <a:pt x="3" y="378"/>
                    <a:pt x="3" y="378"/>
                    <a:pt x="3" y="378"/>
                  </a:cubicBezTo>
                  <a:cubicBezTo>
                    <a:pt x="1" y="378"/>
                    <a:pt x="0" y="377"/>
                    <a:pt x="0" y="37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81" y="0"/>
                    <a:pt x="583" y="2"/>
                    <a:pt x="583" y="3"/>
                  </a:cubicBezTo>
                  <a:lnTo>
                    <a:pt x="583" y="3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394381" y="4895831"/>
              <a:ext cx="810308" cy="5040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9"/>
            <p:cNvSpPr/>
            <p:nvPr/>
          </p:nvSpPr>
          <p:spPr bwMode="auto">
            <a:xfrm>
              <a:off x="6153203" y="5434364"/>
              <a:ext cx="1292664" cy="306275"/>
            </a:xfrm>
            <a:custGeom>
              <a:avLst/>
              <a:gdLst>
                <a:gd name="T0" fmla="*/ 856 w 857"/>
                <a:gd name="T1" fmla="*/ 200 h 203"/>
                <a:gd name="T2" fmla="*/ 853 w 857"/>
                <a:gd name="T3" fmla="*/ 203 h 203"/>
                <a:gd name="T4" fmla="*/ 4 w 857"/>
                <a:gd name="T5" fmla="*/ 203 h 203"/>
                <a:gd name="T6" fmla="*/ 1 w 857"/>
                <a:gd name="T7" fmla="*/ 200 h 203"/>
                <a:gd name="T8" fmla="*/ 134 w 857"/>
                <a:gd name="T9" fmla="*/ 2 h 203"/>
                <a:gd name="T10" fmla="*/ 139 w 857"/>
                <a:gd name="T11" fmla="*/ 0 h 203"/>
                <a:gd name="T12" fmla="*/ 718 w 857"/>
                <a:gd name="T13" fmla="*/ 0 h 203"/>
                <a:gd name="T14" fmla="*/ 723 w 857"/>
                <a:gd name="T15" fmla="*/ 2 h 203"/>
                <a:gd name="T16" fmla="*/ 856 w 857"/>
                <a:gd name="T17" fmla="*/ 20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7" h="203">
                  <a:moveTo>
                    <a:pt x="856" y="200"/>
                  </a:moveTo>
                  <a:cubicBezTo>
                    <a:pt x="857" y="202"/>
                    <a:pt x="855" y="203"/>
                    <a:pt x="853" y="203"/>
                  </a:cubicBezTo>
                  <a:cubicBezTo>
                    <a:pt x="563" y="203"/>
                    <a:pt x="294" y="203"/>
                    <a:pt x="4" y="203"/>
                  </a:cubicBezTo>
                  <a:cubicBezTo>
                    <a:pt x="1" y="203"/>
                    <a:pt x="0" y="202"/>
                    <a:pt x="1" y="200"/>
                  </a:cubicBezTo>
                  <a:cubicBezTo>
                    <a:pt x="48" y="129"/>
                    <a:pt x="86" y="74"/>
                    <a:pt x="134" y="2"/>
                  </a:cubicBezTo>
                  <a:cubicBezTo>
                    <a:pt x="135" y="1"/>
                    <a:pt x="137" y="0"/>
                    <a:pt x="139" y="0"/>
                  </a:cubicBezTo>
                  <a:cubicBezTo>
                    <a:pt x="332" y="0"/>
                    <a:pt x="525" y="0"/>
                    <a:pt x="718" y="0"/>
                  </a:cubicBezTo>
                  <a:cubicBezTo>
                    <a:pt x="720" y="0"/>
                    <a:pt x="722" y="1"/>
                    <a:pt x="723" y="2"/>
                  </a:cubicBezTo>
                  <a:cubicBezTo>
                    <a:pt x="771" y="74"/>
                    <a:pt x="808" y="129"/>
                    <a:pt x="856" y="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10"/>
            <p:cNvSpPr/>
            <p:nvPr/>
          </p:nvSpPr>
          <p:spPr bwMode="auto">
            <a:xfrm>
              <a:off x="6281449" y="5583672"/>
              <a:ext cx="78478" cy="36370"/>
            </a:xfrm>
            <a:custGeom>
              <a:avLst/>
              <a:gdLst>
                <a:gd name="T0" fmla="*/ 51 w 52"/>
                <a:gd name="T1" fmla="*/ 3 h 24"/>
                <a:gd name="T2" fmla="*/ 48 w 52"/>
                <a:gd name="T3" fmla="*/ 0 h 24"/>
                <a:gd name="T4" fmla="*/ 18 w 52"/>
                <a:gd name="T5" fmla="*/ 0 h 24"/>
                <a:gd name="T6" fmla="*/ 12 w 52"/>
                <a:gd name="T7" fmla="*/ 3 h 24"/>
                <a:gd name="T8" fmla="*/ 1 w 52"/>
                <a:gd name="T9" fmla="*/ 21 h 24"/>
                <a:gd name="T10" fmla="*/ 4 w 52"/>
                <a:gd name="T11" fmla="*/ 24 h 24"/>
                <a:gd name="T12" fmla="*/ 35 w 52"/>
                <a:gd name="T13" fmla="*/ 24 h 24"/>
                <a:gd name="T14" fmla="*/ 41 w 52"/>
                <a:gd name="T15" fmla="*/ 21 h 24"/>
                <a:gd name="T16" fmla="*/ 51 w 52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4">
                  <a:moveTo>
                    <a:pt x="51" y="3"/>
                  </a:moveTo>
                  <a:cubicBezTo>
                    <a:pt x="52" y="1"/>
                    <a:pt x="50" y="0"/>
                    <a:pt x="48" y="0"/>
                  </a:cubicBezTo>
                  <a:cubicBezTo>
                    <a:pt x="38" y="0"/>
                    <a:pt x="28" y="0"/>
                    <a:pt x="18" y="0"/>
                  </a:cubicBezTo>
                  <a:cubicBezTo>
                    <a:pt x="16" y="0"/>
                    <a:pt x="13" y="1"/>
                    <a:pt x="12" y="3"/>
                  </a:cubicBezTo>
                  <a:cubicBezTo>
                    <a:pt x="8" y="9"/>
                    <a:pt x="5" y="15"/>
                    <a:pt x="1" y="21"/>
                  </a:cubicBezTo>
                  <a:cubicBezTo>
                    <a:pt x="0" y="23"/>
                    <a:pt x="1" y="24"/>
                    <a:pt x="4" y="24"/>
                  </a:cubicBezTo>
                  <a:cubicBezTo>
                    <a:pt x="14" y="24"/>
                    <a:pt x="25" y="24"/>
                    <a:pt x="35" y="24"/>
                  </a:cubicBezTo>
                  <a:cubicBezTo>
                    <a:pt x="38" y="24"/>
                    <a:pt x="40" y="23"/>
                    <a:pt x="41" y="21"/>
                  </a:cubicBezTo>
                  <a:cubicBezTo>
                    <a:pt x="44" y="15"/>
                    <a:pt x="48" y="9"/>
                    <a:pt x="5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11"/>
            <p:cNvSpPr/>
            <p:nvPr/>
          </p:nvSpPr>
          <p:spPr bwMode="auto">
            <a:xfrm>
              <a:off x="6356737" y="5583672"/>
              <a:ext cx="75288" cy="36370"/>
            </a:xfrm>
            <a:custGeom>
              <a:avLst/>
              <a:gdLst>
                <a:gd name="T0" fmla="*/ 49 w 50"/>
                <a:gd name="T1" fmla="*/ 3 h 24"/>
                <a:gd name="T2" fmla="*/ 46 w 50"/>
                <a:gd name="T3" fmla="*/ 0 h 24"/>
                <a:gd name="T4" fmla="*/ 16 w 50"/>
                <a:gd name="T5" fmla="*/ 0 h 24"/>
                <a:gd name="T6" fmla="*/ 10 w 50"/>
                <a:gd name="T7" fmla="*/ 3 h 24"/>
                <a:gd name="T8" fmla="*/ 0 w 50"/>
                <a:gd name="T9" fmla="*/ 21 h 24"/>
                <a:gd name="T10" fmla="*/ 3 w 50"/>
                <a:gd name="T11" fmla="*/ 24 h 24"/>
                <a:gd name="T12" fmla="*/ 35 w 50"/>
                <a:gd name="T13" fmla="*/ 24 h 24"/>
                <a:gd name="T14" fmla="*/ 41 w 50"/>
                <a:gd name="T15" fmla="*/ 21 h 24"/>
                <a:gd name="T16" fmla="*/ 49 w 50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4">
                  <a:moveTo>
                    <a:pt x="49" y="3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36" y="0"/>
                    <a:pt x="26" y="0"/>
                    <a:pt x="16" y="0"/>
                  </a:cubicBezTo>
                  <a:cubicBezTo>
                    <a:pt x="13" y="0"/>
                    <a:pt x="11" y="1"/>
                    <a:pt x="10" y="3"/>
                  </a:cubicBezTo>
                  <a:cubicBezTo>
                    <a:pt x="7" y="9"/>
                    <a:pt x="4" y="15"/>
                    <a:pt x="0" y="21"/>
                  </a:cubicBezTo>
                  <a:cubicBezTo>
                    <a:pt x="0" y="23"/>
                    <a:pt x="1" y="24"/>
                    <a:pt x="3" y="24"/>
                  </a:cubicBezTo>
                  <a:cubicBezTo>
                    <a:pt x="14" y="24"/>
                    <a:pt x="24" y="24"/>
                    <a:pt x="35" y="24"/>
                  </a:cubicBezTo>
                  <a:cubicBezTo>
                    <a:pt x="37" y="24"/>
                    <a:pt x="40" y="23"/>
                    <a:pt x="41" y="21"/>
                  </a:cubicBezTo>
                  <a:cubicBezTo>
                    <a:pt x="43" y="15"/>
                    <a:pt x="46" y="9"/>
                    <a:pt x="4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Freeform 12"/>
            <p:cNvSpPr/>
            <p:nvPr/>
          </p:nvSpPr>
          <p:spPr bwMode="auto">
            <a:xfrm>
              <a:off x="6430749" y="5583672"/>
              <a:ext cx="72099" cy="36370"/>
            </a:xfrm>
            <a:custGeom>
              <a:avLst/>
              <a:gdLst>
                <a:gd name="T0" fmla="*/ 48 w 48"/>
                <a:gd name="T1" fmla="*/ 3 h 24"/>
                <a:gd name="T2" fmla="*/ 45 w 48"/>
                <a:gd name="T3" fmla="*/ 0 h 24"/>
                <a:gd name="T4" fmla="*/ 14 w 48"/>
                <a:gd name="T5" fmla="*/ 0 h 24"/>
                <a:gd name="T6" fmla="*/ 9 w 48"/>
                <a:gd name="T7" fmla="*/ 3 h 24"/>
                <a:gd name="T8" fmla="*/ 1 w 48"/>
                <a:gd name="T9" fmla="*/ 21 h 24"/>
                <a:gd name="T10" fmla="*/ 4 w 48"/>
                <a:gd name="T11" fmla="*/ 24 h 24"/>
                <a:gd name="T12" fmla="*/ 36 w 48"/>
                <a:gd name="T13" fmla="*/ 24 h 24"/>
                <a:gd name="T14" fmla="*/ 41 w 48"/>
                <a:gd name="T15" fmla="*/ 21 h 24"/>
                <a:gd name="T16" fmla="*/ 48 w 48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4">
                  <a:moveTo>
                    <a:pt x="48" y="3"/>
                  </a:moveTo>
                  <a:cubicBezTo>
                    <a:pt x="48" y="1"/>
                    <a:pt x="47" y="0"/>
                    <a:pt x="45" y="0"/>
                  </a:cubicBezTo>
                  <a:cubicBezTo>
                    <a:pt x="35" y="0"/>
                    <a:pt x="24" y="0"/>
                    <a:pt x="14" y="0"/>
                  </a:cubicBezTo>
                  <a:cubicBezTo>
                    <a:pt x="12" y="0"/>
                    <a:pt x="10" y="1"/>
                    <a:pt x="9" y="3"/>
                  </a:cubicBezTo>
                  <a:cubicBezTo>
                    <a:pt x="6" y="9"/>
                    <a:pt x="4" y="15"/>
                    <a:pt x="1" y="21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15" y="24"/>
                    <a:pt x="25" y="24"/>
                    <a:pt x="36" y="24"/>
                  </a:cubicBezTo>
                  <a:cubicBezTo>
                    <a:pt x="38" y="24"/>
                    <a:pt x="41" y="23"/>
                    <a:pt x="41" y="21"/>
                  </a:cubicBezTo>
                  <a:cubicBezTo>
                    <a:pt x="43" y="15"/>
                    <a:pt x="46" y="9"/>
                    <a:pt x="4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Freeform 13"/>
            <p:cNvSpPr/>
            <p:nvPr/>
          </p:nvSpPr>
          <p:spPr bwMode="auto">
            <a:xfrm>
              <a:off x="6506038" y="5583672"/>
              <a:ext cx="69546" cy="36370"/>
            </a:xfrm>
            <a:custGeom>
              <a:avLst/>
              <a:gdLst>
                <a:gd name="T0" fmla="*/ 46 w 46"/>
                <a:gd name="T1" fmla="*/ 3 h 24"/>
                <a:gd name="T2" fmla="*/ 42 w 46"/>
                <a:gd name="T3" fmla="*/ 0 h 24"/>
                <a:gd name="T4" fmla="*/ 12 w 46"/>
                <a:gd name="T5" fmla="*/ 0 h 24"/>
                <a:gd name="T6" fmla="*/ 7 w 46"/>
                <a:gd name="T7" fmla="*/ 3 h 24"/>
                <a:gd name="T8" fmla="*/ 1 w 46"/>
                <a:gd name="T9" fmla="*/ 21 h 24"/>
                <a:gd name="T10" fmla="*/ 4 w 46"/>
                <a:gd name="T11" fmla="*/ 24 h 24"/>
                <a:gd name="T12" fmla="*/ 36 w 46"/>
                <a:gd name="T13" fmla="*/ 24 h 24"/>
                <a:gd name="T14" fmla="*/ 41 w 46"/>
                <a:gd name="T15" fmla="*/ 21 h 24"/>
                <a:gd name="T16" fmla="*/ 46 w 46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4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2" y="0"/>
                    <a:pt x="22" y="0"/>
                    <a:pt x="12" y="0"/>
                  </a:cubicBezTo>
                  <a:cubicBezTo>
                    <a:pt x="10" y="0"/>
                    <a:pt x="7" y="1"/>
                    <a:pt x="7" y="3"/>
                  </a:cubicBezTo>
                  <a:cubicBezTo>
                    <a:pt x="5" y="9"/>
                    <a:pt x="3" y="15"/>
                    <a:pt x="1" y="21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15" y="24"/>
                    <a:pt x="25" y="24"/>
                    <a:pt x="36" y="24"/>
                  </a:cubicBezTo>
                  <a:cubicBezTo>
                    <a:pt x="38" y="24"/>
                    <a:pt x="40" y="23"/>
                    <a:pt x="41" y="21"/>
                  </a:cubicBezTo>
                  <a:cubicBezTo>
                    <a:pt x="42" y="15"/>
                    <a:pt x="44" y="9"/>
                    <a:pt x="4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Freeform 14"/>
            <p:cNvSpPr/>
            <p:nvPr/>
          </p:nvSpPr>
          <p:spPr bwMode="auto">
            <a:xfrm>
              <a:off x="6581326" y="5583672"/>
              <a:ext cx="66356" cy="36370"/>
            </a:xfrm>
            <a:custGeom>
              <a:avLst/>
              <a:gdLst>
                <a:gd name="T0" fmla="*/ 44 w 44"/>
                <a:gd name="T1" fmla="*/ 3 h 24"/>
                <a:gd name="T2" fmla="*/ 40 w 44"/>
                <a:gd name="T3" fmla="*/ 0 h 24"/>
                <a:gd name="T4" fmla="*/ 10 w 44"/>
                <a:gd name="T5" fmla="*/ 0 h 24"/>
                <a:gd name="T6" fmla="*/ 5 w 44"/>
                <a:gd name="T7" fmla="*/ 3 h 24"/>
                <a:gd name="T8" fmla="*/ 0 w 44"/>
                <a:gd name="T9" fmla="*/ 21 h 24"/>
                <a:gd name="T10" fmla="*/ 4 w 44"/>
                <a:gd name="T11" fmla="*/ 24 h 24"/>
                <a:gd name="T12" fmla="*/ 36 w 44"/>
                <a:gd name="T13" fmla="*/ 24 h 24"/>
                <a:gd name="T14" fmla="*/ 40 w 44"/>
                <a:gd name="T15" fmla="*/ 21 h 24"/>
                <a:gd name="T16" fmla="*/ 44 w 44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4">
                  <a:moveTo>
                    <a:pt x="44" y="3"/>
                  </a:moveTo>
                  <a:cubicBezTo>
                    <a:pt x="44" y="1"/>
                    <a:pt x="42" y="0"/>
                    <a:pt x="40" y="0"/>
                  </a:cubicBezTo>
                  <a:cubicBezTo>
                    <a:pt x="30" y="0"/>
                    <a:pt x="20" y="0"/>
                    <a:pt x="10" y="0"/>
                  </a:cubicBezTo>
                  <a:cubicBezTo>
                    <a:pt x="8" y="0"/>
                    <a:pt x="5" y="1"/>
                    <a:pt x="5" y="3"/>
                  </a:cubicBezTo>
                  <a:cubicBezTo>
                    <a:pt x="3" y="9"/>
                    <a:pt x="2" y="15"/>
                    <a:pt x="0" y="21"/>
                  </a:cubicBezTo>
                  <a:cubicBezTo>
                    <a:pt x="0" y="23"/>
                    <a:pt x="1" y="24"/>
                    <a:pt x="4" y="24"/>
                  </a:cubicBezTo>
                  <a:cubicBezTo>
                    <a:pt x="14" y="24"/>
                    <a:pt x="25" y="24"/>
                    <a:pt x="36" y="24"/>
                  </a:cubicBezTo>
                  <a:cubicBezTo>
                    <a:pt x="38" y="24"/>
                    <a:pt x="40" y="23"/>
                    <a:pt x="40" y="21"/>
                  </a:cubicBezTo>
                  <a:cubicBezTo>
                    <a:pt x="42" y="15"/>
                    <a:pt x="43" y="9"/>
                    <a:pt x="4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Freeform 15"/>
            <p:cNvSpPr/>
            <p:nvPr/>
          </p:nvSpPr>
          <p:spPr bwMode="auto">
            <a:xfrm>
              <a:off x="6656615" y="5583672"/>
              <a:ext cx="63804" cy="36370"/>
            </a:xfrm>
            <a:custGeom>
              <a:avLst/>
              <a:gdLst>
                <a:gd name="T0" fmla="*/ 42 w 42"/>
                <a:gd name="T1" fmla="*/ 3 h 24"/>
                <a:gd name="T2" fmla="*/ 38 w 42"/>
                <a:gd name="T3" fmla="*/ 0 h 24"/>
                <a:gd name="T4" fmla="*/ 8 w 42"/>
                <a:gd name="T5" fmla="*/ 0 h 24"/>
                <a:gd name="T6" fmla="*/ 3 w 42"/>
                <a:gd name="T7" fmla="*/ 3 h 24"/>
                <a:gd name="T8" fmla="*/ 0 w 42"/>
                <a:gd name="T9" fmla="*/ 21 h 24"/>
                <a:gd name="T10" fmla="*/ 4 w 42"/>
                <a:gd name="T11" fmla="*/ 24 h 24"/>
                <a:gd name="T12" fmla="*/ 35 w 42"/>
                <a:gd name="T13" fmla="*/ 24 h 24"/>
                <a:gd name="T14" fmla="*/ 40 w 42"/>
                <a:gd name="T15" fmla="*/ 21 h 24"/>
                <a:gd name="T16" fmla="*/ 42 w 42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4">
                  <a:moveTo>
                    <a:pt x="42" y="3"/>
                  </a:moveTo>
                  <a:cubicBezTo>
                    <a:pt x="42" y="1"/>
                    <a:pt x="40" y="0"/>
                    <a:pt x="38" y="0"/>
                  </a:cubicBezTo>
                  <a:cubicBezTo>
                    <a:pt x="28" y="0"/>
                    <a:pt x="18" y="0"/>
                    <a:pt x="8" y="0"/>
                  </a:cubicBezTo>
                  <a:cubicBezTo>
                    <a:pt x="5" y="0"/>
                    <a:pt x="3" y="1"/>
                    <a:pt x="3" y="3"/>
                  </a:cubicBezTo>
                  <a:cubicBezTo>
                    <a:pt x="2" y="9"/>
                    <a:pt x="1" y="15"/>
                    <a:pt x="0" y="21"/>
                  </a:cubicBezTo>
                  <a:cubicBezTo>
                    <a:pt x="0" y="23"/>
                    <a:pt x="1" y="24"/>
                    <a:pt x="4" y="24"/>
                  </a:cubicBezTo>
                  <a:cubicBezTo>
                    <a:pt x="14" y="24"/>
                    <a:pt x="25" y="24"/>
                    <a:pt x="35" y="24"/>
                  </a:cubicBezTo>
                  <a:cubicBezTo>
                    <a:pt x="38" y="24"/>
                    <a:pt x="40" y="23"/>
                    <a:pt x="40" y="21"/>
                  </a:cubicBezTo>
                  <a:cubicBezTo>
                    <a:pt x="41" y="15"/>
                    <a:pt x="41" y="9"/>
                    <a:pt x="4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Freeform 16"/>
            <p:cNvSpPr/>
            <p:nvPr/>
          </p:nvSpPr>
          <p:spPr bwMode="auto">
            <a:xfrm>
              <a:off x="6730627" y="5583672"/>
              <a:ext cx="61889" cy="36370"/>
            </a:xfrm>
            <a:custGeom>
              <a:avLst/>
              <a:gdLst>
                <a:gd name="T0" fmla="*/ 41 w 41"/>
                <a:gd name="T1" fmla="*/ 3 h 24"/>
                <a:gd name="T2" fmla="*/ 37 w 41"/>
                <a:gd name="T3" fmla="*/ 0 h 24"/>
                <a:gd name="T4" fmla="*/ 6 w 41"/>
                <a:gd name="T5" fmla="*/ 0 h 24"/>
                <a:gd name="T6" fmla="*/ 2 w 41"/>
                <a:gd name="T7" fmla="*/ 3 h 24"/>
                <a:gd name="T8" fmla="*/ 0 w 41"/>
                <a:gd name="T9" fmla="*/ 21 h 24"/>
                <a:gd name="T10" fmla="*/ 5 w 41"/>
                <a:gd name="T11" fmla="*/ 24 h 24"/>
                <a:gd name="T12" fmla="*/ 36 w 41"/>
                <a:gd name="T13" fmla="*/ 24 h 24"/>
                <a:gd name="T14" fmla="*/ 41 w 41"/>
                <a:gd name="T15" fmla="*/ 21 h 24"/>
                <a:gd name="T16" fmla="*/ 41 w 41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4">
                  <a:moveTo>
                    <a:pt x="41" y="3"/>
                  </a:moveTo>
                  <a:cubicBezTo>
                    <a:pt x="41" y="1"/>
                    <a:pt x="39" y="0"/>
                    <a:pt x="37" y="0"/>
                  </a:cubicBezTo>
                  <a:cubicBezTo>
                    <a:pt x="27" y="0"/>
                    <a:pt x="16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1" y="9"/>
                    <a:pt x="1" y="15"/>
                    <a:pt x="0" y="21"/>
                  </a:cubicBezTo>
                  <a:cubicBezTo>
                    <a:pt x="0" y="23"/>
                    <a:pt x="2" y="24"/>
                    <a:pt x="5" y="24"/>
                  </a:cubicBezTo>
                  <a:cubicBezTo>
                    <a:pt x="15" y="24"/>
                    <a:pt x="26" y="24"/>
                    <a:pt x="36" y="24"/>
                  </a:cubicBezTo>
                  <a:cubicBezTo>
                    <a:pt x="39" y="24"/>
                    <a:pt x="41" y="23"/>
                    <a:pt x="41" y="21"/>
                  </a:cubicBezTo>
                  <a:cubicBezTo>
                    <a:pt x="41" y="15"/>
                    <a:pt x="41" y="9"/>
                    <a:pt x="4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Freeform 17"/>
            <p:cNvSpPr/>
            <p:nvPr/>
          </p:nvSpPr>
          <p:spPr bwMode="auto">
            <a:xfrm>
              <a:off x="6805916" y="5583672"/>
              <a:ext cx="60613" cy="36370"/>
            </a:xfrm>
            <a:custGeom>
              <a:avLst/>
              <a:gdLst>
                <a:gd name="T0" fmla="*/ 39 w 40"/>
                <a:gd name="T1" fmla="*/ 3 h 24"/>
                <a:gd name="T2" fmla="*/ 34 w 40"/>
                <a:gd name="T3" fmla="*/ 0 h 24"/>
                <a:gd name="T4" fmla="*/ 4 w 40"/>
                <a:gd name="T5" fmla="*/ 0 h 24"/>
                <a:gd name="T6" fmla="*/ 0 w 40"/>
                <a:gd name="T7" fmla="*/ 3 h 24"/>
                <a:gd name="T8" fmla="*/ 0 w 40"/>
                <a:gd name="T9" fmla="*/ 21 h 24"/>
                <a:gd name="T10" fmla="*/ 4 w 40"/>
                <a:gd name="T11" fmla="*/ 24 h 24"/>
                <a:gd name="T12" fmla="*/ 36 w 40"/>
                <a:gd name="T13" fmla="*/ 24 h 24"/>
                <a:gd name="T14" fmla="*/ 40 w 40"/>
                <a:gd name="T15" fmla="*/ 21 h 24"/>
                <a:gd name="T16" fmla="*/ 39 w 40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39" y="3"/>
                  </a:moveTo>
                  <a:cubicBezTo>
                    <a:pt x="39" y="1"/>
                    <a:pt x="37" y="0"/>
                    <a:pt x="34" y="0"/>
                  </a:cubicBezTo>
                  <a:cubicBezTo>
                    <a:pt x="24" y="0"/>
                    <a:pt x="1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9"/>
                    <a:pt x="0" y="15"/>
                    <a:pt x="0" y="21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15" y="24"/>
                    <a:pt x="26" y="24"/>
                    <a:pt x="36" y="24"/>
                  </a:cubicBezTo>
                  <a:cubicBezTo>
                    <a:pt x="38" y="24"/>
                    <a:pt x="40" y="23"/>
                    <a:pt x="40" y="21"/>
                  </a:cubicBezTo>
                  <a:cubicBezTo>
                    <a:pt x="40" y="15"/>
                    <a:pt x="39" y="9"/>
                    <a:pt x="3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18"/>
            <p:cNvSpPr/>
            <p:nvPr/>
          </p:nvSpPr>
          <p:spPr bwMode="auto">
            <a:xfrm>
              <a:off x="6878652" y="5583672"/>
              <a:ext cx="63165" cy="36370"/>
            </a:xfrm>
            <a:custGeom>
              <a:avLst/>
              <a:gdLst>
                <a:gd name="T0" fmla="*/ 39 w 42"/>
                <a:gd name="T1" fmla="*/ 3 h 24"/>
                <a:gd name="T2" fmla="*/ 34 w 42"/>
                <a:gd name="T3" fmla="*/ 0 h 24"/>
                <a:gd name="T4" fmla="*/ 4 w 42"/>
                <a:gd name="T5" fmla="*/ 0 h 24"/>
                <a:gd name="T6" fmla="*/ 0 w 42"/>
                <a:gd name="T7" fmla="*/ 3 h 24"/>
                <a:gd name="T8" fmla="*/ 2 w 42"/>
                <a:gd name="T9" fmla="*/ 21 h 24"/>
                <a:gd name="T10" fmla="*/ 6 w 42"/>
                <a:gd name="T11" fmla="*/ 24 h 24"/>
                <a:gd name="T12" fmla="*/ 38 w 42"/>
                <a:gd name="T13" fmla="*/ 24 h 24"/>
                <a:gd name="T14" fmla="*/ 42 w 42"/>
                <a:gd name="T15" fmla="*/ 21 h 24"/>
                <a:gd name="T16" fmla="*/ 39 w 42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4">
                  <a:moveTo>
                    <a:pt x="39" y="3"/>
                  </a:moveTo>
                  <a:cubicBezTo>
                    <a:pt x="38" y="1"/>
                    <a:pt x="36" y="0"/>
                    <a:pt x="34" y="0"/>
                  </a:cubicBezTo>
                  <a:cubicBezTo>
                    <a:pt x="24" y="0"/>
                    <a:pt x="14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1" y="15"/>
                    <a:pt x="2" y="21"/>
                  </a:cubicBezTo>
                  <a:cubicBezTo>
                    <a:pt x="2" y="23"/>
                    <a:pt x="4" y="24"/>
                    <a:pt x="6" y="24"/>
                  </a:cubicBezTo>
                  <a:cubicBezTo>
                    <a:pt x="17" y="24"/>
                    <a:pt x="27" y="24"/>
                    <a:pt x="38" y="24"/>
                  </a:cubicBezTo>
                  <a:cubicBezTo>
                    <a:pt x="40" y="24"/>
                    <a:pt x="42" y="23"/>
                    <a:pt x="42" y="21"/>
                  </a:cubicBezTo>
                  <a:cubicBezTo>
                    <a:pt x="41" y="15"/>
                    <a:pt x="40" y="9"/>
                    <a:pt x="3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Freeform 19"/>
            <p:cNvSpPr/>
            <p:nvPr/>
          </p:nvSpPr>
          <p:spPr bwMode="auto">
            <a:xfrm>
              <a:off x="6950750" y="5583672"/>
              <a:ext cx="66356" cy="36370"/>
            </a:xfrm>
            <a:custGeom>
              <a:avLst/>
              <a:gdLst>
                <a:gd name="T0" fmla="*/ 39 w 44"/>
                <a:gd name="T1" fmla="*/ 3 h 24"/>
                <a:gd name="T2" fmla="*/ 34 w 44"/>
                <a:gd name="T3" fmla="*/ 0 h 24"/>
                <a:gd name="T4" fmla="*/ 4 w 44"/>
                <a:gd name="T5" fmla="*/ 0 h 24"/>
                <a:gd name="T6" fmla="*/ 0 w 44"/>
                <a:gd name="T7" fmla="*/ 3 h 24"/>
                <a:gd name="T8" fmla="*/ 3 w 44"/>
                <a:gd name="T9" fmla="*/ 21 h 24"/>
                <a:gd name="T10" fmla="*/ 8 w 44"/>
                <a:gd name="T11" fmla="*/ 24 h 24"/>
                <a:gd name="T12" fmla="*/ 40 w 44"/>
                <a:gd name="T13" fmla="*/ 24 h 24"/>
                <a:gd name="T14" fmla="*/ 43 w 44"/>
                <a:gd name="T15" fmla="*/ 21 h 24"/>
                <a:gd name="T16" fmla="*/ 39 w 44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4">
                  <a:moveTo>
                    <a:pt x="39" y="3"/>
                  </a:moveTo>
                  <a:cubicBezTo>
                    <a:pt x="38" y="1"/>
                    <a:pt x="36" y="0"/>
                    <a:pt x="34" y="0"/>
                  </a:cubicBezTo>
                  <a:cubicBezTo>
                    <a:pt x="24" y="0"/>
                    <a:pt x="14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1" y="9"/>
                    <a:pt x="2" y="15"/>
                    <a:pt x="3" y="21"/>
                  </a:cubicBezTo>
                  <a:cubicBezTo>
                    <a:pt x="4" y="23"/>
                    <a:pt x="6" y="24"/>
                    <a:pt x="8" y="24"/>
                  </a:cubicBezTo>
                  <a:cubicBezTo>
                    <a:pt x="19" y="24"/>
                    <a:pt x="29" y="24"/>
                    <a:pt x="40" y="24"/>
                  </a:cubicBezTo>
                  <a:cubicBezTo>
                    <a:pt x="42" y="24"/>
                    <a:pt x="44" y="23"/>
                    <a:pt x="43" y="21"/>
                  </a:cubicBezTo>
                  <a:cubicBezTo>
                    <a:pt x="42" y="15"/>
                    <a:pt x="40" y="9"/>
                    <a:pt x="3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Freeform 20"/>
            <p:cNvSpPr/>
            <p:nvPr/>
          </p:nvSpPr>
          <p:spPr bwMode="auto">
            <a:xfrm>
              <a:off x="7022211" y="5583672"/>
              <a:ext cx="70822" cy="36370"/>
            </a:xfrm>
            <a:custGeom>
              <a:avLst/>
              <a:gdLst>
                <a:gd name="T0" fmla="*/ 40 w 47"/>
                <a:gd name="T1" fmla="*/ 3 h 24"/>
                <a:gd name="T2" fmla="*/ 35 w 47"/>
                <a:gd name="T3" fmla="*/ 0 h 24"/>
                <a:gd name="T4" fmla="*/ 4 w 47"/>
                <a:gd name="T5" fmla="*/ 0 h 24"/>
                <a:gd name="T6" fmla="*/ 1 w 47"/>
                <a:gd name="T7" fmla="*/ 3 h 24"/>
                <a:gd name="T8" fmla="*/ 6 w 47"/>
                <a:gd name="T9" fmla="*/ 21 h 24"/>
                <a:gd name="T10" fmla="*/ 11 w 47"/>
                <a:gd name="T11" fmla="*/ 24 h 24"/>
                <a:gd name="T12" fmla="*/ 43 w 47"/>
                <a:gd name="T13" fmla="*/ 24 h 24"/>
                <a:gd name="T14" fmla="*/ 46 w 47"/>
                <a:gd name="T15" fmla="*/ 21 h 24"/>
                <a:gd name="T16" fmla="*/ 40 w 47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24">
                  <a:moveTo>
                    <a:pt x="40" y="3"/>
                  </a:moveTo>
                  <a:cubicBezTo>
                    <a:pt x="39" y="1"/>
                    <a:pt x="37" y="0"/>
                    <a:pt x="35" y="0"/>
                  </a:cubicBezTo>
                  <a:cubicBezTo>
                    <a:pt x="25" y="0"/>
                    <a:pt x="14" y="0"/>
                    <a:pt x="4" y="0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3" y="9"/>
                    <a:pt x="4" y="15"/>
                    <a:pt x="6" y="21"/>
                  </a:cubicBezTo>
                  <a:cubicBezTo>
                    <a:pt x="6" y="23"/>
                    <a:pt x="9" y="24"/>
                    <a:pt x="11" y="24"/>
                  </a:cubicBezTo>
                  <a:cubicBezTo>
                    <a:pt x="22" y="24"/>
                    <a:pt x="32" y="24"/>
                    <a:pt x="43" y="24"/>
                  </a:cubicBezTo>
                  <a:cubicBezTo>
                    <a:pt x="45" y="24"/>
                    <a:pt x="47" y="23"/>
                    <a:pt x="46" y="21"/>
                  </a:cubicBezTo>
                  <a:cubicBezTo>
                    <a:pt x="44" y="15"/>
                    <a:pt x="42" y="9"/>
                    <a:pt x="4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Freeform 21"/>
            <p:cNvSpPr/>
            <p:nvPr/>
          </p:nvSpPr>
          <p:spPr bwMode="auto">
            <a:xfrm>
              <a:off x="7094308" y="5583672"/>
              <a:ext cx="72736" cy="36370"/>
            </a:xfrm>
            <a:custGeom>
              <a:avLst/>
              <a:gdLst>
                <a:gd name="T0" fmla="*/ 40 w 48"/>
                <a:gd name="T1" fmla="*/ 3 h 24"/>
                <a:gd name="T2" fmla="*/ 34 w 48"/>
                <a:gd name="T3" fmla="*/ 0 h 24"/>
                <a:gd name="T4" fmla="*/ 4 w 48"/>
                <a:gd name="T5" fmla="*/ 0 h 24"/>
                <a:gd name="T6" fmla="*/ 1 w 48"/>
                <a:gd name="T7" fmla="*/ 3 h 24"/>
                <a:gd name="T8" fmla="*/ 8 w 48"/>
                <a:gd name="T9" fmla="*/ 21 h 24"/>
                <a:gd name="T10" fmla="*/ 13 w 48"/>
                <a:gd name="T11" fmla="*/ 24 h 24"/>
                <a:gd name="T12" fmla="*/ 44 w 48"/>
                <a:gd name="T13" fmla="*/ 24 h 24"/>
                <a:gd name="T14" fmla="*/ 48 w 48"/>
                <a:gd name="T15" fmla="*/ 21 h 24"/>
                <a:gd name="T16" fmla="*/ 40 w 48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4">
                  <a:moveTo>
                    <a:pt x="40" y="3"/>
                  </a:moveTo>
                  <a:cubicBezTo>
                    <a:pt x="39" y="1"/>
                    <a:pt x="37" y="0"/>
                    <a:pt x="34" y="0"/>
                  </a:cubicBezTo>
                  <a:cubicBezTo>
                    <a:pt x="24" y="0"/>
                    <a:pt x="14" y="0"/>
                    <a:pt x="4" y="0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3" y="9"/>
                    <a:pt x="5" y="15"/>
                    <a:pt x="8" y="21"/>
                  </a:cubicBezTo>
                  <a:cubicBezTo>
                    <a:pt x="8" y="23"/>
                    <a:pt x="10" y="24"/>
                    <a:pt x="13" y="24"/>
                  </a:cubicBezTo>
                  <a:cubicBezTo>
                    <a:pt x="23" y="24"/>
                    <a:pt x="34" y="24"/>
                    <a:pt x="44" y="24"/>
                  </a:cubicBezTo>
                  <a:cubicBezTo>
                    <a:pt x="47" y="24"/>
                    <a:pt x="48" y="23"/>
                    <a:pt x="48" y="21"/>
                  </a:cubicBezTo>
                  <a:cubicBezTo>
                    <a:pt x="45" y="15"/>
                    <a:pt x="42" y="9"/>
                    <a:pt x="4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Freeform 22"/>
            <p:cNvSpPr/>
            <p:nvPr/>
          </p:nvSpPr>
          <p:spPr bwMode="auto">
            <a:xfrm>
              <a:off x="7167045" y="5583672"/>
              <a:ext cx="75288" cy="36370"/>
            </a:xfrm>
            <a:custGeom>
              <a:avLst/>
              <a:gdLst>
                <a:gd name="T0" fmla="*/ 40 w 50"/>
                <a:gd name="T1" fmla="*/ 3 h 24"/>
                <a:gd name="T2" fmla="*/ 34 w 50"/>
                <a:gd name="T3" fmla="*/ 0 h 24"/>
                <a:gd name="T4" fmla="*/ 4 w 50"/>
                <a:gd name="T5" fmla="*/ 0 h 24"/>
                <a:gd name="T6" fmla="*/ 1 w 50"/>
                <a:gd name="T7" fmla="*/ 3 h 24"/>
                <a:gd name="T8" fmla="*/ 9 w 50"/>
                <a:gd name="T9" fmla="*/ 21 h 24"/>
                <a:gd name="T10" fmla="*/ 15 w 50"/>
                <a:gd name="T11" fmla="*/ 24 h 24"/>
                <a:gd name="T12" fmla="*/ 46 w 50"/>
                <a:gd name="T13" fmla="*/ 24 h 24"/>
                <a:gd name="T14" fmla="*/ 49 w 50"/>
                <a:gd name="T15" fmla="*/ 21 h 24"/>
                <a:gd name="T16" fmla="*/ 40 w 50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4">
                  <a:moveTo>
                    <a:pt x="40" y="3"/>
                  </a:moveTo>
                  <a:cubicBezTo>
                    <a:pt x="39" y="1"/>
                    <a:pt x="36" y="0"/>
                    <a:pt x="34" y="0"/>
                  </a:cubicBezTo>
                  <a:cubicBezTo>
                    <a:pt x="24" y="0"/>
                    <a:pt x="14" y="0"/>
                    <a:pt x="4" y="0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4" y="9"/>
                    <a:pt x="6" y="15"/>
                    <a:pt x="9" y="21"/>
                  </a:cubicBezTo>
                  <a:cubicBezTo>
                    <a:pt x="10" y="23"/>
                    <a:pt x="12" y="24"/>
                    <a:pt x="15" y="24"/>
                  </a:cubicBezTo>
                  <a:cubicBezTo>
                    <a:pt x="25" y="24"/>
                    <a:pt x="36" y="24"/>
                    <a:pt x="46" y="24"/>
                  </a:cubicBezTo>
                  <a:cubicBezTo>
                    <a:pt x="49" y="24"/>
                    <a:pt x="50" y="23"/>
                    <a:pt x="49" y="21"/>
                  </a:cubicBezTo>
                  <a:cubicBezTo>
                    <a:pt x="46" y="15"/>
                    <a:pt x="43" y="9"/>
                    <a:pt x="4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Freeform 23"/>
            <p:cNvSpPr/>
            <p:nvPr/>
          </p:nvSpPr>
          <p:spPr bwMode="auto">
            <a:xfrm>
              <a:off x="7239143" y="5583672"/>
              <a:ext cx="78478" cy="36370"/>
            </a:xfrm>
            <a:custGeom>
              <a:avLst/>
              <a:gdLst>
                <a:gd name="T0" fmla="*/ 40 w 52"/>
                <a:gd name="T1" fmla="*/ 3 h 24"/>
                <a:gd name="T2" fmla="*/ 34 w 52"/>
                <a:gd name="T3" fmla="*/ 0 h 24"/>
                <a:gd name="T4" fmla="*/ 4 w 52"/>
                <a:gd name="T5" fmla="*/ 0 h 24"/>
                <a:gd name="T6" fmla="*/ 1 w 52"/>
                <a:gd name="T7" fmla="*/ 3 h 24"/>
                <a:gd name="T8" fmla="*/ 11 w 52"/>
                <a:gd name="T9" fmla="*/ 21 h 24"/>
                <a:gd name="T10" fmla="*/ 16 w 52"/>
                <a:gd name="T11" fmla="*/ 24 h 24"/>
                <a:gd name="T12" fmla="*/ 48 w 52"/>
                <a:gd name="T13" fmla="*/ 24 h 24"/>
                <a:gd name="T14" fmla="*/ 51 w 52"/>
                <a:gd name="T15" fmla="*/ 21 h 24"/>
                <a:gd name="T16" fmla="*/ 40 w 52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4">
                  <a:moveTo>
                    <a:pt x="40" y="3"/>
                  </a:moveTo>
                  <a:cubicBezTo>
                    <a:pt x="39" y="1"/>
                    <a:pt x="36" y="0"/>
                    <a:pt x="34" y="0"/>
                  </a:cubicBezTo>
                  <a:cubicBezTo>
                    <a:pt x="24" y="0"/>
                    <a:pt x="14" y="0"/>
                    <a:pt x="4" y="0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4" y="9"/>
                    <a:pt x="7" y="15"/>
                    <a:pt x="11" y="21"/>
                  </a:cubicBezTo>
                  <a:cubicBezTo>
                    <a:pt x="12" y="23"/>
                    <a:pt x="14" y="24"/>
                    <a:pt x="16" y="24"/>
                  </a:cubicBezTo>
                  <a:cubicBezTo>
                    <a:pt x="27" y="24"/>
                    <a:pt x="38" y="24"/>
                    <a:pt x="48" y="24"/>
                  </a:cubicBezTo>
                  <a:cubicBezTo>
                    <a:pt x="51" y="24"/>
                    <a:pt x="52" y="23"/>
                    <a:pt x="51" y="21"/>
                  </a:cubicBezTo>
                  <a:cubicBezTo>
                    <a:pt x="47" y="15"/>
                    <a:pt x="43" y="9"/>
                    <a:pt x="4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Freeform 24"/>
            <p:cNvSpPr/>
            <p:nvPr/>
          </p:nvSpPr>
          <p:spPr bwMode="auto">
            <a:xfrm>
              <a:off x="6306970" y="5541560"/>
              <a:ext cx="75288" cy="34456"/>
            </a:xfrm>
            <a:custGeom>
              <a:avLst/>
              <a:gdLst>
                <a:gd name="T0" fmla="*/ 49 w 50"/>
                <a:gd name="T1" fmla="*/ 2 h 23"/>
                <a:gd name="T2" fmla="*/ 47 w 50"/>
                <a:gd name="T3" fmla="*/ 0 h 23"/>
                <a:gd name="T4" fmla="*/ 18 w 50"/>
                <a:gd name="T5" fmla="*/ 0 h 23"/>
                <a:gd name="T6" fmla="*/ 13 w 50"/>
                <a:gd name="T7" fmla="*/ 2 h 23"/>
                <a:gd name="T8" fmla="*/ 1 w 50"/>
                <a:gd name="T9" fmla="*/ 21 h 23"/>
                <a:gd name="T10" fmla="*/ 4 w 50"/>
                <a:gd name="T11" fmla="*/ 23 h 23"/>
                <a:gd name="T12" fmla="*/ 34 w 50"/>
                <a:gd name="T13" fmla="*/ 23 h 23"/>
                <a:gd name="T14" fmla="*/ 39 w 50"/>
                <a:gd name="T15" fmla="*/ 21 h 23"/>
                <a:gd name="T16" fmla="*/ 49 w 50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49" y="2"/>
                  </a:moveTo>
                  <a:cubicBezTo>
                    <a:pt x="50" y="1"/>
                    <a:pt x="49" y="0"/>
                    <a:pt x="47" y="0"/>
                  </a:cubicBezTo>
                  <a:cubicBezTo>
                    <a:pt x="37" y="0"/>
                    <a:pt x="28" y="0"/>
                    <a:pt x="18" y="0"/>
                  </a:cubicBezTo>
                  <a:cubicBezTo>
                    <a:pt x="16" y="0"/>
                    <a:pt x="13" y="1"/>
                    <a:pt x="13" y="2"/>
                  </a:cubicBezTo>
                  <a:cubicBezTo>
                    <a:pt x="9" y="9"/>
                    <a:pt x="5" y="15"/>
                    <a:pt x="1" y="21"/>
                  </a:cubicBezTo>
                  <a:cubicBezTo>
                    <a:pt x="0" y="22"/>
                    <a:pt x="1" y="23"/>
                    <a:pt x="4" y="23"/>
                  </a:cubicBezTo>
                  <a:cubicBezTo>
                    <a:pt x="14" y="23"/>
                    <a:pt x="24" y="23"/>
                    <a:pt x="34" y="23"/>
                  </a:cubicBezTo>
                  <a:cubicBezTo>
                    <a:pt x="36" y="23"/>
                    <a:pt x="39" y="22"/>
                    <a:pt x="39" y="21"/>
                  </a:cubicBezTo>
                  <a:cubicBezTo>
                    <a:pt x="43" y="15"/>
                    <a:pt x="46" y="9"/>
                    <a:pt x="4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Freeform 25"/>
            <p:cNvSpPr/>
            <p:nvPr/>
          </p:nvSpPr>
          <p:spPr bwMode="auto">
            <a:xfrm>
              <a:off x="6379068" y="5541560"/>
              <a:ext cx="70822" cy="34456"/>
            </a:xfrm>
            <a:custGeom>
              <a:avLst/>
              <a:gdLst>
                <a:gd name="T0" fmla="*/ 47 w 47"/>
                <a:gd name="T1" fmla="*/ 2 h 23"/>
                <a:gd name="T2" fmla="*/ 44 w 47"/>
                <a:gd name="T3" fmla="*/ 0 h 23"/>
                <a:gd name="T4" fmla="*/ 15 w 47"/>
                <a:gd name="T5" fmla="*/ 0 h 23"/>
                <a:gd name="T6" fmla="*/ 10 w 47"/>
                <a:gd name="T7" fmla="*/ 2 h 23"/>
                <a:gd name="T8" fmla="*/ 0 w 47"/>
                <a:gd name="T9" fmla="*/ 21 h 23"/>
                <a:gd name="T10" fmla="*/ 3 w 47"/>
                <a:gd name="T11" fmla="*/ 23 h 23"/>
                <a:gd name="T12" fmla="*/ 33 w 47"/>
                <a:gd name="T13" fmla="*/ 23 h 23"/>
                <a:gd name="T14" fmla="*/ 38 w 47"/>
                <a:gd name="T15" fmla="*/ 21 h 23"/>
                <a:gd name="T16" fmla="*/ 47 w 47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23">
                  <a:moveTo>
                    <a:pt x="47" y="2"/>
                  </a:moveTo>
                  <a:cubicBezTo>
                    <a:pt x="47" y="1"/>
                    <a:pt x="46" y="0"/>
                    <a:pt x="44" y="0"/>
                  </a:cubicBezTo>
                  <a:cubicBezTo>
                    <a:pt x="34" y="0"/>
                    <a:pt x="25" y="0"/>
                    <a:pt x="15" y="0"/>
                  </a:cubicBezTo>
                  <a:cubicBezTo>
                    <a:pt x="13" y="0"/>
                    <a:pt x="11" y="1"/>
                    <a:pt x="10" y="2"/>
                  </a:cubicBezTo>
                  <a:cubicBezTo>
                    <a:pt x="7" y="9"/>
                    <a:pt x="4" y="15"/>
                    <a:pt x="0" y="21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13" y="23"/>
                    <a:pt x="23" y="23"/>
                    <a:pt x="33" y="23"/>
                  </a:cubicBezTo>
                  <a:cubicBezTo>
                    <a:pt x="35" y="23"/>
                    <a:pt x="38" y="22"/>
                    <a:pt x="38" y="21"/>
                  </a:cubicBezTo>
                  <a:cubicBezTo>
                    <a:pt x="41" y="15"/>
                    <a:pt x="44" y="9"/>
                    <a:pt x="4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Freeform 26"/>
            <p:cNvSpPr/>
            <p:nvPr/>
          </p:nvSpPr>
          <p:spPr bwMode="auto">
            <a:xfrm>
              <a:off x="6449891" y="5541560"/>
              <a:ext cx="69546" cy="34456"/>
            </a:xfrm>
            <a:custGeom>
              <a:avLst/>
              <a:gdLst>
                <a:gd name="T0" fmla="*/ 45 w 46"/>
                <a:gd name="T1" fmla="*/ 2 h 23"/>
                <a:gd name="T2" fmla="*/ 42 w 46"/>
                <a:gd name="T3" fmla="*/ 0 h 23"/>
                <a:gd name="T4" fmla="*/ 13 w 46"/>
                <a:gd name="T5" fmla="*/ 0 h 23"/>
                <a:gd name="T6" fmla="*/ 8 w 46"/>
                <a:gd name="T7" fmla="*/ 2 h 23"/>
                <a:gd name="T8" fmla="*/ 0 w 46"/>
                <a:gd name="T9" fmla="*/ 21 h 23"/>
                <a:gd name="T10" fmla="*/ 3 w 46"/>
                <a:gd name="T11" fmla="*/ 23 h 23"/>
                <a:gd name="T12" fmla="*/ 33 w 46"/>
                <a:gd name="T13" fmla="*/ 23 h 23"/>
                <a:gd name="T14" fmla="*/ 38 w 46"/>
                <a:gd name="T15" fmla="*/ 21 h 23"/>
                <a:gd name="T16" fmla="*/ 45 w 46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3">
                  <a:moveTo>
                    <a:pt x="45" y="2"/>
                  </a:moveTo>
                  <a:cubicBezTo>
                    <a:pt x="46" y="1"/>
                    <a:pt x="44" y="0"/>
                    <a:pt x="42" y="0"/>
                  </a:cubicBezTo>
                  <a:cubicBezTo>
                    <a:pt x="33" y="0"/>
                    <a:pt x="23" y="0"/>
                    <a:pt x="13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6" y="9"/>
                    <a:pt x="3" y="15"/>
                    <a:pt x="0" y="21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13" y="23"/>
                    <a:pt x="23" y="23"/>
                    <a:pt x="33" y="23"/>
                  </a:cubicBezTo>
                  <a:cubicBezTo>
                    <a:pt x="36" y="23"/>
                    <a:pt x="38" y="22"/>
                    <a:pt x="38" y="21"/>
                  </a:cubicBezTo>
                  <a:cubicBezTo>
                    <a:pt x="41" y="15"/>
                    <a:pt x="43" y="9"/>
                    <a:pt x="4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Freeform 27"/>
            <p:cNvSpPr/>
            <p:nvPr/>
          </p:nvSpPr>
          <p:spPr bwMode="auto">
            <a:xfrm>
              <a:off x="6521351" y="5541560"/>
              <a:ext cx="66356" cy="34456"/>
            </a:xfrm>
            <a:custGeom>
              <a:avLst/>
              <a:gdLst>
                <a:gd name="T0" fmla="*/ 44 w 44"/>
                <a:gd name="T1" fmla="*/ 2 h 23"/>
                <a:gd name="T2" fmla="*/ 40 w 44"/>
                <a:gd name="T3" fmla="*/ 0 h 23"/>
                <a:gd name="T4" fmla="*/ 12 w 44"/>
                <a:gd name="T5" fmla="*/ 0 h 23"/>
                <a:gd name="T6" fmla="*/ 7 w 44"/>
                <a:gd name="T7" fmla="*/ 2 h 23"/>
                <a:gd name="T8" fmla="*/ 0 w 44"/>
                <a:gd name="T9" fmla="*/ 21 h 23"/>
                <a:gd name="T10" fmla="*/ 4 w 44"/>
                <a:gd name="T11" fmla="*/ 23 h 23"/>
                <a:gd name="T12" fmla="*/ 34 w 44"/>
                <a:gd name="T13" fmla="*/ 23 h 23"/>
                <a:gd name="T14" fmla="*/ 39 w 44"/>
                <a:gd name="T15" fmla="*/ 21 h 23"/>
                <a:gd name="T16" fmla="*/ 44 w 44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3">
                  <a:moveTo>
                    <a:pt x="44" y="2"/>
                  </a:moveTo>
                  <a:cubicBezTo>
                    <a:pt x="44" y="1"/>
                    <a:pt x="43" y="0"/>
                    <a:pt x="40" y="0"/>
                  </a:cubicBezTo>
                  <a:cubicBezTo>
                    <a:pt x="31" y="0"/>
                    <a:pt x="21" y="0"/>
                    <a:pt x="12" y="0"/>
                  </a:cubicBezTo>
                  <a:cubicBezTo>
                    <a:pt x="10" y="0"/>
                    <a:pt x="7" y="1"/>
                    <a:pt x="7" y="2"/>
                  </a:cubicBezTo>
                  <a:cubicBezTo>
                    <a:pt x="5" y="9"/>
                    <a:pt x="3" y="15"/>
                    <a:pt x="0" y="21"/>
                  </a:cubicBezTo>
                  <a:cubicBezTo>
                    <a:pt x="0" y="22"/>
                    <a:pt x="1" y="23"/>
                    <a:pt x="4" y="23"/>
                  </a:cubicBezTo>
                  <a:cubicBezTo>
                    <a:pt x="14" y="23"/>
                    <a:pt x="24" y="23"/>
                    <a:pt x="34" y="23"/>
                  </a:cubicBezTo>
                  <a:cubicBezTo>
                    <a:pt x="36" y="23"/>
                    <a:pt x="38" y="22"/>
                    <a:pt x="39" y="21"/>
                  </a:cubicBezTo>
                  <a:cubicBezTo>
                    <a:pt x="40" y="15"/>
                    <a:pt x="42" y="9"/>
                    <a:pt x="4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Freeform 28"/>
            <p:cNvSpPr/>
            <p:nvPr/>
          </p:nvSpPr>
          <p:spPr bwMode="auto">
            <a:xfrm>
              <a:off x="6592173" y="5541560"/>
              <a:ext cx="63165" cy="34456"/>
            </a:xfrm>
            <a:custGeom>
              <a:avLst/>
              <a:gdLst>
                <a:gd name="T0" fmla="*/ 42 w 42"/>
                <a:gd name="T1" fmla="*/ 2 h 23"/>
                <a:gd name="T2" fmla="*/ 39 w 42"/>
                <a:gd name="T3" fmla="*/ 0 h 23"/>
                <a:gd name="T4" fmla="*/ 10 w 42"/>
                <a:gd name="T5" fmla="*/ 0 h 23"/>
                <a:gd name="T6" fmla="*/ 5 w 42"/>
                <a:gd name="T7" fmla="*/ 2 h 23"/>
                <a:gd name="T8" fmla="*/ 1 w 42"/>
                <a:gd name="T9" fmla="*/ 21 h 23"/>
                <a:gd name="T10" fmla="*/ 4 w 42"/>
                <a:gd name="T11" fmla="*/ 23 h 23"/>
                <a:gd name="T12" fmla="*/ 34 w 42"/>
                <a:gd name="T13" fmla="*/ 23 h 23"/>
                <a:gd name="T14" fmla="*/ 39 w 42"/>
                <a:gd name="T15" fmla="*/ 21 h 23"/>
                <a:gd name="T16" fmla="*/ 42 w 42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3">
                  <a:moveTo>
                    <a:pt x="42" y="2"/>
                  </a:moveTo>
                  <a:cubicBezTo>
                    <a:pt x="42" y="1"/>
                    <a:pt x="41" y="0"/>
                    <a:pt x="39" y="0"/>
                  </a:cubicBezTo>
                  <a:cubicBezTo>
                    <a:pt x="29" y="0"/>
                    <a:pt x="19" y="0"/>
                    <a:pt x="10" y="0"/>
                  </a:cubicBezTo>
                  <a:cubicBezTo>
                    <a:pt x="8" y="0"/>
                    <a:pt x="6" y="1"/>
                    <a:pt x="5" y="2"/>
                  </a:cubicBezTo>
                  <a:cubicBezTo>
                    <a:pt x="4" y="9"/>
                    <a:pt x="2" y="15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14" y="23"/>
                    <a:pt x="24" y="23"/>
                    <a:pt x="34" y="23"/>
                  </a:cubicBezTo>
                  <a:cubicBezTo>
                    <a:pt x="36" y="23"/>
                    <a:pt x="38" y="22"/>
                    <a:pt x="39" y="21"/>
                  </a:cubicBezTo>
                  <a:cubicBezTo>
                    <a:pt x="40" y="15"/>
                    <a:pt x="41" y="9"/>
                    <a:pt x="4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Freeform 29"/>
            <p:cNvSpPr/>
            <p:nvPr/>
          </p:nvSpPr>
          <p:spPr bwMode="auto">
            <a:xfrm>
              <a:off x="6662995" y="5541560"/>
              <a:ext cx="61889" cy="34456"/>
            </a:xfrm>
            <a:custGeom>
              <a:avLst/>
              <a:gdLst>
                <a:gd name="T0" fmla="*/ 41 w 41"/>
                <a:gd name="T1" fmla="*/ 2 h 23"/>
                <a:gd name="T2" fmla="*/ 37 w 41"/>
                <a:gd name="T3" fmla="*/ 0 h 23"/>
                <a:gd name="T4" fmla="*/ 8 w 41"/>
                <a:gd name="T5" fmla="*/ 0 h 23"/>
                <a:gd name="T6" fmla="*/ 4 w 41"/>
                <a:gd name="T7" fmla="*/ 2 h 23"/>
                <a:gd name="T8" fmla="*/ 1 w 41"/>
                <a:gd name="T9" fmla="*/ 21 h 23"/>
                <a:gd name="T10" fmla="*/ 4 w 41"/>
                <a:gd name="T11" fmla="*/ 23 h 23"/>
                <a:gd name="T12" fmla="*/ 34 w 41"/>
                <a:gd name="T13" fmla="*/ 23 h 23"/>
                <a:gd name="T14" fmla="*/ 39 w 41"/>
                <a:gd name="T15" fmla="*/ 21 h 23"/>
                <a:gd name="T16" fmla="*/ 41 w 41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3">
                  <a:moveTo>
                    <a:pt x="41" y="2"/>
                  </a:moveTo>
                  <a:cubicBezTo>
                    <a:pt x="41" y="1"/>
                    <a:pt x="39" y="0"/>
                    <a:pt x="37" y="0"/>
                  </a:cubicBezTo>
                  <a:cubicBezTo>
                    <a:pt x="27" y="0"/>
                    <a:pt x="18" y="0"/>
                    <a:pt x="8" y="0"/>
                  </a:cubicBezTo>
                  <a:cubicBezTo>
                    <a:pt x="6" y="0"/>
                    <a:pt x="4" y="1"/>
                    <a:pt x="4" y="2"/>
                  </a:cubicBezTo>
                  <a:cubicBezTo>
                    <a:pt x="3" y="9"/>
                    <a:pt x="2" y="15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14" y="23"/>
                    <a:pt x="24" y="23"/>
                    <a:pt x="34" y="23"/>
                  </a:cubicBezTo>
                  <a:cubicBezTo>
                    <a:pt x="37" y="23"/>
                    <a:pt x="39" y="22"/>
                    <a:pt x="39" y="21"/>
                  </a:cubicBezTo>
                  <a:cubicBezTo>
                    <a:pt x="39" y="15"/>
                    <a:pt x="40" y="9"/>
                    <a:pt x="4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Freeform 30"/>
            <p:cNvSpPr/>
            <p:nvPr/>
          </p:nvSpPr>
          <p:spPr bwMode="auto">
            <a:xfrm>
              <a:off x="6735093" y="5541560"/>
              <a:ext cx="57423" cy="34456"/>
            </a:xfrm>
            <a:custGeom>
              <a:avLst/>
              <a:gdLst>
                <a:gd name="T0" fmla="*/ 38 w 38"/>
                <a:gd name="T1" fmla="*/ 2 h 23"/>
                <a:gd name="T2" fmla="*/ 34 w 38"/>
                <a:gd name="T3" fmla="*/ 0 h 23"/>
                <a:gd name="T4" fmla="*/ 5 w 38"/>
                <a:gd name="T5" fmla="*/ 0 h 23"/>
                <a:gd name="T6" fmla="*/ 1 w 38"/>
                <a:gd name="T7" fmla="*/ 2 h 23"/>
                <a:gd name="T8" fmla="*/ 0 w 38"/>
                <a:gd name="T9" fmla="*/ 21 h 23"/>
                <a:gd name="T10" fmla="*/ 4 w 38"/>
                <a:gd name="T11" fmla="*/ 23 h 23"/>
                <a:gd name="T12" fmla="*/ 34 w 38"/>
                <a:gd name="T13" fmla="*/ 23 h 23"/>
                <a:gd name="T14" fmla="*/ 38 w 38"/>
                <a:gd name="T15" fmla="*/ 21 h 23"/>
                <a:gd name="T16" fmla="*/ 38 w 38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3">
                  <a:moveTo>
                    <a:pt x="38" y="2"/>
                  </a:moveTo>
                  <a:cubicBezTo>
                    <a:pt x="38" y="1"/>
                    <a:pt x="36" y="0"/>
                    <a:pt x="34" y="0"/>
                  </a:cubicBezTo>
                  <a:cubicBezTo>
                    <a:pt x="25" y="0"/>
                    <a:pt x="15" y="0"/>
                    <a:pt x="5" y="0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1" y="9"/>
                    <a:pt x="0" y="15"/>
                    <a:pt x="0" y="21"/>
                  </a:cubicBezTo>
                  <a:cubicBezTo>
                    <a:pt x="0" y="22"/>
                    <a:pt x="1" y="23"/>
                    <a:pt x="4" y="23"/>
                  </a:cubicBezTo>
                  <a:cubicBezTo>
                    <a:pt x="14" y="23"/>
                    <a:pt x="24" y="23"/>
                    <a:pt x="34" y="23"/>
                  </a:cubicBezTo>
                  <a:cubicBezTo>
                    <a:pt x="36" y="23"/>
                    <a:pt x="38" y="22"/>
                    <a:pt x="38" y="21"/>
                  </a:cubicBezTo>
                  <a:cubicBezTo>
                    <a:pt x="38" y="15"/>
                    <a:pt x="38" y="9"/>
                    <a:pt x="3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Freeform 31"/>
            <p:cNvSpPr/>
            <p:nvPr/>
          </p:nvSpPr>
          <p:spPr bwMode="auto">
            <a:xfrm>
              <a:off x="6805916" y="5541560"/>
              <a:ext cx="57423" cy="34456"/>
            </a:xfrm>
            <a:custGeom>
              <a:avLst/>
              <a:gdLst>
                <a:gd name="T0" fmla="*/ 36 w 38"/>
                <a:gd name="T1" fmla="*/ 2 h 23"/>
                <a:gd name="T2" fmla="*/ 32 w 38"/>
                <a:gd name="T3" fmla="*/ 0 h 23"/>
                <a:gd name="T4" fmla="*/ 4 w 38"/>
                <a:gd name="T5" fmla="*/ 0 h 23"/>
                <a:gd name="T6" fmla="*/ 0 w 38"/>
                <a:gd name="T7" fmla="*/ 2 h 23"/>
                <a:gd name="T8" fmla="*/ 0 w 38"/>
                <a:gd name="T9" fmla="*/ 21 h 23"/>
                <a:gd name="T10" fmla="*/ 4 w 38"/>
                <a:gd name="T11" fmla="*/ 23 h 23"/>
                <a:gd name="T12" fmla="*/ 34 w 38"/>
                <a:gd name="T13" fmla="*/ 23 h 23"/>
                <a:gd name="T14" fmla="*/ 38 w 38"/>
                <a:gd name="T15" fmla="*/ 21 h 23"/>
                <a:gd name="T16" fmla="*/ 36 w 38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3">
                  <a:moveTo>
                    <a:pt x="36" y="2"/>
                  </a:moveTo>
                  <a:cubicBezTo>
                    <a:pt x="36" y="1"/>
                    <a:pt x="34" y="0"/>
                    <a:pt x="32" y="0"/>
                  </a:cubicBezTo>
                  <a:cubicBezTo>
                    <a:pt x="23" y="0"/>
                    <a:pt x="13" y="0"/>
                    <a:pt x="4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9"/>
                    <a:pt x="0" y="15"/>
                    <a:pt x="0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14" y="23"/>
                    <a:pt x="24" y="23"/>
                    <a:pt x="34" y="23"/>
                  </a:cubicBezTo>
                  <a:cubicBezTo>
                    <a:pt x="36" y="23"/>
                    <a:pt x="38" y="22"/>
                    <a:pt x="38" y="21"/>
                  </a:cubicBezTo>
                  <a:cubicBezTo>
                    <a:pt x="37" y="15"/>
                    <a:pt x="37" y="9"/>
                    <a:pt x="3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Freeform 32"/>
            <p:cNvSpPr/>
            <p:nvPr/>
          </p:nvSpPr>
          <p:spPr bwMode="auto">
            <a:xfrm>
              <a:off x="6874186" y="5541560"/>
              <a:ext cx="59976" cy="34456"/>
            </a:xfrm>
            <a:custGeom>
              <a:avLst/>
              <a:gdLst>
                <a:gd name="T0" fmla="*/ 37 w 40"/>
                <a:gd name="T1" fmla="*/ 2 h 23"/>
                <a:gd name="T2" fmla="*/ 33 w 40"/>
                <a:gd name="T3" fmla="*/ 0 h 23"/>
                <a:gd name="T4" fmla="*/ 4 w 40"/>
                <a:gd name="T5" fmla="*/ 0 h 23"/>
                <a:gd name="T6" fmla="*/ 0 w 40"/>
                <a:gd name="T7" fmla="*/ 2 h 23"/>
                <a:gd name="T8" fmla="*/ 2 w 40"/>
                <a:gd name="T9" fmla="*/ 21 h 23"/>
                <a:gd name="T10" fmla="*/ 6 w 40"/>
                <a:gd name="T11" fmla="*/ 23 h 23"/>
                <a:gd name="T12" fmla="*/ 36 w 40"/>
                <a:gd name="T13" fmla="*/ 23 h 23"/>
                <a:gd name="T14" fmla="*/ 40 w 40"/>
                <a:gd name="T15" fmla="*/ 21 h 23"/>
                <a:gd name="T16" fmla="*/ 37 w 40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3">
                  <a:moveTo>
                    <a:pt x="37" y="2"/>
                  </a:moveTo>
                  <a:cubicBezTo>
                    <a:pt x="37" y="1"/>
                    <a:pt x="35" y="0"/>
                    <a:pt x="33" y="0"/>
                  </a:cubicBezTo>
                  <a:cubicBezTo>
                    <a:pt x="23" y="0"/>
                    <a:pt x="13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1" y="9"/>
                    <a:pt x="1" y="15"/>
                    <a:pt x="2" y="21"/>
                  </a:cubicBezTo>
                  <a:cubicBezTo>
                    <a:pt x="2" y="22"/>
                    <a:pt x="4" y="23"/>
                    <a:pt x="6" y="23"/>
                  </a:cubicBezTo>
                  <a:cubicBezTo>
                    <a:pt x="16" y="23"/>
                    <a:pt x="26" y="23"/>
                    <a:pt x="36" y="23"/>
                  </a:cubicBezTo>
                  <a:cubicBezTo>
                    <a:pt x="39" y="23"/>
                    <a:pt x="40" y="22"/>
                    <a:pt x="40" y="21"/>
                  </a:cubicBezTo>
                  <a:cubicBezTo>
                    <a:pt x="39" y="15"/>
                    <a:pt x="38" y="9"/>
                    <a:pt x="3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Freeform 33"/>
            <p:cNvSpPr/>
            <p:nvPr/>
          </p:nvSpPr>
          <p:spPr bwMode="auto">
            <a:xfrm>
              <a:off x="6941817" y="5541560"/>
              <a:ext cx="63804" cy="34456"/>
            </a:xfrm>
            <a:custGeom>
              <a:avLst/>
              <a:gdLst>
                <a:gd name="T0" fmla="*/ 37 w 42"/>
                <a:gd name="T1" fmla="*/ 2 h 23"/>
                <a:gd name="T2" fmla="*/ 33 w 42"/>
                <a:gd name="T3" fmla="*/ 0 h 23"/>
                <a:gd name="T4" fmla="*/ 4 w 42"/>
                <a:gd name="T5" fmla="*/ 0 h 23"/>
                <a:gd name="T6" fmla="*/ 1 w 42"/>
                <a:gd name="T7" fmla="*/ 2 h 23"/>
                <a:gd name="T8" fmla="*/ 4 w 42"/>
                <a:gd name="T9" fmla="*/ 21 h 23"/>
                <a:gd name="T10" fmla="*/ 9 w 42"/>
                <a:gd name="T11" fmla="*/ 23 h 23"/>
                <a:gd name="T12" fmla="*/ 39 w 42"/>
                <a:gd name="T13" fmla="*/ 23 h 23"/>
                <a:gd name="T14" fmla="*/ 42 w 42"/>
                <a:gd name="T15" fmla="*/ 21 h 23"/>
                <a:gd name="T16" fmla="*/ 37 w 42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3">
                  <a:moveTo>
                    <a:pt x="37" y="2"/>
                  </a:moveTo>
                  <a:cubicBezTo>
                    <a:pt x="37" y="1"/>
                    <a:pt x="35" y="0"/>
                    <a:pt x="33" y="0"/>
                  </a:cubicBezTo>
                  <a:cubicBezTo>
                    <a:pt x="23" y="0"/>
                    <a:pt x="14" y="0"/>
                    <a:pt x="4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2" y="9"/>
                    <a:pt x="3" y="15"/>
                    <a:pt x="4" y="21"/>
                  </a:cubicBezTo>
                  <a:cubicBezTo>
                    <a:pt x="4" y="22"/>
                    <a:pt x="6" y="23"/>
                    <a:pt x="9" y="23"/>
                  </a:cubicBezTo>
                  <a:cubicBezTo>
                    <a:pt x="19" y="23"/>
                    <a:pt x="29" y="23"/>
                    <a:pt x="39" y="23"/>
                  </a:cubicBezTo>
                  <a:cubicBezTo>
                    <a:pt x="41" y="23"/>
                    <a:pt x="42" y="22"/>
                    <a:pt x="42" y="21"/>
                  </a:cubicBezTo>
                  <a:cubicBezTo>
                    <a:pt x="41" y="15"/>
                    <a:pt x="39" y="9"/>
                    <a:pt x="3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4" name="Freeform 34"/>
            <p:cNvSpPr/>
            <p:nvPr/>
          </p:nvSpPr>
          <p:spPr bwMode="auto">
            <a:xfrm>
              <a:off x="7011364" y="5541560"/>
              <a:ext cx="66356" cy="34456"/>
            </a:xfrm>
            <a:custGeom>
              <a:avLst/>
              <a:gdLst>
                <a:gd name="T0" fmla="*/ 37 w 44"/>
                <a:gd name="T1" fmla="*/ 2 h 23"/>
                <a:gd name="T2" fmla="*/ 32 w 44"/>
                <a:gd name="T3" fmla="*/ 0 h 23"/>
                <a:gd name="T4" fmla="*/ 3 w 44"/>
                <a:gd name="T5" fmla="*/ 0 h 23"/>
                <a:gd name="T6" fmla="*/ 0 w 44"/>
                <a:gd name="T7" fmla="*/ 2 h 23"/>
                <a:gd name="T8" fmla="*/ 5 w 44"/>
                <a:gd name="T9" fmla="*/ 21 h 23"/>
                <a:gd name="T10" fmla="*/ 10 w 44"/>
                <a:gd name="T11" fmla="*/ 23 h 23"/>
                <a:gd name="T12" fmla="*/ 40 w 44"/>
                <a:gd name="T13" fmla="*/ 23 h 23"/>
                <a:gd name="T14" fmla="*/ 43 w 44"/>
                <a:gd name="T15" fmla="*/ 21 h 23"/>
                <a:gd name="T16" fmla="*/ 37 w 44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3">
                  <a:moveTo>
                    <a:pt x="37" y="2"/>
                  </a:moveTo>
                  <a:cubicBezTo>
                    <a:pt x="36" y="1"/>
                    <a:pt x="34" y="0"/>
                    <a:pt x="32" y="0"/>
                  </a:cubicBezTo>
                  <a:cubicBezTo>
                    <a:pt x="22" y="0"/>
                    <a:pt x="1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2" y="9"/>
                    <a:pt x="3" y="15"/>
                    <a:pt x="5" y="21"/>
                  </a:cubicBezTo>
                  <a:cubicBezTo>
                    <a:pt x="5" y="22"/>
                    <a:pt x="8" y="23"/>
                    <a:pt x="10" y="23"/>
                  </a:cubicBezTo>
                  <a:cubicBezTo>
                    <a:pt x="20" y="23"/>
                    <a:pt x="30" y="23"/>
                    <a:pt x="40" y="23"/>
                  </a:cubicBezTo>
                  <a:cubicBezTo>
                    <a:pt x="42" y="23"/>
                    <a:pt x="44" y="22"/>
                    <a:pt x="43" y="21"/>
                  </a:cubicBezTo>
                  <a:cubicBezTo>
                    <a:pt x="41" y="15"/>
                    <a:pt x="39" y="9"/>
                    <a:pt x="3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Freeform 35"/>
            <p:cNvSpPr/>
            <p:nvPr/>
          </p:nvSpPr>
          <p:spPr bwMode="auto">
            <a:xfrm>
              <a:off x="7078995" y="5541560"/>
              <a:ext cx="69546" cy="34456"/>
            </a:xfrm>
            <a:custGeom>
              <a:avLst/>
              <a:gdLst>
                <a:gd name="T0" fmla="*/ 37 w 46"/>
                <a:gd name="T1" fmla="*/ 2 h 23"/>
                <a:gd name="T2" fmla="*/ 32 w 46"/>
                <a:gd name="T3" fmla="*/ 0 h 23"/>
                <a:gd name="T4" fmla="*/ 3 w 46"/>
                <a:gd name="T5" fmla="*/ 0 h 23"/>
                <a:gd name="T6" fmla="*/ 0 w 46"/>
                <a:gd name="T7" fmla="*/ 2 h 23"/>
                <a:gd name="T8" fmla="*/ 7 w 46"/>
                <a:gd name="T9" fmla="*/ 21 h 23"/>
                <a:gd name="T10" fmla="*/ 12 w 46"/>
                <a:gd name="T11" fmla="*/ 23 h 23"/>
                <a:gd name="T12" fmla="*/ 42 w 46"/>
                <a:gd name="T13" fmla="*/ 23 h 23"/>
                <a:gd name="T14" fmla="*/ 45 w 46"/>
                <a:gd name="T15" fmla="*/ 21 h 23"/>
                <a:gd name="T16" fmla="*/ 37 w 46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3">
                  <a:moveTo>
                    <a:pt x="37" y="2"/>
                  </a:moveTo>
                  <a:cubicBezTo>
                    <a:pt x="37" y="1"/>
                    <a:pt x="34" y="0"/>
                    <a:pt x="32" y="0"/>
                  </a:cubicBezTo>
                  <a:cubicBezTo>
                    <a:pt x="23" y="0"/>
                    <a:pt x="1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3" y="9"/>
                    <a:pt x="5" y="15"/>
                    <a:pt x="7" y="21"/>
                  </a:cubicBezTo>
                  <a:cubicBezTo>
                    <a:pt x="8" y="22"/>
                    <a:pt x="10" y="23"/>
                    <a:pt x="12" y="23"/>
                  </a:cubicBezTo>
                  <a:cubicBezTo>
                    <a:pt x="22" y="23"/>
                    <a:pt x="32" y="23"/>
                    <a:pt x="42" y="23"/>
                  </a:cubicBezTo>
                  <a:cubicBezTo>
                    <a:pt x="45" y="23"/>
                    <a:pt x="46" y="22"/>
                    <a:pt x="45" y="21"/>
                  </a:cubicBezTo>
                  <a:cubicBezTo>
                    <a:pt x="43" y="15"/>
                    <a:pt x="40" y="9"/>
                    <a:pt x="3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Freeform 36"/>
            <p:cNvSpPr/>
            <p:nvPr/>
          </p:nvSpPr>
          <p:spPr bwMode="auto">
            <a:xfrm>
              <a:off x="7147265" y="5541560"/>
              <a:ext cx="72099" cy="34456"/>
            </a:xfrm>
            <a:custGeom>
              <a:avLst/>
              <a:gdLst>
                <a:gd name="T0" fmla="*/ 38 w 48"/>
                <a:gd name="T1" fmla="*/ 2 h 23"/>
                <a:gd name="T2" fmla="*/ 32 w 48"/>
                <a:gd name="T3" fmla="*/ 0 h 23"/>
                <a:gd name="T4" fmla="*/ 4 w 48"/>
                <a:gd name="T5" fmla="*/ 0 h 23"/>
                <a:gd name="T6" fmla="*/ 1 w 48"/>
                <a:gd name="T7" fmla="*/ 2 h 23"/>
                <a:gd name="T8" fmla="*/ 9 w 48"/>
                <a:gd name="T9" fmla="*/ 21 h 23"/>
                <a:gd name="T10" fmla="*/ 15 w 48"/>
                <a:gd name="T11" fmla="*/ 23 h 23"/>
                <a:gd name="T12" fmla="*/ 45 w 48"/>
                <a:gd name="T13" fmla="*/ 23 h 23"/>
                <a:gd name="T14" fmla="*/ 47 w 48"/>
                <a:gd name="T15" fmla="*/ 21 h 23"/>
                <a:gd name="T16" fmla="*/ 38 w 48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3">
                  <a:moveTo>
                    <a:pt x="38" y="2"/>
                  </a:moveTo>
                  <a:cubicBezTo>
                    <a:pt x="37" y="1"/>
                    <a:pt x="35" y="0"/>
                    <a:pt x="32" y="0"/>
                  </a:cubicBezTo>
                  <a:cubicBezTo>
                    <a:pt x="23" y="0"/>
                    <a:pt x="13" y="0"/>
                    <a:pt x="4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4" y="9"/>
                    <a:pt x="6" y="15"/>
                    <a:pt x="9" y="21"/>
                  </a:cubicBezTo>
                  <a:cubicBezTo>
                    <a:pt x="10" y="22"/>
                    <a:pt x="12" y="23"/>
                    <a:pt x="15" y="23"/>
                  </a:cubicBezTo>
                  <a:cubicBezTo>
                    <a:pt x="25" y="23"/>
                    <a:pt x="35" y="23"/>
                    <a:pt x="45" y="23"/>
                  </a:cubicBezTo>
                  <a:cubicBezTo>
                    <a:pt x="47" y="23"/>
                    <a:pt x="48" y="22"/>
                    <a:pt x="47" y="21"/>
                  </a:cubicBezTo>
                  <a:cubicBezTo>
                    <a:pt x="44" y="15"/>
                    <a:pt x="41" y="9"/>
                    <a:pt x="3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Freeform 37"/>
            <p:cNvSpPr/>
            <p:nvPr/>
          </p:nvSpPr>
          <p:spPr bwMode="auto">
            <a:xfrm>
              <a:off x="7216812" y="5541560"/>
              <a:ext cx="73375" cy="34456"/>
            </a:xfrm>
            <a:custGeom>
              <a:avLst/>
              <a:gdLst>
                <a:gd name="T0" fmla="*/ 37 w 49"/>
                <a:gd name="T1" fmla="*/ 2 h 23"/>
                <a:gd name="T2" fmla="*/ 32 w 49"/>
                <a:gd name="T3" fmla="*/ 0 h 23"/>
                <a:gd name="T4" fmla="*/ 3 w 49"/>
                <a:gd name="T5" fmla="*/ 0 h 23"/>
                <a:gd name="T6" fmla="*/ 0 w 49"/>
                <a:gd name="T7" fmla="*/ 2 h 23"/>
                <a:gd name="T8" fmla="*/ 10 w 49"/>
                <a:gd name="T9" fmla="*/ 21 h 23"/>
                <a:gd name="T10" fmla="*/ 16 w 49"/>
                <a:gd name="T11" fmla="*/ 23 h 23"/>
                <a:gd name="T12" fmla="*/ 46 w 49"/>
                <a:gd name="T13" fmla="*/ 23 h 23"/>
                <a:gd name="T14" fmla="*/ 48 w 49"/>
                <a:gd name="T15" fmla="*/ 21 h 23"/>
                <a:gd name="T16" fmla="*/ 37 w 49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3">
                  <a:moveTo>
                    <a:pt x="37" y="2"/>
                  </a:moveTo>
                  <a:cubicBezTo>
                    <a:pt x="36" y="1"/>
                    <a:pt x="34" y="0"/>
                    <a:pt x="32" y="0"/>
                  </a:cubicBezTo>
                  <a:cubicBezTo>
                    <a:pt x="22" y="0"/>
                    <a:pt x="12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4" y="9"/>
                    <a:pt x="7" y="15"/>
                    <a:pt x="10" y="21"/>
                  </a:cubicBezTo>
                  <a:cubicBezTo>
                    <a:pt x="11" y="22"/>
                    <a:pt x="14" y="23"/>
                    <a:pt x="16" y="23"/>
                  </a:cubicBezTo>
                  <a:cubicBezTo>
                    <a:pt x="26" y="23"/>
                    <a:pt x="36" y="23"/>
                    <a:pt x="46" y="23"/>
                  </a:cubicBezTo>
                  <a:cubicBezTo>
                    <a:pt x="48" y="23"/>
                    <a:pt x="49" y="22"/>
                    <a:pt x="48" y="21"/>
                  </a:cubicBezTo>
                  <a:cubicBezTo>
                    <a:pt x="45" y="15"/>
                    <a:pt x="41" y="9"/>
                    <a:pt x="3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8" name="Freeform 38"/>
            <p:cNvSpPr/>
            <p:nvPr/>
          </p:nvSpPr>
          <p:spPr bwMode="auto">
            <a:xfrm>
              <a:off x="6333767" y="5497533"/>
              <a:ext cx="71460" cy="36370"/>
            </a:xfrm>
            <a:custGeom>
              <a:avLst/>
              <a:gdLst>
                <a:gd name="T0" fmla="*/ 47 w 47"/>
                <a:gd name="T1" fmla="*/ 3 h 24"/>
                <a:gd name="T2" fmla="*/ 44 w 47"/>
                <a:gd name="T3" fmla="*/ 0 h 24"/>
                <a:gd name="T4" fmla="*/ 17 w 47"/>
                <a:gd name="T5" fmla="*/ 0 h 24"/>
                <a:gd name="T6" fmla="*/ 12 w 47"/>
                <a:gd name="T7" fmla="*/ 3 h 24"/>
                <a:gd name="T8" fmla="*/ 1 w 47"/>
                <a:gd name="T9" fmla="*/ 21 h 24"/>
                <a:gd name="T10" fmla="*/ 3 w 47"/>
                <a:gd name="T11" fmla="*/ 24 h 24"/>
                <a:gd name="T12" fmla="*/ 31 w 47"/>
                <a:gd name="T13" fmla="*/ 24 h 24"/>
                <a:gd name="T14" fmla="*/ 37 w 47"/>
                <a:gd name="T15" fmla="*/ 21 h 24"/>
                <a:gd name="T16" fmla="*/ 47 w 47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24">
                  <a:moveTo>
                    <a:pt x="47" y="3"/>
                  </a:moveTo>
                  <a:cubicBezTo>
                    <a:pt x="47" y="1"/>
                    <a:pt x="46" y="0"/>
                    <a:pt x="44" y="0"/>
                  </a:cubicBezTo>
                  <a:cubicBezTo>
                    <a:pt x="35" y="0"/>
                    <a:pt x="26" y="0"/>
                    <a:pt x="17" y="0"/>
                  </a:cubicBezTo>
                  <a:cubicBezTo>
                    <a:pt x="15" y="0"/>
                    <a:pt x="13" y="1"/>
                    <a:pt x="12" y="3"/>
                  </a:cubicBezTo>
                  <a:cubicBezTo>
                    <a:pt x="8" y="9"/>
                    <a:pt x="4" y="15"/>
                    <a:pt x="1" y="21"/>
                  </a:cubicBezTo>
                  <a:cubicBezTo>
                    <a:pt x="0" y="23"/>
                    <a:pt x="1" y="24"/>
                    <a:pt x="3" y="24"/>
                  </a:cubicBezTo>
                  <a:cubicBezTo>
                    <a:pt x="12" y="24"/>
                    <a:pt x="22" y="24"/>
                    <a:pt x="31" y="24"/>
                  </a:cubicBezTo>
                  <a:cubicBezTo>
                    <a:pt x="34" y="24"/>
                    <a:pt x="36" y="23"/>
                    <a:pt x="37" y="21"/>
                  </a:cubicBezTo>
                  <a:cubicBezTo>
                    <a:pt x="40" y="15"/>
                    <a:pt x="43" y="9"/>
                    <a:pt x="4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Freeform 39"/>
            <p:cNvSpPr/>
            <p:nvPr/>
          </p:nvSpPr>
          <p:spPr bwMode="auto">
            <a:xfrm>
              <a:off x="6400124" y="5497533"/>
              <a:ext cx="69546" cy="36370"/>
            </a:xfrm>
            <a:custGeom>
              <a:avLst/>
              <a:gdLst>
                <a:gd name="T0" fmla="*/ 46 w 46"/>
                <a:gd name="T1" fmla="*/ 3 h 24"/>
                <a:gd name="T2" fmla="*/ 43 w 46"/>
                <a:gd name="T3" fmla="*/ 0 h 24"/>
                <a:gd name="T4" fmla="*/ 16 w 46"/>
                <a:gd name="T5" fmla="*/ 0 h 24"/>
                <a:gd name="T6" fmla="*/ 11 w 46"/>
                <a:gd name="T7" fmla="*/ 3 h 24"/>
                <a:gd name="T8" fmla="*/ 1 w 46"/>
                <a:gd name="T9" fmla="*/ 21 h 24"/>
                <a:gd name="T10" fmla="*/ 4 w 46"/>
                <a:gd name="T11" fmla="*/ 24 h 24"/>
                <a:gd name="T12" fmla="*/ 32 w 46"/>
                <a:gd name="T13" fmla="*/ 24 h 24"/>
                <a:gd name="T14" fmla="*/ 37 w 46"/>
                <a:gd name="T15" fmla="*/ 21 h 24"/>
                <a:gd name="T16" fmla="*/ 46 w 46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4">
                  <a:moveTo>
                    <a:pt x="46" y="3"/>
                  </a:moveTo>
                  <a:cubicBezTo>
                    <a:pt x="46" y="1"/>
                    <a:pt x="45" y="0"/>
                    <a:pt x="43" y="0"/>
                  </a:cubicBezTo>
                  <a:cubicBezTo>
                    <a:pt x="34" y="0"/>
                    <a:pt x="25" y="0"/>
                    <a:pt x="16" y="0"/>
                  </a:cubicBezTo>
                  <a:cubicBezTo>
                    <a:pt x="14" y="0"/>
                    <a:pt x="12" y="1"/>
                    <a:pt x="11" y="3"/>
                  </a:cubicBezTo>
                  <a:cubicBezTo>
                    <a:pt x="8" y="9"/>
                    <a:pt x="4" y="15"/>
                    <a:pt x="1" y="21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13" y="24"/>
                    <a:pt x="23" y="24"/>
                    <a:pt x="32" y="24"/>
                  </a:cubicBezTo>
                  <a:cubicBezTo>
                    <a:pt x="34" y="24"/>
                    <a:pt x="37" y="23"/>
                    <a:pt x="37" y="21"/>
                  </a:cubicBezTo>
                  <a:cubicBezTo>
                    <a:pt x="40" y="15"/>
                    <a:pt x="43" y="9"/>
                    <a:pt x="4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0" name="Freeform 40"/>
            <p:cNvSpPr/>
            <p:nvPr/>
          </p:nvSpPr>
          <p:spPr bwMode="auto">
            <a:xfrm>
              <a:off x="6468394" y="5497533"/>
              <a:ext cx="66356" cy="36370"/>
            </a:xfrm>
            <a:custGeom>
              <a:avLst/>
              <a:gdLst>
                <a:gd name="T0" fmla="*/ 44 w 44"/>
                <a:gd name="T1" fmla="*/ 3 h 24"/>
                <a:gd name="T2" fmla="*/ 41 w 44"/>
                <a:gd name="T3" fmla="*/ 0 h 24"/>
                <a:gd name="T4" fmla="*/ 14 w 44"/>
                <a:gd name="T5" fmla="*/ 0 h 24"/>
                <a:gd name="T6" fmla="*/ 9 w 44"/>
                <a:gd name="T7" fmla="*/ 3 h 24"/>
                <a:gd name="T8" fmla="*/ 1 w 44"/>
                <a:gd name="T9" fmla="*/ 21 h 24"/>
                <a:gd name="T10" fmla="*/ 4 w 44"/>
                <a:gd name="T11" fmla="*/ 24 h 24"/>
                <a:gd name="T12" fmla="*/ 32 w 44"/>
                <a:gd name="T13" fmla="*/ 24 h 24"/>
                <a:gd name="T14" fmla="*/ 37 w 44"/>
                <a:gd name="T15" fmla="*/ 21 h 24"/>
                <a:gd name="T16" fmla="*/ 44 w 44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4">
                  <a:moveTo>
                    <a:pt x="44" y="3"/>
                  </a:moveTo>
                  <a:cubicBezTo>
                    <a:pt x="44" y="1"/>
                    <a:pt x="43" y="0"/>
                    <a:pt x="41" y="0"/>
                  </a:cubicBezTo>
                  <a:cubicBezTo>
                    <a:pt x="32" y="0"/>
                    <a:pt x="23" y="0"/>
                    <a:pt x="14" y="0"/>
                  </a:cubicBezTo>
                  <a:cubicBezTo>
                    <a:pt x="12" y="0"/>
                    <a:pt x="9" y="1"/>
                    <a:pt x="9" y="3"/>
                  </a:cubicBezTo>
                  <a:cubicBezTo>
                    <a:pt x="6" y="9"/>
                    <a:pt x="3" y="15"/>
                    <a:pt x="1" y="21"/>
                  </a:cubicBezTo>
                  <a:cubicBezTo>
                    <a:pt x="0" y="23"/>
                    <a:pt x="1" y="24"/>
                    <a:pt x="4" y="24"/>
                  </a:cubicBezTo>
                  <a:cubicBezTo>
                    <a:pt x="13" y="24"/>
                    <a:pt x="23" y="24"/>
                    <a:pt x="32" y="24"/>
                  </a:cubicBezTo>
                  <a:cubicBezTo>
                    <a:pt x="34" y="24"/>
                    <a:pt x="36" y="23"/>
                    <a:pt x="37" y="21"/>
                  </a:cubicBezTo>
                  <a:cubicBezTo>
                    <a:pt x="39" y="15"/>
                    <a:pt x="41" y="9"/>
                    <a:pt x="4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Freeform 41"/>
            <p:cNvSpPr/>
            <p:nvPr/>
          </p:nvSpPr>
          <p:spPr bwMode="auto">
            <a:xfrm>
              <a:off x="6536025" y="5497533"/>
              <a:ext cx="63804" cy="36370"/>
            </a:xfrm>
            <a:custGeom>
              <a:avLst/>
              <a:gdLst>
                <a:gd name="T0" fmla="*/ 41 w 42"/>
                <a:gd name="T1" fmla="*/ 3 h 24"/>
                <a:gd name="T2" fmla="*/ 38 w 42"/>
                <a:gd name="T3" fmla="*/ 0 h 24"/>
                <a:gd name="T4" fmla="*/ 11 w 42"/>
                <a:gd name="T5" fmla="*/ 0 h 24"/>
                <a:gd name="T6" fmla="*/ 7 w 42"/>
                <a:gd name="T7" fmla="*/ 3 h 24"/>
                <a:gd name="T8" fmla="*/ 0 w 42"/>
                <a:gd name="T9" fmla="*/ 21 h 24"/>
                <a:gd name="T10" fmla="*/ 3 w 42"/>
                <a:gd name="T11" fmla="*/ 24 h 24"/>
                <a:gd name="T12" fmla="*/ 32 w 42"/>
                <a:gd name="T13" fmla="*/ 24 h 24"/>
                <a:gd name="T14" fmla="*/ 36 w 42"/>
                <a:gd name="T15" fmla="*/ 21 h 24"/>
                <a:gd name="T16" fmla="*/ 41 w 42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4">
                  <a:moveTo>
                    <a:pt x="41" y="3"/>
                  </a:moveTo>
                  <a:cubicBezTo>
                    <a:pt x="42" y="1"/>
                    <a:pt x="41" y="0"/>
                    <a:pt x="38" y="0"/>
                  </a:cubicBezTo>
                  <a:cubicBezTo>
                    <a:pt x="29" y="0"/>
                    <a:pt x="20" y="0"/>
                    <a:pt x="11" y="0"/>
                  </a:cubicBezTo>
                  <a:cubicBezTo>
                    <a:pt x="9" y="0"/>
                    <a:pt x="7" y="1"/>
                    <a:pt x="7" y="3"/>
                  </a:cubicBezTo>
                  <a:cubicBezTo>
                    <a:pt x="5" y="9"/>
                    <a:pt x="2" y="15"/>
                    <a:pt x="0" y="21"/>
                  </a:cubicBezTo>
                  <a:cubicBezTo>
                    <a:pt x="0" y="23"/>
                    <a:pt x="1" y="24"/>
                    <a:pt x="3" y="24"/>
                  </a:cubicBezTo>
                  <a:cubicBezTo>
                    <a:pt x="13" y="24"/>
                    <a:pt x="22" y="24"/>
                    <a:pt x="32" y="24"/>
                  </a:cubicBezTo>
                  <a:cubicBezTo>
                    <a:pt x="34" y="24"/>
                    <a:pt x="36" y="23"/>
                    <a:pt x="36" y="21"/>
                  </a:cubicBezTo>
                  <a:cubicBezTo>
                    <a:pt x="38" y="15"/>
                    <a:pt x="40" y="9"/>
                    <a:pt x="4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Freeform 42"/>
            <p:cNvSpPr/>
            <p:nvPr/>
          </p:nvSpPr>
          <p:spPr bwMode="auto">
            <a:xfrm>
              <a:off x="6604295" y="5497533"/>
              <a:ext cx="59976" cy="36370"/>
            </a:xfrm>
            <a:custGeom>
              <a:avLst/>
              <a:gdLst>
                <a:gd name="T0" fmla="*/ 39 w 40"/>
                <a:gd name="T1" fmla="*/ 3 h 24"/>
                <a:gd name="T2" fmla="*/ 36 w 40"/>
                <a:gd name="T3" fmla="*/ 0 h 24"/>
                <a:gd name="T4" fmla="*/ 9 w 40"/>
                <a:gd name="T5" fmla="*/ 0 h 24"/>
                <a:gd name="T6" fmla="*/ 5 w 40"/>
                <a:gd name="T7" fmla="*/ 3 h 24"/>
                <a:gd name="T8" fmla="*/ 0 w 40"/>
                <a:gd name="T9" fmla="*/ 21 h 24"/>
                <a:gd name="T10" fmla="*/ 3 w 40"/>
                <a:gd name="T11" fmla="*/ 24 h 24"/>
                <a:gd name="T12" fmla="*/ 32 w 40"/>
                <a:gd name="T13" fmla="*/ 24 h 24"/>
                <a:gd name="T14" fmla="*/ 36 w 40"/>
                <a:gd name="T15" fmla="*/ 21 h 24"/>
                <a:gd name="T16" fmla="*/ 39 w 40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39" y="3"/>
                  </a:moveTo>
                  <a:cubicBezTo>
                    <a:pt x="40" y="1"/>
                    <a:pt x="38" y="0"/>
                    <a:pt x="36" y="0"/>
                  </a:cubicBezTo>
                  <a:cubicBezTo>
                    <a:pt x="27" y="0"/>
                    <a:pt x="18" y="0"/>
                    <a:pt x="9" y="0"/>
                  </a:cubicBezTo>
                  <a:cubicBezTo>
                    <a:pt x="7" y="0"/>
                    <a:pt x="5" y="1"/>
                    <a:pt x="5" y="3"/>
                  </a:cubicBezTo>
                  <a:cubicBezTo>
                    <a:pt x="3" y="9"/>
                    <a:pt x="1" y="15"/>
                    <a:pt x="0" y="21"/>
                  </a:cubicBezTo>
                  <a:cubicBezTo>
                    <a:pt x="0" y="23"/>
                    <a:pt x="1" y="24"/>
                    <a:pt x="3" y="24"/>
                  </a:cubicBezTo>
                  <a:cubicBezTo>
                    <a:pt x="13" y="24"/>
                    <a:pt x="22" y="24"/>
                    <a:pt x="32" y="24"/>
                  </a:cubicBezTo>
                  <a:cubicBezTo>
                    <a:pt x="34" y="24"/>
                    <a:pt x="36" y="23"/>
                    <a:pt x="36" y="21"/>
                  </a:cubicBezTo>
                  <a:cubicBezTo>
                    <a:pt x="37" y="15"/>
                    <a:pt x="38" y="9"/>
                    <a:pt x="3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" name="Freeform 43"/>
            <p:cNvSpPr/>
            <p:nvPr/>
          </p:nvSpPr>
          <p:spPr bwMode="auto">
            <a:xfrm>
              <a:off x="6670652" y="5497533"/>
              <a:ext cx="57423" cy="36370"/>
            </a:xfrm>
            <a:custGeom>
              <a:avLst/>
              <a:gdLst>
                <a:gd name="T0" fmla="*/ 38 w 38"/>
                <a:gd name="T1" fmla="*/ 3 h 24"/>
                <a:gd name="T2" fmla="*/ 35 w 38"/>
                <a:gd name="T3" fmla="*/ 0 h 24"/>
                <a:gd name="T4" fmla="*/ 8 w 38"/>
                <a:gd name="T5" fmla="*/ 0 h 24"/>
                <a:gd name="T6" fmla="*/ 4 w 38"/>
                <a:gd name="T7" fmla="*/ 3 h 24"/>
                <a:gd name="T8" fmla="*/ 0 w 38"/>
                <a:gd name="T9" fmla="*/ 21 h 24"/>
                <a:gd name="T10" fmla="*/ 4 w 38"/>
                <a:gd name="T11" fmla="*/ 24 h 24"/>
                <a:gd name="T12" fmla="*/ 32 w 38"/>
                <a:gd name="T13" fmla="*/ 24 h 24"/>
                <a:gd name="T14" fmla="*/ 37 w 38"/>
                <a:gd name="T15" fmla="*/ 21 h 24"/>
                <a:gd name="T16" fmla="*/ 38 w 38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4">
                  <a:moveTo>
                    <a:pt x="38" y="3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26" y="0"/>
                    <a:pt x="17" y="0"/>
                    <a:pt x="8" y="0"/>
                  </a:cubicBezTo>
                  <a:cubicBezTo>
                    <a:pt x="6" y="0"/>
                    <a:pt x="4" y="1"/>
                    <a:pt x="4" y="3"/>
                  </a:cubicBezTo>
                  <a:cubicBezTo>
                    <a:pt x="3" y="9"/>
                    <a:pt x="1" y="15"/>
                    <a:pt x="0" y="21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13" y="24"/>
                    <a:pt x="23" y="24"/>
                    <a:pt x="32" y="24"/>
                  </a:cubicBezTo>
                  <a:cubicBezTo>
                    <a:pt x="35" y="24"/>
                    <a:pt x="36" y="23"/>
                    <a:pt x="37" y="21"/>
                  </a:cubicBezTo>
                  <a:cubicBezTo>
                    <a:pt x="37" y="15"/>
                    <a:pt x="38" y="9"/>
                    <a:pt x="3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4" name="Freeform 44"/>
            <p:cNvSpPr/>
            <p:nvPr/>
          </p:nvSpPr>
          <p:spPr bwMode="auto">
            <a:xfrm>
              <a:off x="6738283" y="5497533"/>
              <a:ext cx="54233" cy="36370"/>
            </a:xfrm>
            <a:custGeom>
              <a:avLst/>
              <a:gdLst>
                <a:gd name="T0" fmla="*/ 36 w 36"/>
                <a:gd name="T1" fmla="*/ 3 h 24"/>
                <a:gd name="T2" fmla="*/ 33 w 36"/>
                <a:gd name="T3" fmla="*/ 0 h 24"/>
                <a:gd name="T4" fmla="*/ 5 w 36"/>
                <a:gd name="T5" fmla="*/ 0 h 24"/>
                <a:gd name="T6" fmla="*/ 2 w 36"/>
                <a:gd name="T7" fmla="*/ 3 h 24"/>
                <a:gd name="T8" fmla="*/ 0 w 36"/>
                <a:gd name="T9" fmla="*/ 21 h 24"/>
                <a:gd name="T10" fmla="*/ 4 w 36"/>
                <a:gd name="T11" fmla="*/ 24 h 24"/>
                <a:gd name="T12" fmla="*/ 32 w 36"/>
                <a:gd name="T13" fmla="*/ 24 h 24"/>
                <a:gd name="T14" fmla="*/ 36 w 36"/>
                <a:gd name="T15" fmla="*/ 21 h 24"/>
                <a:gd name="T16" fmla="*/ 36 w 36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4">
                  <a:moveTo>
                    <a:pt x="36" y="3"/>
                  </a:moveTo>
                  <a:cubicBezTo>
                    <a:pt x="36" y="1"/>
                    <a:pt x="35" y="0"/>
                    <a:pt x="33" y="0"/>
                  </a:cubicBezTo>
                  <a:cubicBezTo>
                    <a:pt x="24" y="0"/>
                    <a:pt x="14" y="0"/>
                    <a:pt x="5" y="0"/>
                  </a:cubicBezTo>
                  <a:cubicBezTo>
                    <a:pt x="3" y="0"/>
                    <a:pt x="2" y="1"/>
                    <a:pt x="2" y="3"/>
                  </a:cubicBezTo>
                  <a:cubicBezTo>
                    <a:pt x="1" y="9"/>
                    <a:pt x="1" y="15"/>
                    <a:pt x="0" y="21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13" y="24"/>
                    <a:pt x="23" y="24"/>
                    <a:pt x="32" y="24"/>
                  </a:cubicBezTo>
                  <a:cubicBezTo>
                    <a:pt x="34" y="24"/>
                    <a:pt x="36" y="23"/>
                    <a:pt x="36" y="21"/>
                  </a:cubicBezTo>
                  <a:cubicBezTo>
                    <a:pt x="36" y="15"/>
                    <a:pt x="36" y="9"/>
                    <a:pt x="3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Freeform 45"/>
            <p:cNvSpPr/>
            <p:nvPr/>
          </p:nvSpPr>
          <p:spPr bwMode="auto">
            <a:xfrm>
              <a:off x="6804640" y="5497533"/>
              <a:ext cx="56147" cy="36370"/>
            </a:xfrm>
            <a:custGeom>
              <a:avLst/>
              <a:gdLst>
                <a:gd name="T0" fmla="*/ 35 w 37"/>
                <a:gd name="T1" fmla="*/ 3 h 24"/>
                <a:gd name="T2" fmla="*/ 31 w 37"/>
                <a:gd name="T3" fmla="*/ 0 h 24"/>
                <a:gd name="T4" fmla="*/ 4 w 37"/>
                <a:gd name="T5" fmla="*/ 0 h 24"/>
                <a:gd name="T6" fmla="*/ 0 w 37"/>
                <a:gd name="T7" fmla="*/ 3 h 24"/>
                <a:gd name="T8" fmla="*/ 1 w 37"/>
                <a:gd name="T9" fmla="*/ 21 h 24"/>
                <a:gd name="T10" fmla="*/ 5 w 37"/>
                <a:gd name="T11" fmla="*/ 24 h 24"/>
                <a:gd name="T12" fmla="*/ 33 w 37"/>
                <a:gd name="T13" fmla="*/ 24 h 24"/>
                <a:gd name="T14" fmla="*/ 37 w 37"/>
                <a:gd name="T15" fmla="*/ 21 h 24"/>
                <a:gd name="T16" fmla="*/ 35 w 37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4">
                  <a:moveTo>
                    <a:pt x="35" y="3"/>
                  </a:moveTo>
                  <a:cubicBezTo>
                    <a:pt x="35" y="1"/>
                    <a:pt x="33" y="0"/>
                    <a:pt x="31" y="0"/>
                  </a:cubicBezTo>
                  <a:cubicBezTo>
                    <a:pt x="22" y="0"/>
                    <a:pt x="13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9"/>
                    <a:pt x="1" y="15"/>
                    <a:pt x="1" y="21"/>
                  </a:cubicBezTo>
                  <a:cubicBezTo>
                    <a:pt x="1" y="23"/>
                    <a:pt x="2" y="24"/>
                    <a:pt x="5" y="24"/>
                  </a:cubicBezTo>
                  <a:cubicBezTo>
                    <a:pt x="14" y="24"/>
                    <a:pt x="23" y="24"/>
                    <a:pt x="33" y="24"/>
                  </a:cubicBezTo>
                  <a:cubicBezTo>
                    <a:pt x="35" y="24"/>
                    <a:pt x="37" y="23"/>
                    <a:pt x="37" y="21"/>
                  </a:cubicBezTo>
                  <a:cubicBezTo>
                    <a:pt x="36" y="15"/>
                    <a:pt x="36" y="9"/>
                    <a:pt x="3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6" name="Freeform 46"/>
            <p:cNvSpPr/>
            <p:nvPr/>
          </p:nvSpPr>
          <p:spPr bwMode="auto">
            <a:xfrm>
              <a:off x="6869719" y="5497533"/>
              <a:ext cx="57423" cy="36370"/>
            </a:xfrm>
            <a:custGeom>
              <a:avLst/>
              <a:gdLst>
                <a:gd name="T0" fmla="*/ 35 w 38"/>
                <a:gd name="T1" fmla="*/ 3 h 24"/>
                <a:gd name="T2" fmla="*/ 31 w 38"/>
                <a:gd name="T3" fmla="*/ 0 h 24"/>
                <a:gd name="T4" fmla="*/ 4 w 38"/>
                <a:gd name="T5" fmla="*/ 0 h 24"/>
                <a:gd name="T6" fmla="*/ 0 w 38"/>
                <a:gd name="T7" fmla="*/ 3 h 24"/>
                <a:gd name="T8" fmla="*/ 2 w 38"/>
                <a:gd name="T9" fmla="*/ 21 h 24"/>
                <a:gd name="T10" fmla="*/ 6 w 38"/>
                <a:gd name="T11" fmla="*/ 24 h 24"/>
                <a:gd name="T12" fmla="*/ 35 w 38"/>
                <a:gd name="T13" fmla="*/ 24 h 24"/>
                <a:gd name="T14" fmla="*/ 38 w 38"/>
                <a:gd name="T15" fmla="*/ 21 h 24"/>
                <a:gd name="T16" fmla="*/ 35 w 38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4">
                  <a:moveTo>
                    <a:pt x="35" y="3"/>
                  </a:moveTo>
                  <a:cubicBezTo>
                    <a:pt x="35" y="1"/>
                    <a:pt x="33" y="0"/>
                    <a:pt x="31" y="0"/>
                  </a:cubicBezTo>
                  <a:cubicBezTo>
                    <a:pt x="22" y="0"/>
                    <a:pt x="13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1" y="9"/>
                    <a:pt x="2" y="15"/>
                    <a:pt x="2" y="21"/>
                  </a:cubicBezTo>
                  <a:cubicBezTo>
                    <a:pt x="2" y="23"/>
                    <a:pt x="4" y="24"/>
                    <a:pt x="6" y="24"/>
                  </a:cubicBezTo>
                  <a:cubicBezTo>
                    <a:pt x="16" y="24"/>
                    <a:pt x="25" y="24"/>
                    <a:pt x="35" y="24"/>
                  </a:cubicBezTo>
                  <a:cubicBezTo>
                    <a:pt x="37" y="24"/>
                    <a:pt x="38" y="23"/>
                    <a:pt x="38" y="21"/>
                  </a:cubicBezTo>
                  <a:cubicBezTo>
                    <a:pt x="37" y="15"/>
                    <a:pt x="36" y="9"/>
                    <a:pt x="3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Freeform 47"/>
            <p:cNvSpPr/>
            <p:nvPr/>
          </p:nvSpPr>
          <p:spPr bwMode="auto">
            <a:xfrm>
              <a:off x="6934161" y="5497533"/>
              <a:ext cx="60613" cy="36370"/>
            </a:xfrm>
            <a:custGeom>
              <a:avLst/>
              <a:gdLst>
                <a:gd name="T0" fmla="*/ 35 w 40"/>
                <a:gd name="T1" fmla="*/ 3 h 24"/>
                <a:gd name="T2" fmla="*/ 31 w 40"/>
                <a:gd name="T3" fmla="*/ 0 h 24"/>
                <a:gd name="T4" fmla="*/ 4 w 40"/>
                <a:gd name="T5" fmla="*/ 0 h 24"/>
                <a:gd name="T6" fmla="*/ 0 w 40"/>
                <a:gd name="T7" fmla="*/ 3 h 24"/>
                <a:gd name="T8" fmla="*/ 4 w 40"/>
                <a:gd name="T9" fmla="*/ 21 h 24"/>
                <a:gd name="T10" fmla="*/ 8 w 40"/>
                <a:gd name="T11" fmla="*/ 24 h 24"/>
                <a:gd name="T12" fmla="*/ 37 w 40"/>
                <a:gd name="T13" fmla="*/ 24 h 24"/>
                <a:gd name="T14" fmla="*/ 40 w 40"/>
                <a:gd name="T15" fmla="*/ 21 h 24"/>
                <a:gd name="T16" fmla="*/ 35 w 40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35" y="3"/>
                  </a:moveTo>
                  <a:cubicBezTo>
                    <a:pt x="35" y="1"/>
                    <a:pt x="33" y="0"/>
                    <a:pt x="31" y="0"/>
                  </a:cubicBezTo>
                  <a:cubicBezTo>
                    <a:pt x="22" y="0"/>
                    <a:pt x="13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1" y="9"/>
                    <a:pt x="3" y="15"/>
                    <a:pt x="4" y="21"/>
                  </a:cubicBezTo>
                  <a:cubicBezTo>
                    <a:pt x="4" y="23"/>
                    <a:pt x="6" y="24"/>
                    <a:pt x="8" y="24"/>
                  </a:cubicBezTo>
                  <a:cubicBezTo>
                    <a:pt x="18" y="24"/>
                    <a:pt x="27" y="24"/>
                    <a:pt x="37" y="24"/>
                  </a:cubicBezTo>
                  <a:cubicBezTo>
                    <a:pt x="39" y="24"/>
                    <a:pt x="40" y="23"/>
                    <a:pt x="40" y="21"/>
                  </a:cubicBezTo>
                  <a:cubicBezTo>
                    <a:pt x="38" y="15"/>
                    <a:pt x="37" y="9"/>
                    <a:pt x="3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Freeform 48"/>
            <p:cNvSpPr/>
            <p:nvPr/>
          </p:nvSpPr>
          <p:spPr bwMode="auto">
            <a:xfrm>
              <a:off x="6999241" y="5497533"/>
              <a:ext cx="63165" cy="36370"/>
            </a:xfrm>
            <a:custGeom>
              <a:avLst/>
              <a:gdLst>
                <a:gd name="T0" fmla="*/ 35 w 42"/>
                <a:gd name="T1" fmla="*/ 3 h 24"/>
                <a:gd name="T2" fmla="*/ 30 w 42"/>
                <a:gd name="T3" fmla="*/ 0 h 24"/>
                <a:gd name="T4" fmla="*/ 3 w 42"/>
                <a:gd name="T5" fmla="*/ 0 h 24"/>
                <a:gd name="T6" fmla="*/ 0 w 42"/>
                <a:gd name="T7" fmla="*/ 3 h 24"/>
                <a:gd name="T8" fmla="*/ 5 w 42"/>
                <a:gd name="T9" fmla="*/ 21 h 24"/>
                <a:gd name="T10" fmla="*/ 10 w 42"/>
                <a:gd name="T11" fmla="*/ 24 h 24"/>
                <a:gd name="T12" fmla="*/ 38 w 42"/>
                <a:gd name="T13" fmla="*/ 24 h 24"/>
                <a:gd name="T14" fmla="*/ 41 w 42"/>
                <a:gd name="T15" fmla="*/ 21 h 24"/>
                <a:gd name="T16" fmla="*/ 35 w 42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4">
                  <a:moveTo>
                    <a:pt x="35" y="3"/>
                  </a:moveTo>
                  <a:cubicBezTo>
                    <a:pt x="34" y="1"/>
                    <a:pt x="32" y="0"/>
                    <a:pt x="30" y="0"/>
                  </a:cubicBezTo>
                  <a:cubicBezTo>
                    <a:pt x="21" y="0"/>
                    <a:pt x="12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2" y="9"/>
                    <a:pt x="4" y="15"/>
                    <a:pt x="5" y="21"/>
                  </a:cubicBezTo>
                  <a:cubicBezTo>
                    <a:pt x="6" y="23"/>
                    <a:pt x="8" y="24"/>
                    <a:pt x="10" y="24"/>
                  </a:cubicBezTo>
                  <a:cubicBezTo>
                    <a:pt x="19" y="24"/>
                    <a:pt x="29" y="24"/>
                    <a:pt x="38" y="24"/>
                  </a:cubicBezTo>
                  <a:cubicBezTo>
                    <a:pt x="40" y="24"/>
                    <a:pt x="42" y="23"/>
                    <a:pt x="41" y="21"/>
                  </a:cubicBezTo>
                  <a:cubicBezTo>
                    <a:pt x="39" y="15"/>
                    <a:pt x="37" y="9"/>
                    <a:pt x="3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9" name="Freeform 49"/>
            <p:cNvSpPr/>
            <p:nvPr/>
          </p:nvSpPr>
          <p:spPr bwMode="auto">
            <a:xfrm>
              <a:off x="7064321" y="5497533"/>
              <a:ext cx="66356" cy="36370"/>
            </a:xfrm>
            <a:custGeom>
              <a:avLst/>
              <a:gdLst>
                <a:gd name="T0" fmla="*/ 35 w 44"/>
                <a:gd name="T1" fmla="*/ 3 h 24"/>
                <a:gd name="T2" fmla="*/ 30 w 44"/>
                <a:gd name="T3" fmla="*/ 0 h 24"/>
                <a:gd name="T4" fmla="*/ 3 w 44"/>
                <a:gd name="T5" fmla="*/ 0 h 24"/>
                <a:gd name="T6" fmla="*/ 0 w 44"/>
                <a:gd name="T7" fmla="*/ 3 h 24"/>
                <a:gd name="T8" fmla="*/ 7 w 44"/>
                <a:gd name="T9" fmla="*/ 21 h 24"/>
                <a:gd name="T10" fmla="*/ 12 w 44"/>
                <a:gd name="T11" fmla="*/ 24 h 24"/>
                <a:gd name="T12" fmla="*/ 40 w 44"/>
                <a:gd name="T13" fmla="*/ 24 h 24"/>
                <a:gd name="T14" fmla="*/ 43 w 44"/>
                <a:gd name="T15" fmla="*/ 21 h 24"/>
                <a:gd name="T16" fmla="*/ 35 w 44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4">
                  <a:moveTo>
                    <a:pt x="35" y="3"/>
                  </a:moveTo>
                  <a:cubicBezTo>
                    <a:pt x="34" y="1"/>
                    <a:pt x="32" y="0"/>
                    <a:pt x="30" y="0"/>
                  </a:cubicBezTo>
                  <a:cubicBezTo>
                    <a:pt x="21" y="0"/>
                    <a:pt x="12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2" y="9"/>
                    <a:pt x="5" y="15"/>
                    <a:pt x="7" y="21"/>
                  </a:cubicBezTo>
                  <a:cubicBezTo>
                    <a:pt x="7" y="23"/>
                    <a:pt x="10" y="24"/>
                    <a:pt x="12" y="24"/>
                  </a:cubicBezTo>
                  <a:cubicBezTo>
                    <a:pt x="21" y="24"/>
                    <a:pt x="31" y="24"/>
                    <a:pt x="40" y="24"/>
                  </a:cubicBezTo>
                  <a:cubicBezTo>
                    <a:pt x="42" y="24"/>
                    <a:pt x="44" y="23"/>
                    <a:pt x="43" y="21"/>
                  </a:cubicBezTo>
                  <a:cubicBezTo>
                    <a:pt x="40" y="15"/>
                    <a:pt x="38" y="9"/>
                    <a:pt x="3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Freeform 50"/>
            <p:cNvSpPr/>
            <p:nvPr/>
          </p:nvSpPr>
          <p:spPr bwMode="auto">
            <a:xfrm>
              <a:off x="7127486" y="5497533"/>
              <a:ext cx="69546" cy="36370"/>
            </a:xfrm>
            <a:custGeom>
              <a:avLst/>
              <a:gdLst>
                <a:gd name="T0" fmla="*/ 36 w 46"/>
                <a:gd name="T1" fmla="*/ 3 h 24"/>
                <a:gd name="T2" fmla="*/ 31 w 46"/>
                <a:gd name="T3" fmla="*/ 0 h 24"/>
                <a:gd name="T4" fmla="*/ 4 w 46"/>
                <a:gd name="T5" fmla="*/ 0 h 24"/>
                <a:gd name="T6" fmla="*/ 1 w 46"/>
                <a:gd name="T7" fmla="*/ 3 h 24"/>
                <a:gd name="T8" fmla="*/ 9 w 46"/>
                <a:gd name="T9" fmla="*/ 21 h 24"/>
                <a:gd name="T10" fmla="*/ 14 w 46"/>
                <a:gd name="T11" fmla="*/ 24 h 24"/>
                <a:gd name="T12" fmla="*/ 43 w 46"/>
                <a:gd name="T13" fmla="*/ 24 h 24"/>
                <a:gd name="T14" fmla="*/ 45 w 46"/>
                <a:gd name="T15" fmla="*/ 21 h 24"/>
                <a:gd name="T16" fmla="*/ 36 w 46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4">
                  <a:moveTo>
                    <a:pt x="36" y="3"/>
                  </a:moveTo>
                  <a:cubicBezTo>
                    <a:pt x="35" y="1"/>
                    <a:pt x="33" y="0"/>
                    <a:pt x="31" y="0"/>
                  </a:cubicBezTo>
                  <a:cubicBezTo>
                    <a:pt x="22" y="0"/>
                    <a:pt x="13" y="0"/>
                    <a:pt x="4" y="0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4" y="9"/>
                    <a:pt x="7" y="15"/>
                    <a:pt x="9" y="21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24" y="24"/>
                    <a:pt x="33" y="24"/>
                    <a:pt x="43" y="24"/>
                  </a:cubicBezTo>
                  <a:cubicBezTo>
                    <a:pt x="45" y="24"/>
                    <a:pt x="46" y="23"/>
                    <a:pt x="45" y="21"/>
                  </a:cubicBezTo>
                  <a:cubicBezTo>
                    <a:pt x="42" y="15"/>
                    <a:pt x="39" y="9"/>
                    <a:pt x="3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Freeform 51"/>
            <p:cNvSpPr/>
            <p:nvPr/>
          </p:nvSpPr>
          <p:spPr bwMode="auto">
            <a:xfrm>
              <a:off x="7192567" y="5497533"/>
              <a:ext cx="72099" cy="36370"/>
            </a:xfrm>
            <a:custGeom>
              <a:avLst/>
              <a:gdLst>
                <a:gd name="T0" fmla="*/ 36 w 48"/>
                <a:gd name="T1" fmla="*/ 3 h 24"/>
                <a:gd name="T2" fmla="*/ 30 w 48"/>
                <a:gd name="T3" fmla="*/ 0 h 24"/>
                <a:gd name="T4" fmla="*/ 3 w 48"/>
                <a:gd name="T5" fmla="*/ 0 h 24"/>
                <a:gd name="T6" fmla="*/ 1 w 48"/>
                <a:gd name="T7" fmla="*/ 3 h 24"/>
                <a:gd name="T8" fmla="*/ 11 w 48"/>
                <a:gd name="T9" fmla="*/ 21 h 24"/>
                <a:gd name="T10" fmla="*/ 16 w 48"/>
                <a:gd name="T11" fmla="*/ 24 h 24"/>
                <a:gd name="T12" fmla="*/ 45 w 48"/>
                <a:gd name="T13" fmla="*/ 24 h 24"/>
                <a:gd name="T14" fmla="*/ 47 w 48"/>
                <a:gd name="T15" fmla="*/ 21 h 24"/>
                <a:gd name="T16" fmla="*/ 36 w 48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4">
                  <a:moveTo>
                    <a:pt x="36" y="3"/>
                  </a:moveTo>
                  <a:cubicBezTo>
                    <a:pt x="35" y="1"/>
                    <a:pt x="32" y="0"/>
                    <a:pt x="30" y="0"/>
                  </a:cubicBezTo>
                  <a:cubicBezTo>
                    <a:pt x="21" y="0"/>
                    <a:pt x="12" y="0"/>
                    <a:pt x="3" y="0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4" y="9"/>
                    <a:pt x="8" y="15"/>
                    <a:pt x="11" y="21"/>
                  </a:cubicBezTo>
                  <a:cubicBezTo>
                    <a:pt x="12" y="23"/>
                    <a:pt x="14" y="24"/>
                    <a:pt x="16" y="24"/>
                  </a:cubicBezTo>
                  <a:cubicBezTo>
                    <a:pt x="26" y="24"/>
                    <a:pt x="35" y="24"/>
                    <a:pt x="45" y="24"/>
                  </a:cubicBezTo>
                  <a:cubicBezTo>
                    <a:pt x="47" y="24"/>
                    <a:pt x="48" y="23"/>
                    <a:pt x="47" y="21"/>
                  </a:cubicBezTo>
                  <a:cubicBezTo>
                    <a:pt x="43" y="15"/>
                    <a:pt x="39" y="9"/>
                    <a:pt x="3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Freeform 52"/>
            <p:cNvSpPr/>
            <p:nvPr/>
          </p:nvSpPr>
          <p:spPr bwMode="auto">
            <a:xfrm>
              <a:off x="6359927" y="5455420"/>
              <a:ext cx="68908" cy="35094"/>
            </a:xfrm>
            <a:custGeom>
              <a:avLst/>
              <a:gdLst>
                <a:gd name="T0" fmla="*/ 45 w 46"/>
                <a:gd name="T1" fmla="*/ 2 h 23"/>
                <a:gd name="T2" fmla="*/ 43 w 46"/>
                <a:gd name="T3" fmla="*/ 0 h 23"/>
                <a:gd name="T4" fmla="*/ 17 w 46"/>
                <a:gd name="T5" fmla="*/ 0 h 23"/>
                <a:gd name="T6" fmla="*/ 12 w 46"/>
                <a:gd name="T7" fmla="*/ 2 h 23"/>
                <a:gd name="T8" fmla="*/ 1 w 46"/>
                <a:gd name="T9" fmla="*/ 21 h 23"/>
                <a:gd name="T10" fmla="*/ 3 w 46"/>
                <a:gd name="T11" fmla="*/ 23 h 23"/>
                <a:gd name="T12" fmla="*/ 30 w 46"/>
                <a:gd name="T13" fmla="*/ 23 h 23"/>
                <a:gd name="T14" fmla="*/ 35 w 46"/>
                <a:gd name="T15" fmla="*/ 21 h 23"/>
                <a:gd name="T16" fmla="*/ 45 w 46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3">
                  <a:moveTo>
                    <a:pt x="45" y="2"/>
                  </a:moveTo>
                  <a:cubicBezTo>
                    <a:pt x="46" y="1"/>
                    <a:pt x="45" y="0"/>
                    <a:pt x="43" y="0"/>
                  </a:cubicBezTo>
                  <a:cubicBezTo>
                    <a:pt x="34" y="0"/>
                    <a:pt x="26" y="0"/>
                    <a:pt x="17" y="0"/>
                  </a:cubicBezTo>
                  <a:cubicBezTo>
                    <a:pt x="16" y="0"/>
                    <a:pt x="13" y="1"/>
                    <a:pt x="12" y="2"/>
                  </a:cubicBezTo>
                  <a:cubicBezTo>
                    <a:pt x="9" y="8"/>
                    <a:pt x="5" y="15"/>
                    <a:pt x="1" y="21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12" y="23"/>
                    <a:pt x="21" y="23"/>
                    <a:pt x="30" y="23"/>
                  </a:cubicBezTo>
                  <a:cubicBezTo>
                    <a:pt x="32" y="23"/>
                    <a:pt x="34" y="22"/>
                    <a:pt x="35" y="21"/>
                  </a:cubicBezTo>
                  <a:cubicBezTo>
                    <a:pt x="38" y="15"/>
                    <a:pt x="42" y="8"/>
                    <a:pt x="4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Freeform 53"/>
            <p:cNvSpPr/>
            <p:nvPr/>
          </p:nvSpPr>
          <p:spPr bwMode="auto">
            <a:xfrm>
              <a:off x="6423093" y="5455420"/>
              <a:ext cx="66356" cy="35094"/>
            </a:xfrm>
            <a:custGeom>
              <a:avLst/>
              <a:gdLst>
                <a:gd name="T0" fmla="*/ 44 w 44"/>
                <a:gd name="T1" fmla="*/ 2 h 23"/>
                <a:gd name="T2" fmla="*/ 41 w 44"/>
                <a:gd name="T3" fmla="*/ 0 h 23"/>
                <a:gd name="T4" fmla="*/ 16 w 44"/>
                <a:gd name="T5" fmla="*/ 0 h 23"/>
                <a:gd name="T6" fmla="*/ 11 w 44"/>
                <a:gd name="T7" fmla="*/ 2 h 23"/>
                <a:gd name="T8" fmla="*/ 1 w 44"/>
                <a:gd name="T9" fmla="*/ 21 h 23"/>
                <a:gd name="T10" fmla="*/ 3 w 44"/>
                <a:gd name="T11" fmla="*/ 23 h 23"/>
                <a:gd name="T12" fmla="*/ 30 w 44"/>
                <a:gd name="T13" fmla="*/ 23 h 23"/>
                <a:gd name="T14" fmla="*/ 35 w 44"/>
                <a:gd name="T15" fmla="*/ 21 h 23"/>
                <a:gd name="T16" fmla="*/ 44 w 44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3">
                  <a:moveTo>
                    <a:pt x="44" y="2"/>
                  </a:moveTo>
                  <a:cubicBezTo>
                    <a:pt x="44" y="1"/>
                    <a:pt x="43" y="0"/>
                    <a:pt x="41" y="0"/>
                  </a:cubicBezTo>
                  <a:cubicBezTo>
                    <a:pt x="33" y="0"/>
                    <a:pt x="24" y="0"/>
                    <a:pt x="16" y="0"/>
                  </a:cubicBezTo>
                  <a:cubicBezTo>
                    <a:pt x="14" y="0"/>
                    <a:pt x="12" y="1"/>
                    <a:pt x="11" y="2"/>
                  </a:cubicBezTo>
                  <a:cubicBezTo>
                    <a:pt x="8" y="8"/>
                    <a:pt x="4" y="15"/>
                    <a:pt x="1" y="21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12" y="23"/>
                    <a:pt x="21" y="23"/>
                    <a:pt x="30" y="23"/>
                  </a:cubicBezTo>
                  <a:cubicBezTo>
                    <a:pt x="32" y="23"/>
                    <a:pt x="35" y="22"/>
                    <a:pt x="35" y="21"/>
                  </a:cubicBezTo>
                  <a:cubicBezTo>
                    <a:pt x="38" y="15"/>
                    <a:pt x="41" y="8"/>
                    <a:pt x="4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" name="Freeform 54"/>
            <p:cNvSpPr/>
            <p:nvPr/>
          </p:nvSpPr>
          <p:spPr bwMode="auto">
            <a:xfrm>
              <a:off x="6488173" y="5455420"/>
              <a:ext cx="61889" cy="35094"/>
            </a:xfrm>
            <a:custGeom>
              <a:avLst/>
              <a:gdLst>
                <a:gd name="T0" fmla="*/ 41 w 41"/>
                <a:gd name="T1" fmla="*/ 2 h 23"/>
                <a:gd name="T2" fmla="*/ 38 w 41"/>
                <a:gd name="T3" fmla="*/ 0 h 23"/>
                <a:gd name="T4" fmla="*/ 13 w 41"/>
                <a:gd name="T5" fmla="*/ 0 h 23"/>
                <a:gd name="T6" fmla="*/ 8 w 41"/>
                <a:gd name="T7" fmla="*/ 2 h 23"/>
                <a:gd name="T8" fmla="*/ 0 w 41"/>
                <a:gd name="T9" fmla="*/ 21 h 23"/>
                <a:gd name="T10" fmla="*/ 3 w 41"/>
                <a:gd name="T11" fmla="*/ 23 h 23"/>
                <a:gd name="T12" fmla="*/ 30 w 41"/>
                <a:gd name="T13" fmla="*/ 23 h 23"/>
                <a:gd name="T14" fmla="*/ 34 w 41"/>
                <a:gd name="T15" fmla="*/ 21 h 23"/>
                <a:gd name="T16" fmla="*/ 41 w 41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3">
                  <a:moveTo>
                    <a:pt x="41" y="2"/>
                  </a:moveTo>
                  <a:cubicBezTo>
                    <a:pt x="41" y="1"/>
                    <a:pt x="40" y="0"/>
                    <a:pt x="38" y="0"/>
                  </a:cubicBezTo>
                  <a:cubicBezTo>
                    <a:pt x="30" y="0"/>
                    <a:pt x="21" y="0"/>
                    <a:pt x="13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6" y="8"/>
                    <a:pt x="3" y="15"/>
                    <a:pt x="0" y="21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12" y="23"/>
                    <a:pt x="21" y="23"/>
                    <a:pt x="30" y="23"/>
                  </a:cubicBezTo>
                  <a:cubicBezTo>
                    <a:pt x="32" y="23"/>
                    <a:pt x="34" y="22"/>
                    <a:pt x="34" y="21"/>
                  </a:cubicBezTo>
                  <a:cubicBezTo>
                    <a:pt x="36" y="15"/>
                    <a:pt x="39" y="8"/>
                    <a:pt x="4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5" name="Freeform 55"/>
            <p:cNvSpPr/>
            <p:nvPr/>
          </p:nvSpPr>
          <p:spPr bwMode="auto">
            <a:xfrm>
              <a:off x="6551338" y="5455420"/>
              <a:ext cx="59976" cy="35094"/>
            </a:xfrm>
            <a:custGeom>
              <a:avLst/>
              <a:gdLst>
                <a:gd name="T0" fmla="*/ 39 w 40"/>
                <a:gd name="T1" fmla="*/ 2 h 23"/>
                <a:gd name="T2" fmla="*/ 37 w 40"/>
                <a:gd name="T3" fmla="*/ 0 h 23"/>
                <a:gd name="T4" fmla="*/ 11 w 40"/>
                <a:gd name="T5" fmla="*/ 0 h 23"/>
                <a:gd name="T6" fmla="*/ 7 w 40"/>
                <a:gd name="T7" fmla="*/ 2 h 23"/>
                <a:gd name="T8" fmla="*/ 0 w 40"/>
                <a:gd name="T9" fmla="*/ 21 h 23"/>
                <a:gd name="T10" fmla="*/ 3 w 40"/>
                <a:gd name="T11" fmla="*/ 23 h 23"/>
                <a:gd name="T12" fmla="*/ 30 w 40"/>
                <a:gd name="T13" fmla="*/ 23 h 23"/>
                <a:gd name="T14" fmla="*/ 34 w 40"/>
                <a:gd name="T15" fmla="*/ 21 h 23"/>
                <a:gd name="T16" fmla="*/ 39 w 40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3">
                  <a:moveTo>
                    <a:pt x="39" y="2"/>
                  </a:moveTo>
                  <a:cubicBezTo>
                    <a:pt x="40" y="1"/>
                    <a:pt x="38" y="0"/>
                    <a:pt x="37" y="0"/>
                  </a:cubicBezTo>
                  <a:cubicBezTo>
                    <a:pt x="28" y="0"/>
                    <a:pt x="19" y="0"/>
                    <a:pt x="11" y="0"/>
                  </a:cubicBezTo>
                  <a:cubicBezTo>
                    <a:pt x="9" y="0"/>
                    <a:pt x="7" y="1"/>
                    <a:pt x="7" y="2"/>
                  </a:cubicBezTo>
                  <a:cubicBezTo>
                    <a:pt x="4" y="8"/>
                    <a:pt x="2" y="15"/>
                    <a:pt x="0" y="21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12" y="23"/>
                    <a:pt x="21" y="23"/>
                    <a:pt x="30" y="23"/>
                  </a:cubicBezTo>
                  <a:cubicBezTo>
                    <a:pt x="32" y="23"/>
                    <a:pt x="34" y="22"/>
                    <a:pt x="34" y="21"/>
                  </a:cubicBezTo>
                  <a:cubicBezTo>
                    <a:pt x="36" y="15"/>
                    <a:pt x="38" y="8"/>
                    <a:pt x="3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Freeform 56"/>
            <p:cNvSpPr/>
            <p:nvPr/>
          </p:nvSpPr>
          <p:spPr bwMode="auto">
            <a:xfrm>
              <a:off x="6614505" y="5455420"/>
              <a:ext cx="57423" cy="35094"/>
            </a:xfrm>
            <a:custGeom>
              <a:avLst/>
              <a:gdLst>
                <a:gd name="T0" fmla="*/ 38 w 38"/>
                <a:gd name="T1" fmla="*/ 2 h 23"/>
                <a:gd name="T2" fmla="*/ 35 w 38"/>
                <a:gd name="T3" fmla="*/ 0 h 23"/>
                <a:gd name="T4" fmla="*/ 9 w 38"/>
                <a:gd name="T5" fmla="*/ 0 h 23"/>
                <a:gd name="T6" fmla="*/ 5 w 38"/>
                <a:gd name="T7" fmla="*/ 2 h 23"/>
                <a:gd name="T8" fmla="*/ 0 w 38"/>
                <a:gd name="T9" fmla="*/ 21 h 23"/>
                <a:gd name="T10" fmla="*/ 3 w 38"/>
                <a:gd name="T11" fmla="*/ 23 h 23"/>
                <a:gd name="T12" fmla="*/ 30 w 38"/>
                <a:gd name="T13" fmla="*/ 23 h 23"/>
                <a:gd name="T14" fmla="*/ 34 w 38"/>
                <a:gd name="T15" fmla="*/ 21 h 23"/>
                <a:gd name="T16" fmla="*/ 38 w 38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3">
                  <a:moveTo>
                    <a:pt x="38" y="2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26" y="0"/>
                    <a:pt x="18" y="0"/>
                    <a:pt x="9" y="0"/>
                  </a:cubicBezTo>
                  <a:cubicBezTo>
                    <a:pt x="7" y="0"/>
                    <a:pt x="5" y="1"/>
                    <a:pt x="5" y="2"/>
                  </a:cubicBezTo>
                  <a:cubicBezTo>
                    <a:pt x="3" y="8"/>
                    <a:pt x="2" y="15"/>
                    <a:pt x="0" y="21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12" y="23"/>
                    <a:pt x="21" y="23"/>
                    <a:pt x="30" y="23"/>
                  </a:cubicBezTo>
                  <a:cubicBezTo>
                    <a:pt x="32" y="23"/>
                    <a:pt x="34" y="22"/>
                    <a:pt x="34" y="21"/>
                  </a:cubicBezTo>
                  <a:cubicBezTo>
                    <a:pt x="35" y="15"/>
                    <a:pt x="37" y="8"/>
                    <a:pt x="3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Freeform 57"/>
            <p:cNvSpPr/>
            <p:nvPr/>
          </p:nvSpPr>
          <p:spPr bwMode="auto">
            <a:xfrm>
              <a:off x="6677670" y="5455420"/>
              <a:ext cx="54871" cy="35094"/>
            </a:xfrm>
            <a:custGeom>
              <a:avLst/>
              <a:gdLst>
                <a:gd name="T0" fmla="*/ 36 w 36"/>
                <a:gd name="T1" fmla="*/ 2 h 23"/>
                <a:gd name="T2" fmla="*/ 33 w 36"/>
                <a:gd name="T3" fmla="*/ 0 h 23"/>
                <a:gd name="T4" fmla="*/ 7 w 36"/>
                <a:gd name="T5" fmla="*/ 0 h 23"/>
                <a:gd name="T6" fmla="*/ 3 w 36"/>
                <a:gd name="T7" fmla="*/ 2 h 23"/>
                <a:gd name="T8" fmla="*/ 0 w 36"/>
                <a:gd name="T9" fmla="*/ 21 h 23"/>
                <a:gd name="T10" fmla="*/ 4 w 36"/>
                <a:gd name="T11" fmla="*/ 23 h 23"/>
                <a:gd name="T12" fmla="*/ 30 w 36"/>
                <a:gd name="T13" fmla="*/ 23 h 23"/>
                <a:gd name="T14" fmla="*/ 34 w 36"/>
                <a:gd name="T15" fmla="*/ 21 h 23"/>
                <a:gd name="T16" fmla="*/ 36 w 36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3">
                  <a:moveTo>
                    <a:pt x="36" y="2"/>
                  </a:moveTo>
                  <a:cubicBezTo>
                    <a:pt x="36" y="1"/>
                    <a:pt x="35" y="0"/>
                    <a:pt x="33" y="0"/>
                  </a:cubicBezTo>
                  <a:cubicBezTo>
                    <a:pt x="24" y="0"/>
                    <a:pt x="16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2" y="8"/>
                    <a:pt x="1" y="15"/>
                    <a:pt x="0" y="21"/>
                  </a:cubicBezTo>
                  <a:cubicBezTo>
                    <a:pt x="0" y="22"/>
                    <a:pt x="1" y="23"/>
                    <a:pt x="4" y="23"/>
                  </a:cubicBezTo>
                  <a:cubicBezTo>
                    <a:pt x="12" y="23"/>
                    <a:pt x="21" y="23"/>
                    <a:pt x="30" y="23"/>
                  </a:cubicBezTo>
                  <a:cubicBezTo>
                    <a:pt x="32" y="23"/>
                    <a:pt x="34" y="22"/>
                    <a:pt x="34" y="21"/>
                  </a:cubicBezTo>
                  <a:cubicBezTo>
                    <a:pt x="35" y="15"/>
                    <a:pt x="35" y="8"/>
                    <a:pt x="3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8" name="Freeform 58"/>
            <p:cNvSpPr/>
            <p:nvPr/>
          </p:nvSpPr>
          <p:spPr bwMode="auto">
            <a:xfrm>
              <a:off x="6741474" y="5455420"/>
              <a:ext cx="52957" cy="35094"/>
            </a:xfrm>
            <a:custGeom>
              <a:avLst/>
              <a:gdLst>
                <a:gd name="T0" fmla="*/ 34 w 35"/>
                <a:gd name="T1" fmla="*/ 2 h 23"/>
                <a:gd name="T2" fmla="*/ 31 w 35"/>
                <a:gd name="T3" fmla="*/ 0 h 23"/>
                <a:gd name="T4" fmla="*/ 5 w 35"/>
                <a:gd name="T5" fmla="*/ 0 h 23"/>
                <a:gd name="T6" fmla="*/ 2 w 35"/>
                <a:gd name="T7" fmla="*/ 2 h 23"/>
                <a:gd name="T8" fmla="*/ 0 w 35"/>
                <a:gd name="T9" fmla="*/ 21 h 23"/>
                <a:gd name="T10" fmla="*/ 4 w 35"/>
                <a:gd name="T11" fmla="*/ 23 h 23"/>
                <a:gd name="T12" fmla="*/ 31 w 35"/>
                <a:gd name="T13" fmla="*/ 23 h 23"/>
                <a:gd name="T14" fmla="*/ 34 w 35"/>
                <a:gd name="T15" fmla="*/ 21 h 23"/>
                <a:gd name="T16" fmla="*/ 34 w 35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3">
                  <a:moveTo>
                    <a:pt x="34" y="2"/>
                  </a:moveTo>
                  <a:cubicBezTo>
                    <a:pt x="35" y="1"/>
                    <a:pt x="33" y="0"/>
                    <a:pt x="31" y="0"/>
                  </a:cubicBezTo>
                  <a:cubicBezTo>
                    <a:pt x="23" y="0"/>
                    <a:pt x="14" y="0"/>
                    <a:pt x="5" y="0"/>
                  </a:cubicBezTo>
                  <a:cubicBezTo>
                    <a:pt x="4" y="0"/>
                    <a:pt x="2" y="1"/>
                    <a:pt x="2" y="2"/>
                  </a:cubicBezTo>
                  <a:cubicBezTo>
                    <a:pt x="1" y="8"/>
                    <a:pt x="1" y="15"/>
                    <a:pt x="0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13" y="23"/>
                    <a:pt x="22" y="23"/>
                    <a:pt x="31" y="23"/>
                  </a:cubicBezTo>
                  <a:cubicBezTo>
                    <a:pt x="33" y="23"/>
                    <a:pt x="34" y="22"/>
                    <a:pt x="34" y="21"/>
                  </a:cubicBezTo>
                  <a:cubicBezTo>
                    <a:pt x="34" y="15"/>
                    <a:pt x="34" y="8"/>
                    <a:pt x="3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9" name="Freeform 59"/>
            <p:cNvSpPr/>
            <p:nvPr/>
          </p:nvSpPr>
          <p:spPr bwMode="auto">
            <a:xfrm>
              <a:off x="6804640" y="5455420"/>
              <a:ext cx="51043" cy="35094"/>
            </a:xfrm>
            <a:custGeom>
              <a:avLst/>
              <a:gdLst>
                <a:gd name="T0" fmla="*/ 33 w 34"/>
                <a:gd name="T1" fmla="*/ 2 h 23"/>
                <a:gd name="T2" fmla="*/ 29 w 34"/>
                <a:gd name="T3" fmla="*/ 0 h 23"/>
                <a:gd name="T4" fmla="*/ 4 w 34"/>
                <a:gd name="T5" fmla="*/ 0 h 23"/>
                <a:gd name="T6" fmla="*/ 0 w 34"/>
                <a:gd name="T7" fmla="*/ 2 h 23"/>
                <a:gd name="T8" fmla="*/ 0 w 34"/>
                <a:gd name="T9" fmla="*/ 21 h 23"/>
                <a:gd name="T10" fmla="*/ 4 w 34"/>
                <a:gd name="T11" fmla="*/ 23 h 23"/>
                <a:gd name="T12" fmla="*/ 31 w 34"/>
                <a:gd name="T13" fmla="*/ 23 h 23"/>
                <a:gd name="T14" fmla="*/ 34 w 34"/>
                <a:gd name="T15" fmla="*/ 21 h 23"/>
                <a:gd name="T16" fmla="*/ 33 w 34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3">
                  <a:moveTo>
                    <a:pt x="33" y="2"/>
                  </a:moveTo>
                  <a:cubicBezTo>
                    <a:pt x="33" y="1"/>
                    <a:pt x="31" y="0"/>
                    <a:pt x="29" y="0"/>
                  </a:cubicBezTo>
                  <a:cubicBezTo>
                    <a:pt x="21" y="0"/>
                    <a:pt x="12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8"/>
                    <a:pt x="0" y="15"/>
                    <a:pt x="0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13" y="23"/>
                    <a:pt x="22" y="23"/>
                    <a:pt x="31" y="23"/>
                  </a:cubicBezTo>
                  <a:cubicBezTo>
                    <a:pt x="33" y="23"/>
                    <a:pt x="34" y="22"/>
                    <a:pt x="34" y="21"/>
                  </a:cubicBezTo>
                  <a:cubicBezTo>
                    <a:pt x="34" y="15"/>
                    <a:pt x="33" y="8"/>
                    <a:pt x="3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0" name="Freeform 60"/>
            <p:cNvSpPr/>
            <p:nvPr/>
          </p:nvSpPr>
          <p:spPr bwMode="auto">
            <a:xfrm>
              <a:off x="6865253" y="5455420"/>
              <a:ext cx="55509" cy="35094"/>
            </a:xfrm>
            <a:custGeom>
              <a:avLst/>
              <a:gdLst>
                <a:gd name="T0" fmla="*/ 33 w 37"/>
                <a:gd name="T1" fmla="*/ 2 h 23"/>
                <a:gd name="T2" fmla="*/ 29 w 37"/>
                <a:gd name="T3" fmla="*/ 0 h 23"/>
                <a:gd name="T4" fmla="*/ 4 w 37"/>
                <a:gd name="T5" fmla="*/ 0 h 23"/>
                <a:gd name="T6" fmla="*/ 1 w 37"/>
                <a:gd name="T7" fmla="*/ 2 h 23"/>
                <a:gd name="T8" fmla="*/ 2 w 37"/>
                <a:gd name="T9" fmla="*/ 21 h 23"/>
                <a:gd name="T10" fmla="*/ 6 w 37"/>
                <a:gd name="T11" fmla="*/ 23 h 23"/>
                <a:gd name="T12" fmla="*/ 33 w 37"/>
                <a:gd name="T13" fmla="*/ 23 h 23"/>
                <a:gd name="T14" fmla="*/ 36 w 37"/>
                <a:gd name="T15" fmla="*/ 21 h 23"/>
                <a:gd name="T16" fmla="*/ 33 w 37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3">
                  <a:moveTo>
                    <a:pt x="33" y="2"/>
                  </a:moveTo>
                  <a:cubicBezTo>
                    <a:pt x="33" y="1"/>
                    <a:pt x="31" y="0"/>
                    <a:pt x="29" y="0"/>
                  </a:cubicBezTo>
                  <a:cubicBezTo>
                    <a:pt x="21" y="0"/>
                    <a:pt x="12" y="0"/>
                    <a:pt x="4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8"/>
                    <a:pt x="2" y="15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15" y="23"/>
                    <a:pt x="24" y="23"/>
                    <a:pt x="33" y="23"/>
                  </a:cubicBezTo>
                  <a:cubicBezTo>
                    <a:pt x="35" y="23"/>
                    <a:pt x="37" y="22"/>
                    <a:pt x="36" y="21"/>
                  </a:cubicBezTo>
                  <a:cubicBezTo>
                    <a:pt x="35" y="15"/>
                    <a:pt x="34" y="8"/>
                    <a:pt x="3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1" name="Freeform 61"/>
            <p:cNvSpPr/>
            <p:nvPr/>
          </p:nvSpPr>
          <p:spPr bwMode="auto">
            <a:xfrm>
              <a:off x="6927143" y="5455420"/>
              <a:ext cx="56786" cy="35094"/>
            </a:xfrm>
            <a:custGeom>
              <a:avLst/>
              <a:gdLst>
                <a:gd name="T0" fmla="*/ 33 w 38"/>
                <a:gd name="T1" fmla="*/ 2 h 23"/>
                <a:gd name="T2" fmla="*/ 29 w 38"/>
                <a:gd name="T3" fmla="*/ 0 h 23"/>
                <a:gd name="T4" fmla="*/ 3 w 38"/>
                <a:gd name="T5" fmla="*/ 0 h 23"/>
                <a:gd name="T6" fmla="*/ 0 w 38"/>
                <a:gd name="T7" fmla="*/ 2 h 23"/>
                <a:gd name="T8" fmla="*/ 3 w 38"/>
                <a:gd name="T9" fmla="*/ 21 h 23"/>
                <a:gd name="T10" fmla="*/ 8 w 38"/>
                <a:gd name="T11" fmla="*/ 23 h 23"/>
                <a:gd name="T12" fmla="*/ 34 w 38"/>
                <a:gd name="T13" fmla="*/ 23 h 23"/>
                <a:gd name="T14" fmla="*/ 37 w 38"/>
                <a:gd name="T15" fmla="*/ 21 h 23"/>
                <a:gd name="T16" fmla="*/ 33 w 38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3">
                  <a:moveTo>
                    <a:pt x="33" y="2"/>
                  </a:moveTo>
                  <a:cubicBezTo>
                    <a:pt x="32" y="1"/>
                    <a:pt x="30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8"/>
                    <a:pt x="2" y="15"/>
                    <a:pt x="3" y="21"/>
                  </a:cubicBezTo>
                  <a:cubicBezTo>
                    <a:pt x="4" y="22"/>
                    <a:pt x="6" y="23"/>
                    <a:pt x="8" y="23"/>
                  </a:cubicBezTo>
                  <a:cubicBezTo>
                    <a:pt x="17" y="23"/>
                    <a:pt x="25" y="23"/>
                    <a:pt x="34" y="23"/>
                  </a:cubicBezTo>
                  <a:cubicBezTo>
                    <a:pt x="36" y="23"/>
                    <a:pt x="38" y="22"/>
                    <a:pt x="37" y="21"/>
                  </a:cubicBezTo>
                  <a:cubicBezTo>
                    <a:pt x="36" y="15"/>
                    <a:pt x="34" y="8"/>
                    <a:pt x="3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" name="Freeform 62"/>
            <p:cNvSpPr/>
            <p:nvPr/>
          </p:nvSpPr>
          <p:spPr bwMode="auto">
            <a:xfrm>
              <a:off x="6987119" y="5455420"/>
              <a:ext cx="60613" cy="35094"/>
            </a:xfrm>
            <a:custGeom>
              <a:avLst/>
              <a:gdLst>
                <a:gd name="T0" fmla="*/ 33 w 40"/>
                <a:gd name="T1" fmla="*/ 2 h 23"/>
                <a:gd name="T2" fmla="*/ 29 w 40"/>
                <a:gd name="T3" fmla="*/ 0 h 23"/>
                <a:gd name="T4" fmla="*/ 3 w 40"/>
                <a:gd name="T5" fmla="*/ 0 h 23"/>
                <a:gd name="T6" fmla="*/ 0 w 40"/>
                <a:gd name="T7" fmla="*/ 2 h 23"/>
                <a:gd name="T8" fmla="*/ 5 w 40"/>
                <a:gd name="T9" fmla="*/ 21 h 23"/>
                <a:gd name="T10" fmla="*/ 10 w 40"/>
                <a:gd name="T11" fmla="*/ 23 h 23"/>
                <a:gd name="T12" fmla="*/ 37 w 40"/>
                <a:gd name="T13" fmla="*/ 23 h 23"/>
                <a:gd name="T14" fmla="*/ 39 w 40"/>
                <a:gd name="T15" fmla="*/ 21 h 23"/>
                <a:gd name="T16" fmla="*/ 33 w 40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3">
                  <a:moveTo>
                    <a:pt x="33" y="2"/>
                  </a:moveTo>
                  <a:cubicBezTo>
                    <a:pt x="33" y="1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2" y="8"/>
                    <a:pt x="4" y="15"/>
                    <a:pt x="5" y="21"/>
                  </a:cubicBezTo>
                  <a:cubicBezTo>
                    <a:pt x="6" y="22"/>
                    <a:pt x="8" y="23"/>
                    <a:pt x="10" y="23"/>
                  </a:cubicBezTo>
                  <a:cubicBezTo>
                    <a:pt x="19" y="23"/>
                    <a:pt x="28" y="23"/>
                    <a:pt x="37" y="23"/>
                  </a:cubicBezTo>
                  <a:cubicBezTo>
                    <a:pt x="39" y="23"/>
                    <a:pt x="40" y="22"/>
                    <a:pt x="39" y="21"/>
                  </a:cubicBezTo>
                  <a:cubicBezTo>
                    <a:pt x="37" y="15"/>
                    <a:pt x="35" y="8"/>
                    <a:pt x="3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3" name="Freeform 63"/>
            <p:cNvSpPr/>
            <p:nvPr/>
          </p:nvSpPr>
          <p:spPr bwMode="auto">
            <a:xfrm>
              <a:off x="7047732" y="5455420"/>
              <a:ext cx="63165" cy="35094"/>
            </a:xfrm>
            <a:custGeom>
              <a:avLst/>
              <a:gdLst>
                <a:gd name="T0" fmla="*/ 33 w 42"/>
                <a:gd name="T1" fmla="*/ 2 h 23"/>
                <a:gd name="T2" fmla="*/ 29 w 42"/>
                <a:gd name="T3" fmla="*/ 0 h 23"/>
                <a:gd name="T4" fmla="*/ 3 w 42"/>
                <a:gd name="T5" fmla="*/ 0 h 23"/>
                <a:gd name="T6" fmla="*/ 1 w 42"/>
                <a:gd name="T7" fmla="*/ 2 h 23"/>
                <a:gd name="T8" fmla="*/ 8 w 42"/>
                <a:gd name="T9" fmla="*/ 21 h 23"/>
                <a:gd name="T10" fmla="*/ 12 w 42"/>
                <a:gd name="T11" fmla="*/ 23 h 23"/>
                <a:gd name="T12" fmla="*/ 39 w 42"/>
                <a:gd name="T13" fmla="*/ 23 h 23"/>
                <a:gd name="T14" fmla="*/ 42 w 42"/>
                <a:gd name="T15" fmla="*/ 21 h 23"/>
                <a:gd name="T16" fmla="*/ 33 w 42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3">
                  <a:moveTo>
                    <a:pt x="33" y="2"/>
                  </a:moveTo>
                  <a:cubicBezTo>
                    <a:pt x="33" y="1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" y="8"/>
                    <a:pt x="5" y="15"/>
                    <a:pt x="8" y="21"/>
                  </a:cubicBezTo>
                  <a:cubicBezTo>
                    <a:pt x="8" y="22"/>
                    <a:pt x="10" y="23"/>
                    <a:pt x="12" y="23"/>
                  </a:cubicBezTo>
                  <a:cubicBezTo>
                    <a:pt x="21" y="23"/>
                    <a:pt x="30" y="23"/>
                    <a:pt x="39" y="23"/>
                  </a:cubicBezTo>
                  <a:cubicBezTo>
                    <a:pt x="41" y="23"/>
                    <a:pt x="42" y="22"/>
                    <a:pt x="42" y="21"/>
                  </a:cubicBezTo>
                  <a:cubicBezTo>
                    <a:pt x="39" y="15"/>
                    <a:pt x="36" y="8"/>
                    <a:pt x="3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4" name="Freeform 64"/>
            <p:cNvSpPr/>
            <p:nvPr/>
          </p:nvSpPr>
          <p:spPr bwMode="auto">
            <a:xfrm>
              <a:off x="7109621" y="5455420"/>
              <a:ext cx="64442" cy="35094"/>
            </a:xfrm>
            <a:custGeom>
              <a:avLst/>
              <a:gdLst>
                <a:gd name="T0" fmla="*/ 33 w 43"/>
                <a:gd name="T1" fmla="*/ 2 h 23"/>
                <a:gd name="T2" fmla="*/ 28 w 43"/>
                <a:gd name="T3" fmla="*/ 0 h 23"/>
                <a:gd name="T4" fmla="*/ 3 w 43"/>
                <a:gd name="T5" fmla="*/ 0 h 23"/>
                <a:gd name="T6" fmla="*/ 0 w 43"/>
                <a:gd name="T7" fmla="*/ 2 h 23"/>
                <a:gd name="T8" fmla="*/ 9 w 43"/>
                <a:gd name="T9" fmla="*/ 21 h 23"/>
                <a:gd name="T10" fmla="*/ 13 w 43"/>
                <a:gd name="T11" fmla="*/ 23 h 23"/>
                <a:gd name="T12" fmla="*/ 40 w 43"/>
                <a:gd name="T13" fmla="*/ 23 h 23"/>
                <a:gd name="T14" fmla="*/ 43 w 43"/>
                <a:gd name="T15" fmla="*/ 21 h 23"/>
                <a:gd name="T16" fmla="*/ 33 w 43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3">
                  <a:moveTo>
                    <a:pt x="33" y="2"/>
                  </a:moveTo>
                  <a:cubicBezTo>
                    <a:pt x="32" y="1"/>
                    <a:pt x="30" y="0"/>
                    <a:pt x="28" y="0"/>
                  </a:cubicBezTo>
                  <a:cubicBezTo>
                    <a:pt x="20" y="0"/>
                    <a:pt x="11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3" y="8"/>
                    <a:pt x="6" y="15"/>
                    <a:pt x="9" y="21"/>
                  </a:cubicBezTo>
                  <a:cubicBezTo>
                    <a:pt x="9" y="22"/>
                    <a:pt x="11" y="23"/>
                    <a:pt x="13" y="23"/>
                  </a:cubicBezTo>
                  <a:cubicBezTo>
                    <a:pt x="22" y="23"/>
                    <a:pt x="31" y="23"/>
                    <a:pt x="40" y="23"/>
                  </a:cubicBezTo>
                  <a:cubicBezTo>
                    <a:pt x="42" y="23"/>
                    <a:pt x="43" y="22"/>
                    <a:pt x="43" y="21"/>
                  </a:cubicBezTo>
                  <a:cubicBezTo>
                    <a:pt x="39" y="15"/>
                    <a:pt x="36" y="8"/>
                    <a:pt x="3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5" name="Freeform 65"/>
            <p:cNvSpPr/>
            <p:nvPr/>
          </p:nvSpPr>
          <p:spPr bwMode="auto">
            <a:xfrm>
              <a:off x="7169597" y="5455420"/>
              <a:ext cx="68270" cy="35094"/>
            </a:xfrm>
            <a:custGeom>
              <a:avLst/>
              <a:gdLst>
                <a:gd name="T0" fmla="*/ 33 w 45"/>
                <a:gd name="T1" fmla="*/ 2 h 23"/>
                <a:gd name="T2" fmla="*/ 28 w 45"/>
                <a:gd name="T3" fmla="*/ 0 h 23"/>
                <a:gd name="T4" fmla="*/ 3 w 45"/>
                <a:gd name="T5" fmla="*/ 0 h 23"/>
                <a:gd name="T6" fmla="*/ 1 w 45"/>
                <a:gd name="T7" fmla="*/ 2 h 23"/>
                <a:gd name="T8" fmla="*/ 11 w 45"/>
                <a:gd name="T9" fmla="*/ 21 h 23"/>
                <a:gd name="T10" fmla="*/ 16 w 45"/>
                <a:gd name="T11" fmla="*/ 23 h 23"/>
                <a:gd name="T12" fmla="*/ 42 w 45"/>
                <a:gd name="T13" fmla="*/ 23 h 23"/>
                <a:gd name="T14" fmla="*/ 45 w 45"/>
                <a:gd name="T15" fmla="*/ 21 h 23"/>
                <a:gd name="T16" fmla="*/ 33 w 45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3">
                  <a:moveTo>
                    <a:pt x="33" y="2"/>
                  </a:moveTo>
                  <a:cubicBezTo>
                    <a:pt x="32" y="1"/>
                    <a:pt x="30" y="0"/>
                    <a:pt x="28" y="0"/>
                  </a:cubicBezTo>
                  <a:cubicBezTo>
                    <a:pt x="20" y="0"/>
                    <a:pt x="11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4" y="8"/>
                    <a:pt x="7" y="15"/>
                    <a:pt x="11" y="21"/>
                  </a:cubicBezTo>
                  <a:cubicBezTo>
                    <a:pt x="11" y="22"/>
                    <a:pt x="14" y="23"/>
                    <a:pt x="16" y="23"/>
                  </a:cubicBezTo>
                  <a:cubicBezTo>
                    <a:pt x="25" y="23"/>
                    <a:pt x="34" y="23"/>
                    <a:pt x="42" y="23"/>
                  </a:cubicBezTo>
                  <a:cubicBezTo>
                    <a:pt x="45" y="23"/>
                    <a:pt x="45" y="22"/>
                    <a:pt x="45" y="21"/>
                  </a:cubicBezTo>
                  <a:cubicBezTo>
                    <a:pt x="41" y="15"/>
                    <a:pt x="37" y="8"/>
                    <a:pt x="3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6" name="Freeform 66"/>
            <p:cNvSpPr/>
            <p:nvPr/>
          </p:nvSpPr>
          <p:spPr bwMode="auto">
            <a:xfrm>
              <a:off x="6634284" y="5648756"/>
              <a:ext cx="330504" cy="75292"/>
            </a:xfrm>
            <a:custGeom>
              <a:avLst/>
              <a:gdLst>
                <a:gd name="T0" fmla="*/ 218 w 219"/>
                <a:gd name="T1" fmla="*/ 47 h 50"/>
                <a:gd name="T2" fmla="*/ 214 w 219"/>
                <a:gd name="T3" fmla="*/ 50 h 50"/>
                <a:gd name="T4" fmla="*/ 5 w 219"/>
                <a:gd name="T5" fmla="*/ 50 h 50"/>
                <a:gd name="T6" fmla="*/ 0 w 219"/>
                <a:gd name="T7" fmla="*/ 47 h 50"/>
                <a:gd name="T8" fmla="*/ 11 w 219"/>
                <a:gd name="T9" fmla="*/ 2 h 50"/>
                <a:gd name="T10" fmla="*/ 16 w 219"/>
                <a:gd name="T11" fmla="*/ 0 h 50"/>
                <a:gd name="T12" fmla="*/ 203 w 219"/>
                <a:gd name="T13" fmla="*/ 0 h 50"/>
                <a:gd name="T14" fmla="*/ 208 w 219"/>
                <a:gd name="T15" fmla="*/ 2 h 50"/>
                <a:gd name="T16" fmla="*/ 218 w 219"/>
                <a:gd name="T1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0">
                  <a:moveTo>
                    <a:pt x="218" y="47"/>
                  </a:moveTo>
                  <a:cubicBezTo>
                    <a:pt x="219" y="49"/>
                    <a:pt x="216" y="50"/>
                    <a:pt x="214" y="50"/>
                  </a:cubicBezTo>
                  <a:cubicBezTo>
                    <a:pt x="144" y="50"/>
                    <a:pt x="75" y="50"/>
                    <a:pt x="5" y="50"/>
                  </a:cubicBezTo>
                  <a:cubicBezTo>
                    <a:pt x="2" y="50"/>
                    <a:pt x="0" y="49"/>
                    <a:pt x="0" y="47"/>
                  </a:cubicBezTo>
                  <a:cubicBezTo>
                    <a:pt x="4" y="27"/>
                    <a:pt x="7" y="23"/>
                    <a:pt x="11" y="2"/>
                  </a:cubicBezTo>
                  <a:cubicBezTo>
                    <a:pt x="11" y="1"/>
                    <a:pt x="13" y="0"/>
                    <a:pt x="16" y="0"/>
                  </a:cubicBezTo>
                  <a:cubicBezTo>
                    <a:pt x="78" y="0"/>
                    <a:pt x="141" y="0"/>
                    <a:pt x="203" y="0"/>
                  </a:cubicBezTo>
                  <a:cubicBezTo>
                    <a:pt x="205" y="0"/>
                    <a:pt x="208" y="1"/>
                    <a:pt x="208" y="2"/>
                  </a:cubicBezTo>
                  <a:cubicBezTo>
                    <a:pt x="211" y="23"/>
                    <a:pt x="215" y="27"/>
                    <a:pt x="21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7" name="Freeform 67"/>
            <p:cNvSpPr/>
            <p:nvPr/>
          </p:nvSpPr>
          <p:spPr bwMode="auto">
            <a:xfrm>
              <a:off x="7239143" y="4895831"/>
              <a:ext cx="120589" cy="78483"/>
            </a:xfrm>
            <a:custGeom>
              <a:avLst/>
              <a:gdLst>
                <a:gd name="T0" fmla="*/ 60 w 80"/>
                <a:gd name="T1" fmla="*/ 0 h 52"/>
                <a:gd name="T2" fmla="*/ 0 w 80"/>
                <a:gd name="T3" fmla="*/ 0 h 52"/>
                <a:gd name="T4" fmla="*/ 0 w 80"/>
                <a:gd name="T5" fmla="*/ 52 h 52"/>
                <a:gd name="T6" fmla="*/ 60 w 80"/>
                <a:gd name="T7" fmla="*/ 52 h 52"/>
                <a:gd name="T8" fmla="*/ 80 w 80"/>
                <a:gd name="T9" fmla="*/ 32 h 52"/>
                <a:gd name="T10" fmla="*/ 80 w 80"/>
                <a:gd name="T11" fmla="*/ 20 h 52"/>
                <a:gd name="T12" fmla="*/ 60 w 80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52">
                  <a:moveTo>
                    <a:pt x="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1" y="52"/>
                    <a:pt x="80" y="43"/>
                    <a:pt x="80" y="3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9"/>
                    <a:pt x="71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8" name="Freeform 223"/>
            <p:cNvSpPr>
              <a:spLocks noEditPoints="1"/>
            </p:cNvSpPr>
            <p:nvPr/>
          </p:nvSpPr>
          <p:spPr bwMode="auto">
            <a:xfrm>
              <a:off x="6633007" y="4981970"/>
              <a:ext cx="331780" cy="331798"/>
            </a:xfrm>
            <a:custGeom>
              <a:avLst/>
              <a:gdLst>
                <a:gd name="T0" fmla="*/ 21 w 220"/>
                <a:gd name="T1" fmla="*/ 116 h 220"/>
                <a:gd name="T2" fmla="*/ 7 w 220"/>
                <a:gd name="T3" fmla="*/ 206 h 220"/>
                <a:gd name="T4" fmla="*/ 7 w 220"/>
                <a:gd name="T5" fmla="*/ 220 h 220"/>
                <a:gd name="T6" fmla="*/ 220 w 220"/>
                <a:gd name="T7" fmla="*/ 213 h 220"/>
                <a:gd name="T8" fmla="*/ 200 w 220"/>
                <a:gd name="T9" fmla="*/ 206 h 220"/>
                <a:gd name="T10" fmla="*/ 220 w 220"/>
                <a:gd name="T11" fmla="*/ 89 h 220"/>
                <a:gd name="T12" fmla="*/ 0 w 220"/>
                <a:gd name="T13" fmla="*/ 83 h 220"/>
                <a:gd name="T14" fmla="*/ 138 w 220"/>
                <a:gd name="T15" fmla="*/ 117 h 220"/>
                <a:gd name="T16" fmla="*/ 186 w 220"/>
                <a:gd name="T17" fmla="*/ 116 h 220"/>
                <a:gd name="T18" fmla="*/ 83 w 220"/>
                <a:gd name="T19" fmla="*/ 206 h 220"/>
                <a:gd name="T20" fmla="*/ 110 w 220"/>
                <a:gd name="T21" fmla="*/ 89 h 220"/>
                <a:gd name="T22" fmla="*/ 76 w 220"/>
                <a:gd name="T23" fmla="*/ 116 h 220"/>
                <a:gd name="T24" fmla="*/ 35 w 220"/>
                <a:gd name="T25" fmla="*/ 206 h 220"/>
                <a:gd name="T26" fmla="*/ 55 w 220"/>
                <a:gd name="T27" fmla="*/ 89 h 220"/>
                <a:gd name="T28" fmla="*/ 193 w 220"/>
                <a:gd name="T29" fmla="*/ 21 h 220"/>
                <a:gd name="T30" fmla="*/ 0 w 220"/>
                <a:gd name="T31" fmla="*/ 76 h 220"/>
                <a:gd name="T32" fmla="*/ 193 w 220"/>
                <a:gd name="T33" fmla="*/ 21 h 220"/>
                <a:gd name="T34" fmla="*/ 45 w 220"/>
                <a:gd name="T35" fmla="*/ 63 h 220"/>
                <a:gd name="T36" fmla="*/ 40 w 220"/>
                <a:gd name="T37" fmla="*/ 65 h 220"/>
                <a:gd name="T38" fmla="*/ 52 w 220"/>
                <a:gd name="T39" fmla="*/ 33 h 220"/>
                <a:gd name="T40" fmla="*/ 58 w 220"/>
                <a:gd name="T41" fmla="*/ 36 h 220"/>
                <a:gd name="T42" fmla="*/ 72 w 220"/>
                <a:gd name="T43" fmla="*/ 63 h 220"/>
                <a:gd name="T44" fmla="*/ 68 w 220"/>
                <a:gd name="T45" fmla="*/ 65 h 220"/>
                <a:gd name="T46" fmla="*/ 80 w 220"/>
                <a:gd name="T47" fmla="*/ 33 h 220"/>
                <a:gd name="T48" fmla="*/ 86 w 220"/>
                <a:gd name="T49" fmla="*/ 36 h 220"/>
                <a:gd name="T50" fmla="*/ 110 w 220"/>
                <a:gd name="T51" fmla="*/ 65 h 220"/>
                <a:gd name="T52" fmla="*/ 107 w 220"/>
                <a:gd name="T53" fmla="*/ 34 h 220"/>
                <a:gd name="T54" fmla="*/ 114 w 220"/>
                <a:gd name="T55" fmla="*/ 34 h 220"/>
                <a:gd name="T56" fmla="*/ 153 w 220"/>
                <a:gd name="T57" fmla="*/ 65 h 220"/>
                <a:gd name="T58" fmla="*/ 149 w 220"/>
                <a:gd name="T59" fmla="*/ 64 h 220"/>
                <a:gd name="T60" fmla="*/ 135 w 220"/>
                <a:gd name="T61" fmla="*/ 31 h 220"/>
                <a:gd name="T62" fmla="*/ 155 w 220"/>
                <a:gd name="T63" fmla="*/ 60 h 220"/>
                <a:gd name="T64" fmla="*/ 181 w 220"/>
                <a:gd name="T65" fmla="*/ 65 h 220"/>
                <a:gd name="T66" fmla="*/ 176 w 220"/>
                <a:gd name="T67" fmla="*/ 63 h 220"/>
                <a:gd name="T68" fmla="*/ 164 w 220"/>
                <a:gd name="T69" fmla="*/ 31 h 220"/>
                <a:gd name="T70" fmla="*/ 182 w 220"/>
                <a:gd name="T71" fmla="*/ 60 h 220"/>
                <a:gd name="T72" fmla="*/ 59 w 220"/>
                <a:gd name="T73" fmla="*/ 166 h 220"/>
                <a:gd name="T74" fmla="*/ 55 w 220"/>
                <a:gd name="T75" fmla="*/ 144 h 220"/>
                <a:gd name="T76" fmla="*/ 69 w 220"/>
                <a:gd name="T77" fmla="*/ 144 h 220"/>
                <a:gd name="T78" fmla="*/ 66 w 220"/>
                <a:gd name="T79" fmla="*/ 166 h 220"/>
                <a:gd name="T80" fmla="*/ 62 w 220"/>
                <a:gd name="T81" fmla="*/ 179 h 220"/>
                <a:gd name="T82" fmla="*/ 59 w 220"/>
                <a:gd name="T83" fmla="*/ 166 h 220"/>
                <a:gd name="T84" fmla="*/ 35 w 220"/>
                <a:gd name="T85" fmla="*/ 0 h 220"/>
                <a:gd name="T86" fmla="*/ 193 w 220"/>
                <a:gd name="T87" fmla="*/ 7 h 220"/>
                <a:gd name="T88" fmla="*/ 35 w 220"/>
                <a:gd name="T89" fmla="*/ 14 h 220"/>
                <a:gd name="T90" fmla="*/ 121 w 220"/>
                <a:gd name="T91" fmla="*/ 154 h 220"/>
                <a:gd name="T92" fmla="*/ 135 w 220"/>
                <a:gd name="T93" fmla="*/ 129 h 220"/>
                <a:gd name="T94" fmla="*/ 121 w 220"/>
                <a:gd name="T95" fmla="*/ 154 h 220"/>
                <a:gd name="T96" fmla="*/ 116 w 220"/>
                <a:gd name="T97" fmla="*/ 168 h 220"/>
                <a:gd name="T98" fmla="*/ 160 w 220"/>
                <a:gd name="T99" fmla="*/ 134 h 220"/>
                <a:gd name="T100" fmla="*/ 155 w 220"/>
                <a:gd name="T101" fmla="*/ 149 h 220"/>
                <a:gd name="T102" fmla="*/ 140 w 220"/>
                <a:gd name="T103" fmla="*/ 173 h 220"/>
                <a:gd name="T104" fmla="*/ 155 w 220"/>
                <a:gd name="T105" fmla="*/ 149 h 220"/>
                <a:gd name="T106" fmla="*/ 155 w 220"/>
                <a:gd name="T107" fmla="*/ 1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0" y="89"/>
                  </a:moveTo>
                  <a:cubicBezTo>
                    <a:pt x="0" y="102"/>
                    <a:pt x="9" y="113"/>
                    <a:pt x="21" y="11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7" y="206"/>
                    <a:pt x="7" y="206"/>
                    <a:pt x="7" y="206"/>
                  </a:cubicBezTo>
                  <a:cubicBezTo>
                    <a:pt x="3" y="206"/>
                    <a:pt x="0" y="209"/>
                    <a:pt x="0" y="213"/>
                  </a:cubicBezTo>
                  <a:cubicBezTo>
                    <a:pt x="0" y="217"/>
                    <a:pt x="3" y="220"/>
                    <a:pt x="7" y="220"/>
                  </a:cubicBezTo>
                  <a:cubicBezTo>
                    <a:pt x="214" y="220"/>
                    <a:pt x="214" y="220"/>
                    <a:pt x="214" y="220"/>
                  </a:cubicBezTo>
                  <a:cubicBezTo>
                    <a:pt x="217" y="220"/>
                    <a:pt x="220" y="217"/>
                    <a:pt x="220" y="213"/>
                  </a:cubicBezTo>
                  <a:cubicBezTo>
                    <a:pt x="220" y="209"/>
                    <a:pt x="217" y="206"/>
                    <a:pt x="214" y="206"/>
                  </a:cubicBezTo>
                  <a:cubicBezTo>
                    <a:pt x="200" y="206"/>
                    <a:pt x="200" y="206"/>
                    <a:pt x="200" y="206"/>
                  </a:cubicBezTo>
                  <a:cubicBezTo>
                    <a:pt x="200" y="116"/>
                    <a:pt x="200" y="116"/>
                    <a:pt x="200" y="116"/>
                  </a:cubicBezTo>
                  <a:cubicBezTo>
                    <a:pt x="212" y="113"/>
                    <a:pt x="220" y="102"/>
                    <a:pt x="220" y="89"/>
                  </a:cubicBezTo>
                  <a:cubicBezTo>
                    <a:pt x="220" y="83"/>
                    <a:pt x="220" y="83"/>
                    <a:pt x="220" y="83"/>
                  </a:cubicBezTo>
                  <a:cubicBezTo>
                    <a:pt x="0" y="83"/>
                    <a:pt x="0" y="83"/>
                    <a:pt x="0" y="83"/>
                  </a:cubicBezTo>
                  <a:lnTo>
                    <a:pt x="0" y="89"/>
                  </a:lnTo>
                  <a:close/>
                  <a:moveTo>
                    <a:pt x="138" y="117"/>
                  </a:moveTo>
                  <a:cubicBezTo>
                    <a:pt x="153" y="117"/>
                    <a:pt x="165" y="105"/>
                    <a:pt x="165" y="89"/>
                  </a:cubicBezTo>
                  <a:cubicBezTo>
                    <a:pt x="165" y="102"/>
                    <a:pt x="174" y="113"/>
                    <a:pt x="186" y="116"/>
                  </a:cubicBezTo>
                  <a:cubicBezTo>
                    <a:pt x="186" y="206"/>
                    <a:pt x="186" y="206"/>
                    <a:pt x="186" y="206"/>
                  </a:cubicBezTo>
                  <a:cubicBezTo>
                    <a:pt x="83" y="206"/>
                    <a:pt x="83" y="206"/>
                    <a:pt x="83" y="206"/>
                  </a:cubicBezTo>
                  <a:cubicBezTo>
                    <a:pt x="83" y="117"/>
                    <a:pt x="83" y="117"/>
                    <a:pt x="83" y="117"/>
                  </a:cubicBezTo>
                  <a:cubicBezTo>
                    <a:pt x="98" y="117"/>
                    <a:pt x="110" y="105"/>
                    <a:pt x="110" y="89"/>
                  </a:cubicBezTo>
                  <a:cubicBezTo>
                    <a:pt x="110" y="105"/>
                    <a:pt x="123" y="117"/>
                    <a:pt x="138" y="117"/>
                  </a:cubicBezTo>
                  <a:close/>
                  <a:moveTo>
                    <a:pt x="76" y="116"/>
                  </a:moveTo>
                  <a:cubicBezTo>
                    <a:pt x="76" y="206"/>
                    <a:pt x="76" y="206"/>
                    <a:pt x="76" y="206"/>
                  </a:cubicBezTo>
                  <a:cubicBezTo>
                    <a:pt x="35" y="206"/>
                    <a:pt x="35" y="206"/>
                    <a:pt x="35" y="20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47" y="113"/>
                    <a:pt x="55" y="102"/>
                    <a:pt x="55" y="89"/>
                  </a:cubicBezTo>
                  <a:cubicBezTo>
                    <a:pt x="55" y="102"/>
                    <a:pt x="64" y="113"/>
                    <a:pt x="76" y="116"/>
                  </a:cubicBezTo>
                  <a:close/>
                  <a:moveTo>
                    <a:pt x="193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20" y="76"/>
                    <a:pt x="220" y="76"/>
                    <a:pt x="220" y="76"/>
                  </a:cubicBezTo>
                  <a:lnTo>
                    <a:pt x="193" y="21"/>
                  </a:lnTo>
                  <a:close/>
                  <a:moveTo>
                    <a:pt x="58" y="36"/>
                  </a:moveTo>
                  <a:cubicBezTo>
                    <a:pt x="45" y="63"/>
                    <a:pt x="45" y="63"/>
                    <a:pt x="45" y="63"/>
                  </a:cubicBezTo>
                  <a:cubicBezTo>
                    <a:pt x="44" y="65"/>
                    <a:pt x="43" y="65"/>
                    <a:pt x="42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38" y="64"/>
                    <a:pt x="38" y="62"/>
                    <a:pt x="38" y="6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3" y="31"/>
                    <a:pt x="55" y="30"/>
                    <a:pt x="57" y="31"/>
                  </a:cubicBezTo>
                  <a:cubicBezTo>
                    <a:pt x="59" y="32"/>
                    <a:pt x="59" y="34"/>
                    <a:pt x="58" y="36"/>
                  </a:cubicBezTo>
                  <a:close/>
                  <a:moveTo>
                    <a:pt x="86" y="36"/>
                  </a:moveTo>
                  <a:cubicBezTo>
                    <a:pt x="72" y="63"/>
                    <a:pt x="72" y="63"/>
                    <a:pt x="72" y="63"/>
                  </a:cubicBezTo>
                  <a:cubicBezTo>
                    <a:pt x="72" y="65"/>
                    <a:pt x="70" y="65"/>
                    <a:pt x="69" y="65"/>
                  </a:cubicBezTo>
                  <a:cubicBezTo>
                    <a:pt x="69" y="65"/>
                    <a:pt x="68" y="65"/>
                    <a:pt x="68" y="65"/>
                  </a:cubicBezTo>
                  <a:cubicBezTo>
                    <a:pt x="66" y="64"/>
                    <a:pt x="65" y="62"/>
                    <a:pt x="66" y="60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1"/>
                    <a:pt x="83" y="30"/>
                    <a:pt x="84" y="31"/>
                  </a:cubicBezTo>
                  <a:cubicBezTo>
                    <a:pt x="86" y="32"/>
                    <a:pt x="87" y="34"/>
                    <a:pt x="86" y="36"/>
                  </a:cubicBezTo>
                  <a:close/>
                  <a:moveTo>
                    <a:pt x="114" y="62"/>
                  </a:moveTo>
                  <a:cubicBezTo>
                    <a:pt x="114" y="64"/>
                    <a:pt x="112" y="65"/>
                    <a:pt x="110" y="65"/>
                  </a:cubicBezTo>
                  <a:cubicBezTo>
                    <a:pt x="108" y="65"/>
                    <a:pt x="107" y="64"/>
                    <a:pt x="107" y="62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2"/>
                    <a:pt x="108" y="31"/>
                    <a:pt x="110" y="31"/>
                  </a:cubicBezTo>
                  <a:cubicBezTo>
                    <a:pt x="112" y="31"/>
                    <a:pt x="114" y="32"/>
                    <a:pt x="114" y="34"/>
                  </a:cubicBezTo>
                  <a:lnTo>
                    <a:pt x="114" y="62"/>
                  </a:lnTo>
                  <a:close/>
                  <a:moveTo>
                    <a:pt x="153" y="65"/>
                  </a:moveTo>
                  <a:cubicBezTo>
                    <a:pt x="153" y="65"/>
                    <a:pt x="152" y="65"/>
                    <a:pt x="152" y="65"/>
                  </a:cubicBezTo>
                  <a:cubicBezTo>
                    <a:pt x="150" y="65"/>
                    <a:pt x="149" y="65"/>
                    <a:pt x="149" y="64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3" y="34"/>
                    <a:pt x="133" y="32"/>
                    <a:pt x="135" y="31"/>
                  </a:cubicBezTo>
                  <a:cubicBezTo>
                    <a:pt x="137" y="30"/>
                    <a:pt x="139" y="31"/>
                    <a:pt x="140" y="33"/>
                  </a:cubicBezTo>
                  <a:cubicBezTo>
                    <a:pt x="155" y="60"/>
                    <a:pt x="155" y="60"/>
                    <a:pt x="155" y="60"/>
                  </a:cubicBezTo>
                  <a:cubicBezTo>
                    <a:pt x="156" y="62"/>
                    <a:pt x="155" y="64"/>
                    <a:pt x="153" y="65"/>
                  </a:cubicBezTo>
                  <a:close/>
                  <a:moveTo>
                    <a:pt x="181" y="65"/>
                  </a:moveTo>
                  <a:cubicBezTo>
                    <a:pt x="180" y="65"/>
                    <a:pt x="180" y="65"/>
                    <a:pt x="179" y="65"/>
                  </a:cubicBezTo>
                  <a:cubicBezTo>
                    <a:pt x="178" y="65"/>
                    <a:pt x="177" y="65"/>
                    <a:pt x="176" y="63"/>
                  </a:cubicBezTo>
                  <a:cubicBezTo>
                    <a:pt x="162" y="36"/>
                    <a:pt x="162" y="36"/>
                    <a:pt x="162" y="36"/>
                  </a:cubicBezTo>
                  <a:cubicBezTo>
                    <a:pt x="161" y="34"/>
                    <a:pt x="162" y="32"/>
                    <a:pt x="164" y="31"/>
                  </a:cubicBezTo>
                  <a:cubicBezTo>
                    <a:pt x="166" y="30"/>
                    <a:pt x="168" y="31"/>
                    <a:pt x="168" y="33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83" y="62"/>
                    <a:pt x="182" y="64"/>
                    <a:pt x="181" y="65"/>
                  </a:cubicBezTo>
                  <a:close/>
                  <a:moveTo>
                    <a:pt x="59" y="166"/>
                  </a:moveTo>
                  <a:cubicBezTo>
                    <a:pt x="59" y="150"/>
                    <a:pt x="59" y="150"/>
                    <a:pt x="59" y="150"/>
                  </a:cubicBezTo>
                  <a:cubicBezTo>
                    <a:pt x="57" y="149"/>
                    <a:pt x="55" y="147"/>
                    <a:pt x="55" y="144"/>
                  </a:cubicBezTo>
                  <a:cubicBezTo>
                    <a:pt x="55" y="141"/>
                    <a:pt x="58" y="138"/>
                    <a:pt x="62" y="138"/>
                  </a:cubicBezTo>
                  <a:cubicBezTo>
                    <a:pt x="66" y="138"/>
                    <a:pt x="69" y="141"/>
                    <a:pt x="69" y="144"/>
                  </a:cubicBezTo>
                  <a:cubicBezTo>
                    <a:pt x="69" y="147"/>
                    <a:pt x="68" y="149"/>
                    <a:pt x="66" y="150"/>
                  </a:cubicBezTo>
                  <a:cubicBezTo>
                    <a:pt x="66" y="166"/>
                    <a:pt x="66" y="166"/>
                    <a:pt x="66" y="166"/>
                  </a:cubicBezTo>
                  <a:cubicBezTo>
                    <a:pt x="68" y="167"/>
                    <a:pt x="69" y="169"/>
                    <a:pt x="69" y="172"/>
                  </a:cubicBezTo>
                  <a:cubicBezTo>
                    <a:pt x="69" y="176"/>
                    <a:pt x="66" y="179"/>
                    <a:pt x="62" y="179"/>
                  </a:cubicBezTo>
                  <a:cubicBezTo>
                    <a:pt x="58" y="179"/>
                    <a:pt x="55" y="176"/>
                    <a:pt x="55" y="172"/>
                  </a:cubicBezTo>
                  <a:cubicBezTo>
                    <a:pt x="55" y="169"/>
                    <a:pt x="57" y="167"/>
                    <a:pt x="59" y="166"/>
                  </a:cubicBezTo>
                  <a:close/>
                  <a:moveTo>
                    <a:pt x="28" y="7"/>
                  </a:moveTo>
                  <a:cubicBezTo>
                    <a:pt x="28" y="3"/>
                    <a:pt x="31" y="0"/>
                    <a:pt x="35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0" y="0"/>
                    <a:pt x="193" y="3"/>
                    <a:pt x="193" y="7"/>
                  </a:cubicBezTo>
                  <a:cubicBezTo>
                    <a:pt x="193" y="11"/>
                    <a:pt x="190" y="14"/>
                    <a:pt x="186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1" y="14"/>
                    <a:pt x="28" y="11"/>
                    <a:pt x="28" y="7"/>
                  </a:cubicBezTo>
                  <a:close/>
                  <a:moveTo>
                    <a:pt x="121" y="154"/>
                  </a:moveTo>
                  <a:cubicBezTo>
                    <a:pt x="116" y="149"/>
                    <a:pt x="116" y="149"/>
                    <a:pt x="116" y="14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40" y="134"/>
                    <a:pt x="140" y="134"/>
                    <a:pt x="140" y="134"/>
                  </a:cubicBezTo>
                  <a:lnTo>
                    <a:pt x="121" y="154"/>
                  </a:lnTo>
                  <a:close/>
                  <a:moveTo>
                    <a:pt x="121" y="173"/>
                  </a:moveTo>
                  <a:cubicBezTo>
                    <a:pt x="116" y="168"/>
                    <a:pt x="116" y="168"/>
                    <a:pt x="116" y="168"/>
                  </a:cubicBezTo>
                  <a:cubicBezTo>
                    <a:pt x="155" y="129"/>
                    <a:pt x="155" y="129"/>
                    <a:pt x="155" y="129"/>
                  </a:cubicBezTo>
                  <a:cubicBezTo>
                    <a:pt x="160" y="134"/>
                    <a:pt x="160" y="134"/>
                    <a:pt x="160" y="134"/>
                  </a:cubicBezTo>
                  <a:lnTo>
                    <a:pt x="121" y="173"/>
                  </a:lnTo>
                  <a:close/>
                  <a:moveTo>
                    <a:pt x="155" y="149"/>
                  </a:moveTo>
                  <a:cubicBezTo>
                    <a:pt x="160" y="154"/>
                    <a:pt x="160" y="154"/>
                    <a:pt x="160" y="154"/>
                  </a:cubicBezTo>
                  <a:cubicBezTo>
                    <a:pt x="140" y="173"/>
                    <a:pt x="140" y="173"/>
                    <a:pt x="140" y="173"/>
                  </a:cubicBezTo>
                  <a:cubicBezTo>
                    <a:pt x="135" y="168"/>
                    <a:pt x="135" y="168"/>
                    <a:pt x="135" y="168"/>
                  </a:cubicBezTo>
                  <a:lnTo>
                    <a:pt x="155" y="149"/>
                  </a:lnTo>
                  <a:close/>
                  <a:moveTo>
                    <a:pt x="155" y="149"/>
                  </a:moveTo>
                  <a:cubicBezTo>
                    <a:pt x="155" y="149"/>
                    <a:pt x="155" y="149"/>
                    <a:pt x="155" y="1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/>
            <a:lstStyle/>
            <a:p>
              <a:pPr algn="just" defTabSz="1218323">
                <a:lnSpc>
                  <a:spcPct val="120000"/>
                </a:lnSpc>
              </a:pPr>
              <a:endParaRPr lang="en-GB" sz="933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2" name="组合 155"/>
          <p:cNvGrpSpPr/>
          <p:nvPr/>
        </p:nvGrpSpPr>
        <p:grpSpPr>
          <a:xfrm>
            <a:off x="617837" y="2236571"/>
            <a:ext cx="2765553" cy="2773867"/>
            <a:chOff x="3606746" y="2459627"/>
            <a:chExt cx="707111" cy="712108"/>
          </a:xfrm>
        </p:grpSpPr>
        <p:sp>
          <p:nvSpPr>
            <p:cNvPr id="113" name="Oval 22"/>
            <p:cNvSpPr>
              <a:spLocks noChangeArrowheads="1"/>
            </p:cNvSpPr>
            <p:nvPr/>
          </p:nvSpPr>
          <p:spPr bwMode="auto">
            <a:xfrm>
              <a:off x="3606746" y="2459627"/>
              <a:ext cx="707111" cy="7121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defTabSz="1218323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9600" dirty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4" name="Group 86"/>
            <p:cNvGrpSpPr/>
            <p:nvPr/>
          </p:nvGrpSpPr>
          <p:grpSpPr bwMode="auto">
            <a:xfrm>
              <a:off x="3785860" y="2626452"/>
              <a:ext cx="350250" cy="395572"/>
              <a:chOff x="0" y="0"/>
              <a:chExt cx="429274" cy="484183"/>
            </a:xfrm>
            <a:solidFill>
              <a:schemeClr val="bg1"/>
            </a:solidFill>
          </p:grpSpPr>
          <p:sp>
            <p:nvSpPr>
              <p:cNvPr id="115" name="Freeform 14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274" cy="87353"/>
              </a:xfrm>
              <a:custGeom>
                <a:avLst/>
                <a:gdLst>
                  <a:gd name="T0" fmla="*/ 68 w 129"/>
                  <a:gd name="T1" fmla="*/ 8 h 26"/>
                  <a:gd name="T2" fmla="*/ 68 w 129"/>
                  <a:gd name="T3" fmla="*/ 4 h 26"/>
                  <a:gd name="T4" fmla="*/ 64 w 129"/>
                  <a:gd name="T5" fmla="*/ 0 h 26"/>
                  <a:gd name="T6" fmla="*/ 61 w 129"/>
                  <a:gd name="T7" fmla="*/ 4 h 26"/>
                  <a:gd name="T8" fmla="*/ 61 w 129"/>
                  <a:gd name="T9" fmla="*/ 8 h 26"/>
                  <a:gd name="T10" fmla="*/ 0 w 129"/>
                  <a:gd name="T11" fmla="*/ 8 h 26"/>
                  <a:gd name="T12" fmla="*/ 0 w 129"/>
                  <a:gd name="T13" fmla="*/ 26 h 26"/>
                  <a:gd name="T14" fmla="*/ 129 w 129"/>
                  <a:gd name="T15" fmla="*/ 26 h 26"/>
                  <a:gd name="T16" fmla="*/ 129 w 129"/>
                  <a:gd name="T17" fmla="*/ 8 h 26"/>
                  <a:gd name="T18" fmla="*/ 68 w 129"/>
                  <a:gd name="T19" fmla="*/ 8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9"/>
                  <a:gd name="T31" fmla="*/ 0 h 26"/>
                  <a:gd name="T32" fmla="*/ 129 w 129"/>
                  <a:gd name="T33" fmla="*/ 26 h 2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9" h="26">
                    <a:moveTo>
                      <a:pt x="68" y="8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8" y="2"/>
                      <a:pt x="66" y="0"/>
                      <a:pt x="64" y="0"/>
                    </a:cubicBezTo>
                    <a:cubicBezTo>
                      <a:pt x="63" y="0"/>
                      <a:pt x="61" y="2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29" y="26"/>
                      <a:pt x="129" y="26"/>
                      <a:pt x="129" y="26"/>
                    </a:cubicBezTo>
                    <a:cubicBezTo>
                      <a:pt x="129" y="8"/>
                      <a:pt x="129" y="8"/>
                      <a:pt x="129" y="8"/>
                    </a:cubicBezTo>
                    <a:lnTo>
                      <a:pt x="68" y="8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6" name="Freeform 148"/>
              <p:cNvSpPr>
                <a:spLocks noEditPoints="1" noChangeArrowheads="1"/>
              </p:cNvSpPr>
              <p:nvPr/>
            </p:nvSpPr>
            <p:spPr bwMode="auto">
              <a:xfrm>
                <a:off x="37436" y="107319"/>
                <a:ext cx="356897" cy="376864"/>
              </a:xfrm>
              <a:custGeom>
                <a:avLst/>
                <a:gdLst>
                  <a:gd name="T0" fmla="*/ 143 w 143"/>
                  <a:gd name="T1" fmla="*/ 95 h 151"/>
                  <a:gd name="T2" fmla="*/ 143 w 143"/>
                  <a:gd name="T3" fmla="*/ 0 h 151"/>
                  <a:gd name="T4" fmla="*/ 0 w 143"/>
                  <a:gd name="T5" fmla="*/ 0 h 151"/>
                  <a:gd name="T6" fmla="*/ 0 w 143"/>
                  <a:gd name="T7" fmla="*/ 95 h 151"/>
                  <a:gd name="T8" fmla="*/ 63 w 143"/>
                  <a:gd name="T9" fmla="*/ 95 h 151"/>
                  <a:gd name="T10" fmla="*/ 63 w 143"/>
                  <a:gd name="T11" fmla="*/ 125 h 151"/>
                  <a:gd name="T12" fmla="*/ 45 w 143"/>
                  <a:gd name="T13" fmla="*/ 125 h 151"/>
                  <a:gd name="T14" fmla="*/ 45 w 143"/>
                  <a:gd name="T15" fmla="*/ 121 h 151"/>
                  <a:gd name="T16" fmla="*/ 37 w 143"/>
                  <a:gd name="T17" fmla="*/ 121 h 151"/>
                  <a:gd name="T18" fmla="*/ 25 w 143"/>
                  <a:gd name="T19" fmla="*/ 151 h 151"/>
                  <a:gd name="T20" fmla="*/ 33 w 143"/>
                  <a:gd name="T21" fmla="*/ 151 h 151"/>
                  <a:gd name="T22" fmla="*/ 40 w 143"/>
                  <a:gd name="T23" fmla="*/ 137 h 151"/>
                  <a:gd name="T24" fmla="*/ 104 w 143"/>
                  <a:gd name="T25" fmla="*/ 137 h 151"/>
                  <a:gd name="T26" fmla="*/ 109 w 143"/>
                  <a:gd name="T27" fmla="*/ 151 h 151"/>
                  <a:gd name="T28" fmla="*/ 119 w 143"/>
                  <a:gd name="T29" fmla="*/ 151 h 151"/>
                  <a:gd name="T30" fmla="*/ 107 w 143"/>
                  <a:gd name="T31" fmla="*/ 121 h 151"/>
                  <a:gd name="T32" fmla="*/ 97 w 143"/>
                  <a:gd name="T33" fmla="*/ 121 h 151"/>
                  <a:gd name="T34" fmla="*/ 97 w 143"/>
                  <a:gd name="T35" fmla="*/ 125 h 151"/>
                  <a:gd name="T36" fmla="*/ 80 w 143"/>
                  <a:gd name="T37" fmla="*/ 125 h 151"/>
                  <a:gd name="T38" fmla="*/ 80 w 143"/>
                  <a:gd name="T39" fmla="*/ 95 h 151"/>
                  <a:gd name="T40" fmla="*/ 143 w 143"/>
                  <a:gd name="T41" fmla="*/ 95 h 151"/>
                  <a:gd name="T42" fmla="*/ 92 w 143"/>
                  <a:gd name="T43" fmla="*/ 28 h 151"/>
                  <a:gd name="T44" fmla="*/ 133 w 143"/>
                  <a:gd name="T45" fmla="*/ 28 h 151"/>
                  <a:gd name="T46" fmla="*/ 133 w 143"/>
                  <a:gd name="T47" fmla="*/ 37 h 151"/>
                  <a:gd name="T48" fmla="*/ 92 w 143"/>
                  <a:gd name="T49" fmla="*/ 37 h 151"/>
                  <a:gd name="T50" fmla="*/ 92 w 143"/>
                  <a:gd name="T51" fmla="*/ 28 h 151"/>
                  <a:gd name="T52" fmla="*/ 92 w 143"/>
                  <a:gd name="T53" fmla="*/ 46 h 151"/>
                  <a:gd name="T54" fmla="*/ 133 w 143"/>
                  <a:gd name="T55" fmla="*/ 46 h 151"/>
                  <a:gd name="T56" fmla="*/ 133 w 143"/>
                  <a:gd name="T57" fmla="*/ 56 h 151"/>
                  <a:gd name="T58" fmla="*/ 92 w 143"/>
                  <a:gd name="T59" fmla="*/ 56 h 151"/>
                  <a:gd name="T60" fmla="*/ 92 w 143"/>
                  <a:gd name="T61" fmla="*/ 46 h 151"/>
                  <a:gd name="T62" fmla="*/ 92 w 143"/>
                  <a:gd name="T63" fmla="*/ 63 h 151"/>
                  <a:gd name="T64" fmla="*/ 133 w 143"/>
                  <a:gd name="T65" fmla="*/ 63 h 151"/>
                  <a:gd name="T66" fmla="*/ 133 w 143"/>
                  <a:gd name="T67" fmla="*/ 74 h 151"/>
                  <a:gd name="T68" fmla="*/ 92 w 143"/>
                  <a:gd name="T69" fmla="*/ 74 h 151"/>
                  <a:gd name="T70" fmla="*/ 92 w 143"/>
                  <a:gd name="T71" fmla="*/ 63 h 151"/>
                  <a:gd name="T72" fmla="*/ 8 w 143"/>
                  <a:gd name="T73" fmla="*/ 75 h 151"/>
                  <a:gd name="T74" fmla="*/ 8 w 143"/>
                  <a:gd name="T75" fmla="*/ 24 h 151"/>
                  <a:gd name="T76" fmla="*/ 83 w 143"/>
                  <a:gd name="T77" fmla="*/ 24 h 151"/>
                  <a:gd name="T78" fmla="*/ 83 w 143"/>
                  <a:gd name="T79" fmla="*/ 75 h 151"/>
                  <a:gd name="T80" fmla="*/ 8 w 143"/>
                  <a:gd name="T81" fmla="*/ 75 h 1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3"/>
                  <a:gd name="T124" fmla="*/ 0 h 151"/>
                  <a:gd name="T125" fmla="*/ 143 w 143"/>
                  <a:gd name="T126" fmla="*/ 151 h 15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3" h="151">
                    <a:moveTo>
                      <a:pt x="143" y="95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63" y="95"/>
                    </a:lnTo>
                    <a:lnTo>
                      <a:pt x="63" y="125"/>
                    </a:lnTo>
                    <a:lnTo>
                      <a:pt x="45" y="125"/>
                    </a:lnTo>
                    <a:lnTo>
                      <a:pt x="45" y="121"/>
                    </a:lnTo>
                    <a:lnTo>
                      <a:pt x="37" y="121"/>
                    </a:lnTo>
                    <a:lnTo>
                      <a:pt x="25" y="151"/>
                    </a:lnTo>
                    <a:lnTo>
                      <a:pt x="33" y="151"/>
                    </a:lnTo>
                    <a:lnTo>
                      <a:pt x="40" y="137"/>
                    </a:lnTo>
                    <a:lnTo>
                      <a:pt x="104" y="137"/>
                    </a:lnTo>
                    <a:lnTo>
                      <a:pt x="109" y="151"/>
                    </a:lnTo>
                    <a:lnTo>
                      <a:pt x="119" y="151"/>
                    </a:lnTo>
                    <a:lnTo>
                      <a:pt x="107" y="121"/>
                    </a:lnTo>
                    <a:lnTo>
                      <a:pt x="97" y="121"/>
                    </a:lnTo>
                    <a:lnTo>
                      <a:pt x="97" y="125"/>
                    </a:lnTo>
                    <a:lnTo>
                      <a:pt x="80" y="125"/>
                    </a:lnTo>
                    <a:lnTo>
                      <a:pt x="80" y="95"/>
                    </a:lnTo>
                    <a:lnTo>
                      <a:pt x="143" y="95"/>
                    </a:lnTo>
                    <a:close/>
                    <a:moveTo>
                      <a:pt x="92" y="28"/>
                    </a:moveTo>
                    <a:lnTo>
                      <a:pt x="133" y="28"/>
                    </a:lnTo>
                    <a:lnTo>
                      <a:pt x="133" y="37"/>
                    </a:lnTo>
                    <a:lnTo>
                      <a:pt x="92" y="37"/>
                    </a:lnTo>
                    <a:lnTo>
                      <a:pt x="92" y="28"/>
                    </a:lnTo>
                    <a:close/>
                    <a:moveTo>
                      <a:pt x="92" y="46"/>
                    </a:moveTo>
                    <a:lnTo>
                      <a:pt x="133" y="46"/>
                    </a:lnTo>
                    <a:lnTo>
                      <a:pt x="133" y="56"/>
                    </a:lnTo>
                    <a:lnTo>
                      <a:pt x="92" y="56"/>
                    </a:lnTo>
                    <a:lnTo>
                      <a:pt x="92" y="46"/>
                    </a:lnTo>
                    <a:close/>
                    <a:moveTo>
                      <a:pt x="92" y="63"/>
                    </a:moveTo>
                    <a:lnTo>
                      <a:pt x="133" y="63"/>
                    </a:lnTo>
                    <a:lnTo>
                      <a:pt x="133" y="74"/>
                    </a:lnTo>
                    <a:lnTo>
                      <a:pt x="92" y="74"/>
                    </a:lnTo>
                    <a:lnTo>
                      <a:pt x="92" y="63"/>
                    </a:lnTo>
                    <a:close/>
                    <a:moveTo>
                      <a:pt x="8" y="75"/>
                    </a:moveTo>
                    <a:lnTo>
                      <a:pt x="8" y="24"/>
                    </a:lnTo>
                    <a:lnTo>
                      <a:pt x="83" y="24"/>
                    </a:lnTo>
                    <a:lnTo>
                      <a:pt x="83" y="75"/>
                    </a:lnTo>
                    <a:lnTo>
                      <a:pt x="8" y="75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7" name="Freeform 149"/>
              <p:cNvSpPr>
                <a:spLocks noChangeArrowheads="1"/>
              </p:cNvSpPr>
              <p:nvPr/>
            </p:nvSpPr>
            <p:spPr bwMode="auto">
              <a:xfrm>
                <a:off x="64890" y="179696"/>
                <a:ext cx="174705" cy="102328"/>
              </a:xfrm>
              <a:custGeom>
                <a:avLst/>
                <a:gdLst>
                  <a:gd name="T0" fmla="*/ 58 w 70"/>
                  <a:gd name="T1" fmla="*/ 12 h 41"/>
                  <a:gd name="T2" fmla="*/ 54 w 70"/>
                  <a:gd name="T3" fmla="*/ 20 h 41"/>
                  <a:gd name="T4" fmla="*/ 48 w 70"/>
                  <a:gd name="T5" fmla="*/ 16 h 41"/>
                  <a:gd name="T6" fmla="*/ 48 w 70"/>
                  <a:gd name="T7" fmla="*/ 16 h 41"/>
                  <a:gd name="T8" fmla="*/ 34 w 70"/>
                  <a:gd name="T9" fmla="*/ 8 h 41"/>
                  <a:gd name="T10" fmla="*/ 32 w 70"/>
                  <a:gd name="T11" fmla="*/ 12 h 41"/>
                  <a:gd name="T12" fmla="*/ 28 w 70"/>
                  <a:gd name="T13" fmla="*/ 20 h 41"/>
                  <a:gd name="T14" fmla="*/ 16 w 70"/>
                  <a:gd name="T15" fmla="*/ 12 h 41"/>
                  <a:gd name="T16" fmla="*/ 12 w 70"/>
                  <a:gd name="T17" fmla="*/ 17 h 41"/>
                  <a:gd name="T18" fmla="*/ 12 w 70"/>
                  <a:gd name="T19" fmla="*/ 17 h 41"/>
                  <a:gd name="T20" fmla="*/ 0 w 70"/>
                  <a:gd name="T21" fmla="*/ 37 h 41"/>
                  <a:gd name="T22" fmla="*/ 5 w 70"/>
                  <a:gd name="T23" fmla="*/ 41 h 41"/>
                  <a:gd name="T24" fmla="*/ 17 w 70"/>
                  <a:gd name="T25" fmla="*/ 21 h 41"/>
                  <a:gd name="T26" fmla="*/ 24 w 70"/>
                  <a:gd name="T27" fmla="*/ 25 h 41"/>
                  <a:gd name="T28" fmla="*/ 24 w 70"/>
                  <a:gd name="T29" fmla="*/ 25 h 41"/>
                  <a:gd name="T30" fmla="*/ 30 w 70"/>
                  <a:gd name="T31" fmla="*/ 29 h 41"/>
                  <a:gd name="T32" fmla="*/ 37 w 70"/>
                  <a:gd name="T33" fmla="*/ 17 h 41"/>
                  <a:gd name="T34" fmla="*/ 42 w 70"/>
                  <a:gd name="T35" fmla="*/ 21 h 41"/>
                  <a:gd name="T36" fmla="*/ 42 w 70"/>
                  <a:gd name="T37" fmla="*/ 21 h 41"/>
                  <a:gd name="T38" fmla="*/ 56 w 70"/>
                  <a:gd name="T39" fmla="*/ 28 h 41"/>
                  <a:gd name="T40" fmla="*/ 57 w 70"/>
                  <a:gd name="T41" fmla="*/ 28 h 41"/>
                  <a:gd name="T42" fmla="*/ 57 w 70"/>
                  <a:gd name="T43" fmla="*/ 28 h 41"/>
                  <a:gd name="T44" fmla="*/ 64 w 70"/>
                  <a:gd name="T45" fmla="*/ 17 h 41"/>
                  <a:gd name="T46" fmla="*/ 64 w 70"/>
                  <a:gd name="T47" fmla="*/ 17 h 41"/>
                  <a:gd name="T48" fmla="*/ 70 w 70"/>
                  <a:gd name="T49" fmla="*/ 4 h 41"/>
                  <a:gd name="T50" fmla="*/ 65 w 70"/>
                  <a:gd name="T51" fmla="*/ 0 h 41"/>
                  <a:gd name="T52" fmla="*/ 58 w 70"/>
                  <a:gd name="T53" fmla="*/ 12 h 4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70"/>
                  <a:gd name="T82" fmla="*/ 0 h 41"/>
                  <a:gd name="T83" fmla="*/ 70 w 70"/>
                  <a:gd name="T84" fmla="*/ 41 h 4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70" h="41">
                    <a:moveTo>
                      <a:pt x="58" y="12"/>
                    </a:moveTo>
                    <a:lnTo>
                      <a:pt x="54" y="20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34" y="8"/>
                    </a:lnTo>
                    <a:lnTo>
                      <a:pt x="32" y="12"/>
                    </a:lnTo>
                    <a:lnTo>
                      <a:pt x="28" y="20"/>
                    </a:lnTo>
                    <a:lnTo>
                      <a:pt x="16" y="12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0" y="37"/>
                    </a:lnTo>
                    <a:lnTo>
                      <a:pt x="5" y="41"/>
                    </a:lnTo>
                    <a:lnTo>
                      <a:pt x="17" y="21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30" y="29"/>
                    </a:lnTo>
                    <a:lnTo>
                      <a:pt x="37" y="17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56" y="28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70" y="4"/>
                    </a:lnTo>
                    <a:lnTo>
                      <a:pt x="65" y="0"/>
                    </a:lnTo>
                    <a:lnTo>
                      <a:pt x="58" y="12"/>
                    </a:lnTo>
                    <a:close/>
                  </a:path>
                </a:pathLst>
              </a:custGeom>
              <a:grpFill/>
              <a:ln w="9525" cmpd="sng">
                <a:noFill/>
                <a:bevel/>
              </a:ln>
            </p:spPr>
            <p:txBody>
              <a:bodyPr lIns="162560" tIns="81280" rIns="162560" bIns="81280"/>
              <a:lstStyle/>
              <a:p>
                <a:pPr defTabSz="121832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8779723"/>
      </p:ext>
    </p:extLst>
  </p:cSld>
  <p:clrMapOvr>
    <a:masterClrMapping/>
  </p:clrMapOvr>
  <p:transition spd="med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heme/theme1.xml><?xml version="1.0" encoding="utf-8"?>
<a:theme xmlns:a="http://schemas.openxmlformats.org/drawingml/2006/main" name="1_Office 主题​​">
  <a:themeElements>
    <a:clrScheme name="自定义 1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08BC4"/>
      </a:accent1>
      <a:accent2>
        <a:srgbClr val="73C8FF"/>
      </a:accent2>
      <a:accent3>
        <a:srgbClr val="308BC4"/>
      </a:accent3>
      <a:accent4>
        <a:srgbClr val="73C8FF"/>
      </a:accent4>
      <a:accent5>
        <a:srgbClr val="308BC4"/>
      </a:accent5>
      <a:accent6>
        <a:srgbClr val="73C8F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1283</Words>
  <Application>Microsoft Office PowerPoint</Application>
  <PresentationFormat>宽屏</PresentationFormat>
  <Paragraphs>219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宋体</vt:lpstr>
      <vt:lpstr>Lato Light</vt:lpstr>
      <vt:lpstr>微软雅黑</vt:lpstr>
      <vt:lpstr>Arial</vt:lpstr>
      <vt:lpstr>等线</vt:lpstr>
      <vt:lpstr>Calibri</vt:lpstr>
      <vt:lpstr>Lato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刘伟</dc:creator>
  <cp:lastModifiedBy>thinkpad</cp:lastModifiedBy>
  <cp:revision>67</cp:revision>
  <dcterms:created xsi:type="dcterms:W3CDTF">2018-04-04T06:23:33Z</dcterms:created>
  <dcterms:modified xsi:type="dcterms:W3CDTF">2019-05-08T08:05:17Z</dcterms:modified>
</cp:coreProperties>
</file>