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65" r:id="rId2"/>
    <p:sldId id="261" r:id="rId3"/>
    <p:sldId id="291" r:id="rId4"/>
    <p:sldId id="290" r:id="rId5"/>
    <p:sldId id="292" r:id="rId6"/>
    <p:sldId id="270" r:id="rId7"/>
    <p:sldId id="293" r:id="rId8"/>
    <p:sldId id="267" r:id="rId9"/>
    <p:sldId id="269" r:id="rId10"/>
    <p:sldId id="271" r:id="rId11"/>
    <p:sldId id="272" r:id="rId12"/>
    <p:sldId id="273" r:id="rId13"/>
    <p:sldId id="275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9" r:id="rId23"/>
    <p:sldId id="264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22CD1-AAC5-4DAA-8724-26F80EEE1353}" v="338" dt="2021-09-21T13:45:24.489"/>
    <p1510:client id="{9F4B4B9C-376D-4F13-A584-C5BC649618AF}" v="1912" dt="2021-09-20T15:13:53.835"/>
    <p1510:client id="{F6F524F4-E80F-4017-A9D3-BC222F9A04C2}" v="555" dt="2021-09-21T17:01:46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_ Dusk _" userId="06cc10c20a783334" providerId="Windows Live" clId="Web-{9F4B4B9C-376D-4F13-A584-C5BC649618AF}"/>
    <pc:docChg chg="addSld delSld modSld addMainMaster delMainMaster">
      <pc:chgData name="_ Dusk _" userId="06cc10c20a783334" providerId="Windows Live" clId="Web-{9F4B4B9C-376D-4F13-A584-C5BC649618AF}" dt="2021-09-20T15:13:53.835" v="996"/>
      <pc:docMkLst>
        <pc:docMk/>
      </pc:docMkLst>
      <pc:sldChg chg="modSp del mod modClrScheme chgLayout">
        <pc:chgData name="_ Dusk _" userId="06cc10c20a783334" providerId="Windows Live" clId="Web-{9F4B4B9C-376D-4F13-A584-C5BC649618AF}" dt="2021-09-20T13:49:28.531" v="53"/>
        <pc:sldMkLst>
          <pc:docMk/>
          <pc:sldMk cId="109857222" sldId="256"/>
        </pc:sldMkLst>
        <pc:spChg chg="mod ord">
          <ac:chgData name="_ Dusk _" userId="06cc10c20a783334" providerId="Windows Live" clId="Web-{9F4B4B9C-376D-4F13-A584-C5BC649618AF}" dt="2021-09-20T13:48:50.874" v="5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_ Dusk _" userId="06cc10c20a783334" providerId="Windows Live" clId="Web-{9F4B4B9C-376D-4F13-A584-C5BC649618AF}" dt="2021-09-20T13:48:50.874" v="51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_ Dusk _" userId="06cc10c20a783334" providerId="Windows Live" clId="Web-{9F4B4B9C-376D-4F13-A584-C5BC649618AF}" dt="2021-09-20T13:49:48.844" v="55"/>
        <pc:sldMkLst>
          <pc:docMk/>
          <pc:sldMk cId="3914458594" sldId="257"/>
        </pc:sldMkLst>
      </pc:sldChg>
      <pc:sldChg chg="delSp modSp new del mod modClrScheme chgLayout">
        <pc:chgData name="_ Dusk _" userId="06cc10c20a783334" providerId="Windows Live" clId="Web-{9F4B4B9C-376D-4F13-A584-C5BC649618AF}" dt="2021-09-20T14:08:48.584" v="70"/>
        <pc:sldMkLst>
          <pc:docMk/>
          <pc:sldMk cId="3000720373" sldId="258"/>
        </pc:sldMkLst>
        <pc:spChg chg="del mod">
          <ac:chgData name="_ Dusk _" userId="06cc10c20a783334" providerId="Windows Live" clId="Web-{9F4B4B9C-376D-4F13-A584-C5BC649618AF}" dt="2021-09-20T14:08:33.787" v="68"/>
          <ac:spMkLst>
            <pc:docMk/>
            <pc:sldMk cId="3000720373" sldId="258"/>
            <ac:spMk id="2" creationId="{9A671197-3159-4F96-8A48-BC211382E27D}"/>
          </ac:spMkLst>
        </pc:spChg>
        <pc:spChg chg="del">
          <ac:chgData name="_ Dusk _" userId="06cc10c20a783334" providerId="Windows Live" clId="Web-{9F4B4B9C-376D-4F13-A584-C5BC649618AF}" dt="2021-09-20T14:08:33.787" v="68"/>
          <ac:spMkLst>
            <pc:docMk/>
            <pc:sldMk cId="3000720373" sldId="258"/>
            <ac:spMk id="3" creationId="{5C39C5D6-4B47-4537-B85A-25479FCDB4C2}"/>
          </ac:spMkLst>
        </pc:spChg>
      </pc:sldChg>
      <pc:sldChg chg="addSp modSp new del">
        <pc:chgData name="_ Dusk _" userId="06cc10c20a783334" providerId="Windows Live" clId="Web-{9F4B4B9C-376D-4F13-A584-C5BC649618AF}" dt="2021-09-20T14:09:44.226" v="77"/>
        <pc:sldMkLst>
          <pc:docMk/>
          <pc:sldMk cId="829641180" sldId="259"/>
        </pc:sldMkLst>
        <pc:spChg chg="add mod">
          <ac:chgData name="_ Dusk _" userId="06cc10c20a783334" providerId="Windows Live" clId="Web-{9F4B4B9C-376D-4F13-A584-C5BC649618AF}" dt="2021-09-20T14:09:28.022" v="75" actId="14100"/>
          <ac:spMkLst>
            <pc:docMk/>
            <pc:sldMk cId="829641180" sldId="259"/>
            <ac:spMk id="2" creationId="{55A6621C-8EDE-4975-9BB6-0B621A2F3347}"/>
          </ac:spMkLst>
        </pc:spChg>
      </pc:sldChg>
      <pc:sldChg chg="new del">
        <pc:chgData name="_ Dusk _" userId="06cc10c20a783334" providerId="Windows Live" clId="Web-{9F4B4B9C-376D-4F13-A584-C5BC649618AF}" dt="2021-09-20T14:09:55.195" v="79"/>
        <pc:sldMkLst>
          <pc:docMk/>
          <pc:sldMk cId="361367655" sldId="260"/>
        </pc:sldMkLst>
      </pc:sldChg>
      <pc:sldChg chg="addSp delSp modSp new mod modClrScheme chgLayout">
        <pc:chgData name="_ Dusk _" userId="06cc10c20a783334" providerId="Windows Live" clId="Web-{9F4B4B9C-376D-4F13-A584-C5BC649618AF}" dt="2021-09-20T15:13:53.835" v="996"/>
        <pc:sldMkLst>
          <pc:docMk/>
          <pc:sldMk cId="1211782016" sldId="261"/>
        </pc:sldMkLst>
        <pc:spChg chg="del mod ord">
          <ac:chgData name="_ Dusk _" userId="06cc10c20a783334" providerId="Windows Live" clId="Web-{9F4B4B9C-376D-4F13-A584-C5BC649618AF}" dt="2021-09-20T15:11:06.753" v="869"/>
          <ac:spMkLst>
            <pc:docMk/>
            <pc:sldMk cId="1211782016" sldId="261"/>
            <ac:spMk id="2" creationId="{51CD0416-FD65-486C-B2AA-278205206806}"/>
          </ac:spMkLst>
        </pc:spChg>
        <pc:spChg chg="del mod ord">
          <ac:chgData name="_ Dusk _" userId="06cc10c20a783334" providerId="Windows Live" clId="Web-{9F4B4B9C-376D-4F13-A584-C5BC649618AF}" dt="2021-09-20T14:22:06.569" v="221"/>
          <ac:spMkLst>
            <pc:docMk/>
            <pc:sldMk cId="1211782016" sldId="261"/>
            <ac:spMk id="3" creationId="{B1705EEC-7A3F-42A7-9BA4-62AF434AAA40}"/>
          </ac:spMkLst>
        </pc:spChg>
        <pc:spChg chg="add mod">
          <ac:chgData name="_ Dusk _" userId="06cc10c20a783334" providerId="Windows Live" clId="Web-{9F4B4B9C-376D-4F13-A584-C5BC649618AF}" dt="2021-09-20T14:23:12.351" v="242" actId="20577"/>
          <ac:spMkLst>
            <pc:docMk/>
            <pc:sldMk cId="1211782016" sldId="261"/>
            <ac:spMk id="5" creationId="{68810522-A274-49A7-9EBD-78CC92636E0B}"/>
          </ac:spMkLst>
        </pc:spChg>
        <pc:spChg chg="add mod">
          <ac:chgData name="_ Dusk _" userId="06cc10c20a783334" providerId="Windows Live" clId="Web-{9F4B4B9C-376D-4F13-A584-C5BC649618AF}" dt="2021-09-20T14:23:15.211" v="244" actId="20577"/>
          <ac:spMkLst>
            <pc:docMk/>
            <pc:sldMk cId="1211782016" sldId="261"/>
            <ac:spMk id="7" creationId="{AF2F64F9-6244-4A78-87AC-5C7C1ACB11E6}"/>
          </ac:spMkLst>
        </pc:spChg>
        <pc:spChg chg="add del mod">
          <ac:chgData name="_ Dusk _" userId="06cc10c20a783334" providerId="Windows Live" clId="Web-{9F4B4B9C-376D-4F13-A584-C5BC649618AF}" dt="2021-09-20T14:23:01.867" v="240"/>
          <ac:spMkLst>
            <pc:docMk/>
            <pc:sldMk cId="1211782016" sldId="261"/>
            <ac:spMk id="9" creationId="{8151159B-DBAE-4787-968D-666461A6253D}"/>
          </ac:spMkLst>
        </pc:spChg>
        <pc:spChg chg="add del mod">
          <ac:chgData name="_ Dusk _" userId="06cc10c20a783334" providerId="Windows Live" clId="Web-{9F4B4B9C-376D-4F13-A584-C5BC649618AF}" dt="2021-09-20T14:22:25.897" v="225"/>
          <ac:spMkLst>
            <pc:docMk/>
            <pc:sldMk cId="1211782016" sldId="261"/>
            <ac:spMk id="10" creationId="{BDBC9A35-0CC0-46A2-B2E8-12A670EE428E}"/>
          </ac:spMkLst>
        </pc:spChg>
        <pc:spChg chg="add mod">
          <ac:chgData name="_ Dusk _" userId="06cc10c20a783334" providerId="Windows Live" clId="Web-{9F4B4B9C-376D-4F13-A584-C5BC649618AF}" dt="2021-09-20T14:23:09.289" v="241" actId="20577"/>
          <ac:spMkLst>
            <pc:docMk/>
            <pc:sldMk cId="1211782016" sldId="261"/>
            <ac:spMk id="11" creationId="{2DBDDEFB-4693-410F-92A2-0318BA6BCFD1}"/>
          </ac:spMkLst>
        </pc:spChg>
        <pc:spChg chg="add del mod">
          <ac:chgData name="_ Dusk _" userId="06cc10c20a783334" providerId="Windows Live" clId="Web-{9F4B4B9C-376D-4F13-A584-C5BC649618AF}" dt="2021-09-20T15:11:11.972" v="870"/>
          <ac:spMkLst>
            <pc:docMk/>
            <pc:sldMk cId="1211782016" sldId="261"/>
            <ac:spMk id="13" creationId="{8A37A4A2-78FE-4F2A-99DD-96D790B2DC0C}"/>
          </ac:spMkLst>
        </pc:spChg>
        <pc:spChg chg="add del">
          <ac:chgData name="_ Dusk _" userId="06cc10c20a783334" providerId="Windows Live" clId="Web-{9F4B4B9C-376D-4F13-A584-C5BC649618AF}" dt="2021-09-20T15:13:53.835" v="996"/>
          <ac:spMkLst>
            <pc:docMk/>
            <pc:sldMk cId="1211782016" sldId="261"/>
            <ac:spMk id="14" creationId="{3E3FDD7A-83DE-401B-A82B-C02E3CB40CC1}"/>
          </ac:spMkLst>
        </pc:spChg>
      </pc:sldChg>
      <pc:sldChg chg="modSp new">
        <pc:chgData name="_ Dusk _" userId="06cc10c20a783334" providerId="Windows Live" clId="Web-{9F4B4B9C-376D-4F13-A584-C5BC649618AF}" dt="2021-09-20T14:58:46.035" v="682" actId="20577"/>
        <pc:sldMkLst>
          <pc:docMk/>
          <pc:sldMk cId="1131434990" sldId="262"/>
        </pc:sldMkLst>
        <pc:spChg chg="mod">
          <ac:chgData name="_ Dusk _" userId="06cc10c20a783334" providerId="Windows Live" clId="Web-{9F4B4B9C-376D-4F13-A584-C5BC649618AF}" dt="2021-09-20T14:25:53.839" v="265" actId="20577"/>
          <ac:spMkLst>
            <pc:docMk/>
            <pc:sldMk cId="1131434990" sldId="262"/>
            <ac:spMk id="2" creationId="{C892A74E-6A3C-4EC5-93D6-E098D52BBDEE}"/>
          </ac:spMkLst>
        </pc:spChg>
        <pc:spChg chg="mod">
          <ac:chgData name="_ Dusk _" userId="06cc10c20a783334" providerId="Windows Live" clId="Web-{9F4B4B9C-376D-4F13-A584-C5BC649618AF}" dt="2021-09-20T14:58:46.035" v="682" actId="20577"/>
          <ac:spMkLst>
            <pc:docMk/>
            <pc:sldMk cId="1131434990" sldId="262"/>
            <ac:spMk id="3" creationId="{16265F96-A2E5-4BD7-9603-99EC034D4A69}"/>
          </ac:spMkLst>
        </pc:spChg>
      </pc:sldChg>
      <pc:sldChg chg="addSp modSp new">
        <pc:chgData name="_ Dusk _" userId="06cc10c20a783334" providerId="Windows Live" clId="Web-{9F4B4B9C-376D-4F13-A584-C5BC649618AF}" dt="2021-09-20T15:13:31.928" v="994" actId="20577"/>
        <pc:sldMkLst>
          <pc:docMk/>
          <pc:sldMk cId="354359563" sldId="263"/>
        </pc:sldMkLst>
        <pc:spChg chg="mod">
          <ac:chgData name="_ Dusk _" userId="06cc10c20a783334" providerId="Windows Live" clId="Web-{9F4B4B9C-376D-4F13-A584-C5BC649618AF}" dt="2021-09-20T14:56:12.423" v="646" actId="20577"/>
          <ac:spMkLst>
            <pc:docMk/>
            <pc:sldMk cId="354359563" sldId="263"/>
            <ac:spMk id="2" creationId="{EAB52610-85D4-4F34-8241-CDAB586FA8B2}"/>
          </ac:spMkLst>
        </pc:spChg>
        <pc:spChg chg="mod">
          <ac:chgData name="_ Dusk _" userId="06cc10c20a783334" providerId="Windows Live" clId="Web-{9F4B4B9C-376D-4F13-A584-C5BC649618AF}" dt="2021-09-20T15:08:39.594" v="865" actId="14100"/>
          <ac:spMkLst>
            <pc:docMk/>
            <pc:sldMk cId="354359563" sldId="263"/>
            <ac:spMk id="3" creationId="{4838FF7F-52C0-4C02-8693-F2EF3BE90B68}"/>
          </ac:spMkLst>
        </pc:spChg>
        <pc:spChg chg="add mod">
          <ac:chgData name="_ Dusk _" userId="06cc10c20a783334" providerId="Windows Live" clId="Web-{9F4B4B9C-376D-4F13-A584-C5BC649618AF}" dt="2021-09-20T15:13:31.928" v="994" actId="20577"/>
          <ac:spMkLst>
            <pc:docMk/>
            <pc:sldMk cId="354359563" sldId="263"/>
            <ac:spMk id="5" creationId="{80DF1276-05CF-4966-A4F9-7ED22BCCBC86}"/>
          </ac:spMkLst>
        </pc:spChg>
      </pc:sldChg>
      <pc:sldMasterChg chg="del delSldLayout">
        <pc:chgData name="_ Dusk _" userId="06cc10c20a783334" providerId="Windows Live" clId="Web-{9F4B4B9C-376D-4F13-A584-C5BC649618AF}" dt="2021-09-20T13:48:50.874" v="51"/>
        <pc:sldMasterMkLst>
          <pc:docMk/>
          <pc:sldMasterMk cId="2460954070" sldId="2147483660"/>
        </pc:sldMasterMkLst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_ Dusk _" userId="06cc10c20a783334" providerId="Windows Live" clId="Web-{9F4B4B9C-376D-4F13-A584-C5BC649618AF}" dt="2021-09-20T13:48:50.874" v="5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6:48.156" v="200"/>
        <pc:sldMasterMkLst>
          <pc:docMk/>
          <pc:sldMasterMk cId="2341635181" sldId="2147483672"/>
        </pc:sldMasterMkLst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4048109055" sldId="2147483673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651512904" sldId="2147483674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1667511707" sldId="2147483675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1929415509" sldId="2147483676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1999045619" sldId="2147483677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831289858" sldId="2147483678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354159831" sldId="2147483679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72141904" sldId="2147483680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582615427" sldId="2147483681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4133438197" sldId="2147483682"/>
          </pc:sldLayoutMkLst>
        </pc:sldLayoutChg>
        <pc:sldLayoutChg chg="add del mod replId">
          <pc:chgData name="_ Dusk _" userId="06cc10c20a783334" providerId="Windows Live" clId="Web-{9F4B4B9C-376D-4F13-A584-C5BC649618AF}" dt="2021-09-20T14:16:48.156" v="200"/>
          <pc:sldLayoutMkLst>
            <pc:docMk/>
            <pc:sldMasterMk cId="2341635181" sldId="2147483672"/>
            <pc:sldLayoutMk cId="3964965659" sldId="2147483683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6:54.281" v="201"/>
        <pc:sldMasterMkLst>
          <pc:docMk/>
          <pc:sldMasterMk cId="3131692882" sldId="2147483684"/>
        </pc:sldMasterMkLst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2906549727" sldId="2147483685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4014872550" sldId="2147483686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2752435613" sldId="2147483687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3594887298" sldId="2147483688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347832938" sldId="2147483689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66594937" sldId="2147483690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3064341160" sldId="2147483691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11271757" sldId="2147483692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1928082419" sldId="2147483693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2938246791" sldId="2147483694"/>
          </pc:sldLayoutMkLst>
        </pc:sldLayoutChg>
        <pc:sldLayoutChg chg="add del mod replId">
          <pc:chgData name="_ Dusk _" userId="06cc10c20a783334" providerId="Windows Live" clId="Web-{9F4B4B9C-376D-4F13-A584-C5BC649618AF}" dt="2021-09-20T14:16:54.281" v="201"/>
          <pc:sldLayoutMkLst>
            <pc:docMk/>
            <pc:sldMasterMk cId="3131692882" sldId="2147483684"/>
            <pc:sldLayoutMk cId="1406547198" sldId="2147483695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7:35.063" v="202"/>
        <pc:sldMasterMkLst>
          <pc:docMk/>
          <pc:sldMasterMk cId="632481101" sldId="2147483696"/>
        </pc:sldMasterMkLst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1208321492" sldId="2147483697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4233883928" sldId="2147483698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2508362114" sldId="2147483699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811768017" sldId="2147483700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2527254014" sldId="2147483701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1170625448" sldId="2147483702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1039905135" sldId="2147483703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1973216026" sldId="2147483704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2054196463" sldId="2147483705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3488478911" sldId="2147483706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3354197702" sldId="2147483707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999141083" sldId="2147483708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965825767" sldId="2147483709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2579330456" sldId="2147483710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1194351945" sldId="2147483711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708092152" sldId="2147483712"/>
          </pc:sldLayoutMkLst>
        </pc:sldLayoutChg>
        <pc:sldLayoutChg chg="add del mod replId">
          <pc:chgData name="_ Dusk _" userId="06cc10c20a783334" providerId="Windows Live" clId="Web-{9F4B4B9C-376D-4F13-A584-C5BC649618AF}" dt="2021-09-20T14:17:35.063" v="202"/>
          <pc:sldLayoutMkLst>
            <pc:docMk/>
            <pc:sldMasterMk cId="632481101" sldId="2147483696"/>
            <pc:sldLayoutMk cId="4239677145" sldId="2147483713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7:47.220" v="203"/>
        <pc:sldMasterMkLst>
          <pc:docMk/>
          <pc:sldMasterMk cId="285576369" sldId="2147483714"/>
        </pc:sldMasterMkLst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2731090651" sldId="2147483715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411845014" sldId="2147483716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782724185" sldId="2147483717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562653850" sldId="2147483718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3931191017" sldId="2147483719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3216255458" sldId="2147483720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674306434" sldId="2147483721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97462703" sldId="2147483722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4237130835" sldId="2147483723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3288966833" sldId="2147483724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3104280799" sldId="2147483725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405979770" sldId="2147483726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543429087" sldId="2147483727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2608779672" sldId="2147483728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105935809" sldId="2147483729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888422016" sldId="2147483730"/>
          </pc:sldLayoutMkLst>
        </pc:sldLayoutChg>
        <pc:sldLayoutChg chg="add del mod replId">
          <pc:chgData name="_ Dusk _" userId="06cc10c20a783334" providerId="Windows Live" clId="Web-{9F4B4B9C-376D-4F13-A584-C5BC649618AF}" dt="2021-09-20T14:17:47.220" v="203"/>
          <pc:sldLayoutMkLst>
            <pc:docMk/>
            <pc:sldMasterMk cId="285576369" sldId="2147483714"/>
            <pc:sldLayoutMk cId="1843813012" sldId="2147483731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8:02.220" v="204"/>
        <pc:sldMasterMkLst>
          <pc:docMk/>
          <pc:sldMasterMk cId="2714066693" sldId="2147483732"/>
        </pc:sldMasterMkLst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3940540441" sldId="2147483733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425448069" sldId="2147483734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954041012" sldId="2147483735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2576784864" sldId="2147483736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3373214701" sldId="2147483737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2114598919" sldId="2147483738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2409915913" sldId="2147483739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193392117" sldId="2147483740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2768155566" sldId="2147483741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3543813634" sldId="2147483742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1320941858" sldId="2147483743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4171316785" sldId="2147483744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1344169690" sldId="2147483745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902648352" sldId="2147483746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1646503345" sldId="2147483747"/>
          </pc:sldLayoutMkLst>
        </pc:sldLayoutChg>
        <pc:sldLayoutChg chg="add del mod replId">
          <pc:chgData name="_ Dusk _" userId="06cc10c20a783334" providerId="Windows Live" clId="Web-{9F4B4B9C-376D-4F13-A584-C5BC649618AF}" dt="2021-09-20T14:18:02.220" v="204"/>
          <pc:sldLayoutMkLst>
            <pc:docMk/>
            <pc:sldMasterMk cId="2714066693" sldId="2147483732"/>
            <pc:sldLayoutMk cId="684625108" sldId="2147483748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8:14.142" v="205"/>
        <pc:sldMasterMkLst>
          <pc:docMk/>
          <pc:sldMasterMk cId="4157836959" sldId="2147483749"/>
        </pc:sldMasterMkLst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2848300080" sldId="2147483750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4038377182" sldId="2147483751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352127187" sldId="2147483752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2926451723" sldId="2147483753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2549081863" sldId="2147483754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2866804176" sldId="2147483755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3190663067" sldId="2147483756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1506015564" sldId="2147483757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3810028527" sldId="2147483758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535391279" sldId="2147483759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470505574" sldId="2147483760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3624247748" sldId="2147483761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3898341869" sldId="2147483762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510740324" sldId="2147483763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1329426250" sldId="2147483764"/>
          </pc:sldLayoutMkLst>
        </pc:sldLayoutChg>
        <pc:sldLayoutChg chg="add del mod replId">
          <pc:chgData name="_ Dusk _" userId="06cc10c20a783334" providerId="Windows Live" clId="Web-{9F4B4B9C-376D-4F13-A584-C5BC649618AF}" dt="2021-09-20T14:18:14.142" v="205"/>
          <pc:sldLayoutMkLst>
            <pc:docMk/>
            <pc:sldMasterMk cId="4157836959" sldId="2147483749"/>
            <pc:sldLayoutMk cId="2333802218" sldId="2147483765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8:17.970" v="206"/>
        <pc:sldMasterMkLst>
          <pc:docMk/>
          <pc:sldMasterMk cId="193152788" sldId="2147483766"/>
        </pc:sldMasterMkLst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325199219" sldId="2147483767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00815578" sldId="2147483768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676594856" sldId="2147483769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3840831004" sldId="2147483770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1918511304" sldId="2147483771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3586614028" sldId="2147483772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4152506839" sldId="2147483773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546386116" sldId="2147483774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395180594" sldId="2147483775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339990938" sldId="2147483776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3657685908" sldId="2147483777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4238917307" sldId="2147483778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594761812" sldId="2147483779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483524987" sldId="2147483780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423150622" sldId="2147483781"/>
          </pc:sldLayoutMkLst>
        </pc:sldLayoutChg>
        <pc:sldLayoutChg chg="add del mod replId">
          <pc:chgData name="_ Dusk _" userId="06cc10c20a783334" providerId="Windows Live" clId="Web-{9F4B4B9C-376D-4F13-A584-C5BC649618AF}" dt="2021-09-20T14:18:17.970" v="206"/>
          <pc:sldLayoutMkLst>
            <pc:docMk/>
            <pc:sldMasterMk cId="193152788" sldId="2147483766"/>
            <pc:sldLayoutMk cId="2677962036" sldId="2147483782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9:30.644" v="211"/>
        <pc:sldMasterMkLst>
          <pc:docMk/>
          <pc:sldMasterMk cId="1218375745" sldId="2147483783"/>
        </pc:sldMasterMkLst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1210362716" sldId="2147483784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2062057382" sldId="2147483785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3034849943" sldId="2147483786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295371658" sldId="2147483787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1871462633" sldId="2147483788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3088121151" sldId="2147483789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563275265" sldId="2147483790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954988352" sldId="2147483791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1988456478" sldId="2147483792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3388429861" sldId="2147483793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3500609498" sldId="2147483794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2392811761" sldId="2147483795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727293175" sldId="2147483796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3238655474" sldId="2147483797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2633746289" sldId="2147483798"/>
          </pc:sldLayoutMkLst>
        </pc:sldLayoutChg>
        <pc:sldLayoutChg chg="add del mod replId">
          <pc:chgData name="_ Dusk _" userId="06cc10c20a783334" providerId="Windows Live" clId="Web-{9F4B4B9C-376D-4F13-A584-C5BC649618AF}" dt="2021-09-20T14:19:30.644" v="211"/>
          <pc:sldLayoutMkLst>
            <pc:docMk/>
            <pc:sldMasterMk cId="1218375745" sldId="2147483783"/>
            <pc:sldLayoutMk cId="2867364758" sldId="2147483799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9:44.660" v="212"/>
        <pc:sldMasterMkLst>
          <pc:docMk/>
          <pc:sldMasterMk cId="1619036854" sldId="2147483800"/>
        </pc:sldMasterMkLst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3847400765" sldId="2147483801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3287695205" sldId="2147483802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3363501124" sldId="2147483803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427342981" sldId="2147483804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279157344" sldId="2147483805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214381758" sldId="2147483806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325780655" sldId="2147483807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3609350568" sldId="2147483808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774550376" sldId="2147483809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314010824" sldId="2147483810"/>
          </pc:sldLayoutMkLst>
        </pc:sldLayoutChg>
        <pc:sldLayoutChg chg="add del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1619036854" sldId="2147483800"/>
            <pc:sldLayoutMk cId="1415214404" sldId="2147483811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8:51.268" v="210"/>
        <pc:sldMasterMkLst>
          <pc:docMk/>
          <pc:sldMasterMk cId="3985739846" sldId="2147483800"/>
        </pc:sldMasterMkLst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2664756696" sldId="2147483801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2830025700" sldId="2147483802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1652380193" sldId="2147483803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344245880" sldId="2147483804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2070320787" sldId="2147483805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1717790678" sldId="2147483806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2010711699" sldId="2147483807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683587577" sldId="2147483808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817559276" sldId="2147483809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3884585227" sldId="2147483810"/>
          </pc:sldLayoutMkLst>
        </pc:sldLayoutChg>
        <pc:sldLayoutChg chg="add del mod replId">
          <pc:chgData name="_ Dusk _" userId="06cc10c20a783334" providerId="Windows Live" clId="Web-{9F4B4B9C-376D-4F13-A584-C5BC649618AF}" dt="2021-09-20T14:18:51.268" v="210"/>
          <pc:sldLayoutMkLst>
            <pc:docMk/>
            <pc:sldMasterMk cId="3985739846" sldId="2147483800"/>
            <pc:sldLayoutMk cId="3350660918" sldId="2147483811"/>
          </pc:sldLayoutMkLst>
        </pc:sldLayoutChg>
      </pc:sldMasterChg>
      <pc:sldMasterChg chg="add del addSldLayout delSldLayout modSldLayout">
        <pc:chgData name="_ Dusk _" userId="06cc10c20a783334" providerId="Windows Live" clId="Web-{9F4B4B9C-376D-4F13-A584-C5BC649618AF}" dt="2021-09-20T14:18:47.190" v="209"/>
        <pc:sldMasterMkLst>
          <pc:docMk/>
          <pc:sldMasterMk cId="480067591" sldId="2147483812"/>
        </pc:sldMasterMkLst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515165323" sldId="2147483813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316158224" sldId="2147483814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3171667932" sldId="2147483815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4136769355" sldId="2147483816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547032030" sldId="2147483817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4273936961" sldId="2147483818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965542959" sldId="2147483819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927317386" sldId="2147483820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995851931" sldId="2147483821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519268053" sldId="2147483822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314350505" sldId="2147483823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2889732519" sldId="2147483824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464240142" sldId="2147483825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2187051570" sldId="2147483826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1925929033" sldId="2147483827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840551017" sldId="2147483828"/>
          </pc:sldLayoutMkLst>
        </pc:sldLayoutChg>
        <pc:sldLayoutChg chg="add del mod replId">
          <pc:chgData name="_ Dusk _" userId="06cc10c20a783334" providerId="Windows Live" clId="Web-{9F4B4B9C-376D-4F13-A584-C5BC649618AF}" dt="2021-09-20T14:18:47.190" v="209"/>
          <pc:sldLayoutMkLst>
            <pc:docMk/>
            <pc:sldMasterMk cId="480067591" sldId="2147483812"/>
            <pc:sldLayoutMk cId="3476999739" sldId="2147483829"/>
          </pc:sldLayoutMkLst>
        </pc:sldLayoutChg>
      </pc:sldMasterChg>
      <pc:sldMasterChg chg="add addSldLayout modSldLayout">
        <pc:chgData name="_ Dusk _" userId="06cc10c20a783334" providerId="Windows Live" clId="Web-{9F4B4B9C-376D-4F13-A584-C5BC649618AF}" dt="2021-09-20T14:19:44.660" v="212"/>
        <pc:sldMasterMkLst>
          <pc:docMk/>
          <pc:sldMasterMk cId="3071030324" sldId="2147483812"/>
        </pc:sldMasterMkLst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1017029623" sldId="2147483813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2122677942" sldId="2147483814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1724978594" sldId="2147483815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3325192218" sldId="2147483816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142819424" sldId="2147483817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1292117913" sldId="2147483818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3497719526" sldId="2147483819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2220802032" sldId="2147483820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691016267" sldId="2147483821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1069694360" sldId="2147483822"/>
          </pc:sldLayoutMkLst>
        </pc:sldLayoutChg>
        <pc:sldLayoutChg chg="add mod replId">
          <pc:chgData name="_ Dusk _" userId="06cc10c20a783334" providerId="Windows Live" clId="Web-{9F4B4B9C-376D-4F13-A584-C5BC649618AF}" dt="2021-09-20T14:19:44.660" v="212"/>
          <pc:sldLayoutMkLst>
            <pc:docMk/>
            <pc:sldMasterMk cId="3071030324" sldId="2147483812"/>
            <pc:sldLayoutMk cId="3339198338" sldId="2147483823"/>
          </pc:sldLayoutMkLst>
        </pc:sldLayoutChg>
      </pc:sldMasterChg>
    </pc:docChg>
  </pc:docChgLst>
  <pc:docChgLst>
    <pc:chgData name="_ Dusk _" userId="06cc10c20a783334" providerId="Windows Live" clId="Web-{82322CD1-AAC5-4DAA-8724-26F80EEE1353}"/>
    <pc:docChg chg="modSld addMainMaster delMainMaster">
      <pc:chgData name="_ Dusk _" userId="06cc10c20a783334" providerId="Windows Live" clId="Web-{82322CD1-AAC5-4DAA-8724-26F80EEE1353}" dt="2021-09-21T13:45:24.489" v="187" actId="1076"/>
      <pc:docMkLst>
        <pc:docMk/>
      </pc:docMkLst>
      <pc:sldChg chg="addSp delSp modSp mod setBg modClrScheme chgLayout">
        <pc:chgData name="_ Dusk _" userId="06cc10c20a783334" providerId="Windows Live" clId="Web-{82322CD1-AAC5-4DAA-8724-26F80EEE1353}" dt="2021-09-21T13:45:24.489" v="187" actId="1076"/>
        <pc:sldMkLst>
          <pc:docMk/>
          <pc:sldMk cId="1211782016" sldId="261"/>
        </pc:sldMkLst>
        <pc:spChg chg="add mod">
          <ac:chgData name="_ Dusk _" userId="06cc10c20a783334" providerId="Windows Live" clId="Web-{82322CD1-AAC5-4DAA-8724-26F80EEE1353}" dt="2021-09-21T13:45:24.489" v="187" actId="1076"/>
          <ac:spMkLst>
            <pc:docMk/>
            <pc:sldMk cId="1211782016" sldId="261"/>
            <ac:spMk id="2" creationId="{038CEBE6-5F0F-4F02-A33F-3E7B0269C999}"/>
          </ac:spMkLst>
        </pc:spChg>
        <pc:spChg chg="mod">
          <ac:chgData name="_ Dusk _" userId="06cc10c20a783334" providerId="Windows Live" clId="Web-{82322CD1-AAC5-4DAA-8724-26F80EEE1353}" dt="2021-09-21T13:39:48.700" v="178"/>
          <ac:spMkLst>
            <pc:docMk/>
            <pc:sldMk cId="1211782016" sldId="261"/>
            <ac:spMk id="5" creationId="{68810522-A274-49A7-9EBD-78CC92636E0B}"/>
          </ac:spMkLst>
        </pc:spChg>
        <pc:spChg chg="add del">
          <ac:chgData name="_ Dusk _" userId="06cc10c20a783334" providerId="Windows Live" clId="Web-{82322CD1-AAC5-4DAA-8724-26F80EEE1353}" dt="2021-09-21T13:39:36.606" v="176"/>
          <ac:spMkLst>
            <pc:docMk/>
            <pc:sldMk cId="1211782016" sldId="261"/>
            <ac:spMk id="16" creationId="{08689088-E8EA-4B0D-9DF5-6503E5538721}"/>
          </ac:spMkLst>
        </pc:spChg>
        <pc:spChg chg="add del">
          <ac:chgData name="_ Dusk _" userId="06cc10c20a783334" providerId="Windows Live" clId="Web-{82322CD1-AAC5-4DAA-8724-26F80EEE1353}" dt="2021-09-21T13:39:36.606" v="176"/>
          <ac:spMkLst>
            <pc:docMk/>
            <pc:sldMk cId="1211782016" sldId="261"/>
            <ac:spMk id="26" creationId="{61CA6EE3-50AE-4068-8444-C8B685FC8BA8}"/>
          </ac:spMkLst>
        </pc:spChg>
        <pc:grpChg chg="add del">
          <ac:chgData name="_ Dusk _" userId="06cc10c20a783334" providerId="Windows Live" clId="Web-{82322CD1-AAC5-4DAA-8724-26F80EEE1353}" dt="2021-09-21T13:39:36.606" v="176"/>
          <ac:grpSpMkLst>
            <pc:docMk/>
            <pc:sldMk cId="1211782016" sldId="261"/>
            <ac:grpSpMk id="18" creationId="{690B3B91-59FA-408F-A060-4A5642F58BD9}"/>
          </ac:grpSpMkLst>
        </pc:grpChg>
      </pc:sldChg>
      <pc:sldChg chg="addSp delSp modSp mod modClrScheme chgLayout">
        <pc:chgData name="_ Dusk _" userId="06cc10c20a783334" providerId="Windows Live" clId="Web-{82322CD1-AAC5-4DAA-8724-26F80EEE1353}" dt="2021-09-21T13:44:51.566" v="186"/>
        <pc:sldMkLst>
          <pc:docMk/>
          <pc:sldMk cId="1131434990" sldId="262"/>
        </pc:sldMkLst>
        <pc:spChg chg="mod ord">
          <ac:chgData name="_ Dusk _" userId="06cc10c20a783334" providerId="Windows Live" clId="Web-{82322CD1-AAC5-4DAA-8724-26F80EEE1353}" dt="2021-09-21T13:44:51.566" v="186"/>
          <ac:spMkLst>
            <pc:docMk/>
            <pc:sldMk cId="1131434990" sldId="262"/>
            <ac:spMk id="2" creationId="{C892A74E-6A3C-4EC5-93D6-E098D52BBDEE}"/>
          </ac:spMkLst>
        </pc:spChg>
        <pc:spChg chg="mod ord">
          <ac:chgData name="_ Dusk _" userId="06cc10c20a783334" providerId="Windows Live" clId="Web-{82322CD1-AAC5-4DAA-8724-26F80EEE1353}" dt="2021-09-21T13:44:51.566" v="186"/>
          <ac:spMkLst>
            <pc:docMk/>
            <pc:sldMk cId="1131434990" sldId="262"/>
            <ac:spMk id="3" creationId="{16265F96-A2E5-4BD7-9603-99EC034D4A69}"/>
          </ac:spMkLst>
        </pc:spChg>
        <pc:spChg chg="add del">
          <ac:chgData name="_ Dusk _" userId="06cc10c20a783334" providerId="Windows Live" clId="Web-{82322CD1-AAC5-4DAA-8724-26F80EEE1353}" dt="2021-09-21T13:37:38.556" v="171"/>
          <ac:spMkLst>
            <pc:docMk/>
            <pc:sldMk cId="1131434990" sldId="262"/>
            <ac:spMk id="4" creationId="{5B1D8555-24CB-48DE-AD81-46F41561E4DD}"/>
          </ac:spMkLst>
        </pc:spChg>
      </pc:sldChg>
      <pc:sldChg chg="modSp mod modClrScheme chgLayout">
        <pc:chgData name="_ Dusk _" userId="06cc10c20a783334" providerId="Windows Live" clId="Web-{82322CD1-AAC5-4DAA-8724-26F80EEE1353}" dt="2021-09-21T13:44:51.566" v="186"/>
        <pc:sldMkLst>
          <pc:docMk/>
          <pc:sldMk cId="354359563" sldId="263"/>
        </pc:sldMkLst>
        <pc:spChg chg="mod ord">
          <ac:chgData name="_ Dusk _" userId="06cc10c20a783334" providerId="Windows Live" clId="Web-{82322CD1-AAC5-4DAA-8724-26F80EEE1353}" dt="2021-09-21T13:44:51.566" v="186"/>
          <ac:spMkLst>
            <pc:docMk/>
            <pc:sldMk cId="354359563" sldId="263"/>
            <ac:spMk id="2" creationId="{EAB52610-85D4-4F34-8241-CDAB586FA8B2}"/>
          </ac:spMkLst>
        </pc:spChg>
        <pc:spChg chg="mod ord">
          <ac:chgData name="_ Dusk _" userId="06cc10c20a783334" providerId="Windows Live" clId="Web-{82322CD1-AAC5-4DAA-8724-26F80EEE1353}" dt="2021-09-21T13:44:51.566" v="186"/>
          <ac:spMkLst>
            <pc:docMk/>
            <pc:sldMk cId="354359563" sldId="263"/>
            <ac:spMk id="3" creationId="{4838FF7F-52C0-4C02-8693-F2EF3BE90B68}"/>
          </ac:spMkLst>
        </pc:spChg>
      </pc:sldChg>
      <pc:sldMasterChg chg="add del addSldLayout delSldLayout">
        <pc:chgData name="_ Dusk _" userId="06cc10c20a783334" providerId="Windows Live" clId="Web-{82322CD1-AAC5-4DAA-8724-26F80EEE1353}" dt="2021-09-21T13:44:51.566" v="186"/>
        <pc:sldMasterMkLst>
          <pc:docMk/>
          <pc:sldMasterMk cId="3071030324" sldId="2147483812"/>
        </pc:sldMasterMkLst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1017029623" sldId="2147483813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2122677942" sldId="2147483814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1724978594" sldId="2147483815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3325192218" sldId="2147483816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142819424" sldId="2147483817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1292117913" sldId="2147483818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3497719526" sldId="2147483819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2220802032" sldId="2147483820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691016267" sldId="2147483821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1069694360" sldId="2147483822"/>
          </pc:sldLayoutMkLst>
        </pc:sldLayoutChg>
        <pc:sldLayoutChg chg="add del">
          <pc:chgData name="_ Dusk _" userId="06cc10c20a783334" providerId="Windows Live" clId="Web-{82322CD1-AAC5-4DAA-8724-26F80EEE1353}" dt="2021-09-21T13:44:51.566" v="186"/>
          <pc:sldLayoutMkLst>
            <pc:docMk/>
            <pc:sldMasterMk cId="3071030324" sldId="2147483812"/>
            <pc:sldLayoutMk cId="3339198338" sldId="2147483823"/>
          </pc:sldLayoutMkLst>
        </pc:sldLayoutChg>
      </pc:sldMasterChg>
      <pc:sldMasterChg chg="add del addSldLayout delSldLayout modSldLayout">
        <pc:chgData name="_ Dusk _" userId="06cc10c20a783334" providerId="Windows Live" clId="Web-{82322CD1-AAC5-4DAA-8724-26F80EEE1353}" dt="2021-09-21T13:39:08.496" v="173"/>
        <pc:sldMasterMkLst>
          <pc:docMk/>
          <pc:sldMasterMk cId="312334017" sldId="2147483824"/>
        </pc:sldMasterMkLst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3293531218" sldId="2147483825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135152996" sldId="2147483826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2981227870" sldId="2147483827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2225572981" sldId="2147483828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1363711577" sldId="2147483829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287373006" sldId="2147483830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897368057" sldId="2147483831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1206449107" sldId="2147483832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3042898214" sldId="2147483833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3919451418" sldId="2147483834"/>
          </pc:sldLayoutMkLst>
        </pc:sldLayoutChg>
        <pc:sldLayoutChg chg="add del mod replId">
          <pc:chgData name="_ Dusk _" userId="06cc10c20a783334" providerId="Windows Live" clId="Web-{82322CD1-AAC5-4DAA-8724-26F80EEE1353}" dt="2021-09-21T13:39:08.496" v="173"/>
          <pc:sldLayoutMkLst>
            <pc:docMk/>
            <pc:sldMasterMk cId="312334017" sldId="2147483824"/>
            <pc:sldLayoutMk cId="4274954438" sldId="2147483835"/>
          </pc:sldLayoutMkLst>
        </pc:sldLayoutChg>
      </pc:sldMasterChg>
      <pc:sldMasterChg chg="add del addSldLayout delSldLayout modSldLayout">
        <pc:chgData name="_ Dusk _" userId="06cc10c20a783334" providerId="Windows Live" clId="Web-{82322CD1-AAC5-4DAA-8724-26F80EEE1353}" dt="2021-09-21T13:42:59.189" v="183"/>
        <pc:sldMasterMkLst>
          <pc:docMk/>
          <pc:sldMasterMk cId="1785241955" sldId="2147483824"/>
        </pc:sldMasterMkLst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1281422951" sldId="2147483825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1483651944" sldId="2147483826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3565635639" sldId="2147483827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605613146" sldId="2147483828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758840888" sldId="2147483829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1178569659" sldId="2147483830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778845548" sldId="2147483831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402567977" sldId="2147483832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1636249060" sldId="2147483833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3990218827" sldId="2147483834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525148881" sldId="2147483835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3389222955" sldId="2147483836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1372674621" sldId="2147483837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4140854162" sldId="2147483838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2578202848" sldId="2147483839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447025097" sldId="2147483840"/>
          </pc:sldLayoutMkLst>
        </pc:sldLayoutChg>
        <pc:sldLayoutChg chg="add del mod replId">
          <pc:chgData name="_ Dusk _" userId="06cc10c20a783334" providerId="Windows Live" clId="Web-{82322CD1-AAC5-4DAA-8724-26F80EEE1353}" dt="2021-09-21T13:42:59.189" v="183"/>
          <pc:sldLayoutMkLst>
            <pc:docMk/>
            <pc:sldMasterMk cId="1785241955" sldId="2147483824"/>
            <pc:sldLayoutMk cId="724132954" sldId="2147483841"/>
          </pc:sldLayoutMkLst>
        </pc:sldLayoutChg>
      </pc:sldMasterChg>
      <pc:sldMasterChg chg="add del addSldLayout delSldLayout modSldLayout">
        <pc:chgData name="_ Dusk _" userId="06cc10c20a783334" providerId="Windows Live" clId="Web-{82322CD1-AAC5-4DAA-8724-26F80EEE1353}" dt="2021-09-21T13:44:48.238" v="185"/>
        <pc:sldMasterMkLst>
          <pc:docMk/>
          <pc:sldMasterMk cId="2796770668" sldId="2147483824"/>
        </pc:sldMasterMkLst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3314273875" sldId="2147483825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2880687934" sldId="2147483826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54424029" sldId="2147483827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728071855" sldId="2147483828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2769364884" sldId="2147483829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294166600" sldId="2147483830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3070120150" sldId="2147483831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3507108632" sldId="2147483832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2610013751" sldId="2147483833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3242530952" sldId="2147483834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487290454" sldId="2147483835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559749868" sldId="2147483836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425423930" sldId="2147483837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3264045969" sldId="2147483838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140672729" sldId="2147483839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1520196735" sldId="2147483840"/>
          </pc:sldLayoutMkLst>
        </pc:sldLayoutChg>
        <pc:sldLayoutChg chg="add del mod replId">
          <pc:chgData name="_ Dusk _" userId="06cc10c20a783334" providerId="Windows Live" clId="Web-{82322CD1-AAC5-4DAA-8724-26F80EEE1353}" dt="2021-09-21T13:44:48.238" v="185"/>
          <pc:sldLayoutMkLst>
            <pc:docMk/>
            <pc:sldMasterMk cId="2796770668" sldId="2147483824"/>
            <pc:sldLayoutMk cId="2542384205" sldId="2147483841"/>
          </pc:sldLayoutMkLst>
        </pc:sldLayoutChg>
      </pc:sldMasterChg>
      <pc:sldMasterChg chg="add del addSldLayout delSldLayout modSldLayout">
        <pc:chgData name="_ Dusk _" userId="06cc10c20a783334" providerId="Windows Live" clId="Web-{82322CD1-AAC5-4DAA-8724-26F80EEE1353}" dt="2021-09-21T13:39:50.887" v="179"/>
        <pc:sldMasterMkLst>
          <pc:docMk/>
          <pc:sldMasterMk cId="3697157131" sldId="2147483824"/>
        </pc:sldMasterMkLst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055435482" sldId="2147483825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918073851" sldId="2147483826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4262030193" sldId="2147483827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25272036" sldId="2147483828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480312298" sldId="2147483829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328937323" sldId="2147483830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066823195" sldId="2147483831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547477803" sldId="2147483832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403727842" sldId="2147483833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688069110" sldId="2147483834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283220524" sldId="2147483835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846275219" sldId="2147483836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2217952637" sldId="2147483837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303488702" sldId="2147483838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1595050738" sldId="2147483839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797251878" sldId="2147483840"/>
          </pc:sldLayoutMkLst>
        </pc:sldLayoutChg>
        <pc:sldLayoutChg chg="add del mod replId">
          <pc:chgData name="_ Dusk _" userId="06cc10c20a783334" providerId="Windows Live" clId="Web-{82322CD1-AAC5-4DAA-8724-26F80EEE1353}" dt="2021-09-21T13:39:50.887" v="179"/>
          <pc:sldLayoutMkLst>
            <pc:docMk/>
            <pc:sldMasterMk cId="3697157131" sldId="2147483824"/>
            <pc:sldLayoutMk cId="3933322822" sldId="2147483841"/>
          </pc:sldLayoutMkLst>
        </pc:sldLayoutChg>
      </pc:sldMasterChg>
      <pc:sldMasterChg chg="add addSldLayout modSldLayout">
        <pc:chgData name="_ Dusk _" userId="06cc10c20a783334" providerId="Windows Live" clId="Web-{82322CD1-AAC5-4DAA-8724-26F80EEE1353}" dt="2021-09-21T13:44:51.566" v="186"/>
        <pc:sldMasterMkLst>
          <pc:docMk/>
          <pc:sldMasterMk cId="4293881159" sldId="2147483824"/>
        </pc:sldMasterMkLst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2687658584" sldId="2147483825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987158855" sldId="2147483826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4034560964" sldId="2147483827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544249636" sldId="2147483828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473060012" sldId="2147483829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1776245186" sldId="2147483830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4036936896" sldId="2147483831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2303263039" sldId="2147483832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2700039160" sldId="2147483833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1551151060" sldId="2147483834"/>
          </pc:sldLayoutMkLst>
        </pc:sldLayoutChg>
        <pc:sldLayoutChg chg="add mod replId">
          <pc:chgData name="_ Dusk _" userId="06cc10c20a783334" providerId="Windows Live" clId="Web-{82322CD1-AAC5-4DAA-8724-26F80EEE1353}" dt="2021-09-21T13:44:51.566" v="186"/>
          <pc:sldLayoutMkLst>
            <pc:docMk/>
            <pc:sldMasterMk cId="4293881159" sldId="2147483824"/>
            <pc:sldLayoutMk cId="1799200532" sldId="2147483835"/>
          </pc:sldLayoutMkLst>
        </pc:sldLayoutChg>
      </pc:sldMasterChg>
      <pc:sldMasterChg chg="add del addSldLayout delSldLayout modSldLayout">
        <pc:chgData name="_ Dusk _" userId="06cc10c20a783334" providerId="Windows Live" clId="Web-{82322CD1-AAC5-4DAA-8724-26F80EEE1353}" dt="2021-09-21T13:42:56.220" v="182"/>
        <pc:sldMasterMkLst>
          <pc:docMk/>
          <pc:sldMasterMk cId="1082134190" sldId="2147483842"/>
        </pc:sldMasterMkLst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4291874317" sldId="2147483843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3434042619" sldId="2147483844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712769224" sldId="2147483845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1985722357" sldId="2147483846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398951036" sldId="2147483847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3257912369" sldId="2147483848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543338490" sldId="2147483849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704972207" sldId="2147483850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4145601478" sldId="2147483851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437305048" sldId="2147483852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729292632" sldId="2147483853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3643202104" sldId="2147483854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3037034248" sldId="2147483855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1294774279" sldId="2147483856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1458255407" sldId="2147483857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1050543673" sldId="2147483858"/>
          </pc:sldLayoutMkLst>
        </pc:sldLayoutChg>
        <pc:sldLayoutChg chg="add del mod replId">
          <pc:chgData name="_ Dusk _" userId="06cc10c20a783334" providerId="Windows Live" clId="Web-{82322CD1-AAC5-4DAA-8724-26F80EEE1353}" dt="2021-09-21T13:42:56.220" v="182"/>
          <pc:sldLayoutMkLst>
            <pc:docMk/>
            <pc:sldMasterMk cId="1082134190" sldId="2147483842"/>
            <pc:sldLayoutMk cId="2882951579" sldId="2147483859"/>
          </pc:sldLayoutMkLst>
        </pc:sldLayoutChg>
      </pc:sldMasterChg>
    </pc:docChg>
  </pc:docChgLst>
  <pc:docChgLst>
    <pc:chgData name="_ Dusk _" userId="06cc10c20a783334" providerId="Windows Live" clId="Web-{F6F524F4-E80F-4017-A9D3-BC222F9A04C2}"/>
    <pc:docChg chg="modSld addMainMaster delMainMaster">
      <pc:chgData name="_ Dusk _" userId="06cc10c20a783334" providerId="Windows Live" clId="Web-{F6F524F4-E80F-4017-A9D3-BC222F9A04C2}" dt="2021-09-21T17:01:46.020" v="314"/>
      <pc:docMkLst>
        <pc:docMk/>
      </pc:docMkLst>
      <pc:sldChg chg="addSp delSp modSp mod setBg modClrScheme chgLayout">
        <pc:chgData name="_ Dusk _" userId="06cc10c20a783334" providerId="Windows Live" clId="Web-{F6F524F4-E80F-4017-A9D3-BC222F9A04C2}" dt="2021-09-21T17:01:46.020" v="314"/>
        <pc:sldMkLst>
          <pc:docMk/>
          <pc:sldMk cId="1211782016" sldId="261"/>
        </pc:sldMkLst>
        <pc:spChg chg="mod ord">
          <ac:chgData name="_ Dusk _" userId="06cc10c20a783334" providerId="Windows Live" clId="Web-{F6F524F4-E80F-4017-A9D3-BC222F9A04C2}" dt="2021-09-21T17:00:43.565" v="311" actId="20577"/>
          <ac:spMkLst>
            <pc:docMk/>
            <pc:sldMk cId="1211782016" sldId="261"/>
            <ac:spMk id="2" creationId="{038CEBE6-5F0F-4F02-A33F-3E7B0269C999}"/>
          </ac:spMkLst>
        </pc:spChg>
        <pc:spChg chg="add del mod">
          <ac:chgData name="_ Dusk _" userId="06cc10c20a783334" providerId="Windows Live" clId="Web-{F6F524F4-E80F-4017-A9D3-BC222F9A04C2}" dt="2021-09-21T17:01:46.020" v="314"/>
          <ac:spMkLst>
            <pc:docMk/>
            <pc:sldMk cId="1211782016" sldId="261"/>
            <ac:spMk id="3" creationId="{834B7C74-D863-494C-ABA0-8D9A6DA0C677}"/>
          </ac:spMkLst>
        </pc:spChg>
        <pc:spChg chg="del mod">
          <ac:chgData name="_ Dusk _" userId="06cc10c20a783334" providerId="Windows Live" clId="Web-{F6F524F4-E80F-4017-A9D3-BC222F9A04C2}" dt="2021-09-21T16:36:39.101" v="19"/>
          <ac:spMkLst>
            <pc:docMk/>
            <pc:sldMk cId="1211782016" sldId="261"/>
            <ac:spMk id="5" creationId="{68810522-A274-49A7-9EBD-78CC92636E0B}"/>
          </ac:spMkLst>
        </pc:spChg>
        <pc:spChg chg="mod">
          <ac:chgData name="_ Dusk _" userId="06cc10c20a783334" providerId="Windows Live" clId="Web-{F6F524F4-E80F-4017-A9D3-BC222F9A04C2}" dt="2021-09-21T16:58:23.201" v="252" actId="14100"/>
          <ac:spMkLst>
            <pc:docMk/>
            <pc:sldMk cId="1211782016" sldId="261"/>
            <ac:spMk id="7" creationId="{AF2F64F9-6244-4A78-87AC-5C7C1ACB11E6}"/>
          </ac:spMkLst>
        </pc:spChg>
        <pc:spChg chg="add del mod">
          <ac:chgData name="_ Dusk _" userId="06cc10c20a783334" providerId="Windows Live" clId="Web-{F6F524F4-E80F-4017-A9D3-BC222F9A04C2}" dt="2021-09-21T16:53:39.990" v="175"/>
          <ac:spMkLst>
            <pc:docMk/>
            <pc:sldMk cId="1211782016" sldId="261"/>
            <ac:spMk id="8" creationId="{9F89F9F7-547A-45AF-BCC1-FF24D4A368D4}"/>
          </ac:spMkLst>
        </pc:spChg>
        <pc:spChg chg="add mod">
          <ac:chgData name="_ Dusk _" userId="06cc10c20a783334" providerId="Windows Live" clId="Web-{F6F524F4-E80F-4017-A9D3-BC222F9A04C2}" dt="2021-09-21T16:42:36.658" v="76" actId="20577"/>
          <ac:spMkLst>
            <pc:docMk/>
            <pc:sldMk cId="1211782016" sldId="261"/>
            <ac:spMk id="9" creationId="{004F875C-C5C5-4E61-A2BD-FD66317FB35C}"/>
          </ac:spMkLst>
        </pc:spChg>
        <pc:spChg chg="add mod">
          <ac:chgData name="_ Dusk _" userId="06cc10c20a783334" providerId="Windows Live" clId="Web-{F6F524F4-E80F-4017-A9D3-BC222F9A04C2}" dt="2021-09-21T16:43:32.613" v="112" actId="20577"/>
          <ac:spMkLst>
            <pc:docMk/>
            <pc:sldMk cId="1211782016" sldId="261"/>
            <ac:spMk id="10" creationId="{7C7B7B05-E39B-4ED1-A474-2BEC1FC5410A}"/>
          </ac:spMkLst>
        </pc:spChg>
        <pc:spChg chg="del mod">
          <ac:chgData name="_ Dusk _" userId="06cc10c20a783334" providerId="Windows Live" clId="Web-{F6F524F4-E80F-4017-A9D3-BC222F9A04C2}" dt="2021-09-21T16:53:38.146" v="174"/>
          <ac:spMkLst>
            <pc:docMk/>
            <pc:sldMk cId="1211782016" sldId="261"/>
            <ac:spMk id="11" creationId="{2DBDDEFB-4693-410F-92A2-0318BA6BCFD1}"/>
          </ac:spMkLst>
        </pc:spChg>
        <pc:spChg chg="add del mod">
          <ac:chgData name="_ Dusk _" userId="06cc10c20a783334" providerId="Windows Live" clId="Web-{F6F524F4-E80F-4017-A9D3-BC222F9A04C2}" dt="2021-09-21T16:57:31.122" v="248"/>
          <ac:spMkLst>
            <pc:docMk/>
            <pc:sldMk cId="1211782016" sldId="261"/>
            <ac:spMk id="12" creationId="{EEEEB8B2-D67D-4C26-983F-AE595487918C}"/>
          </ac:spMkLst>
        </pc:spChg>
        <pc:spChg chg="add mod">
          <ac:chgData name="_ Dusk _" userId="06cc10c20a783334" providerId="Windows Live" clId="Web-{F6F524F4-E80F-4017-A9D3-BC222F9A04C2}" dt="2021-09-21T17:00:29.236" v="308" actId="14100"/>
          <ac:spMkLst>
            <pc:docMk/>
            <pc:sldMk cId="1211782016" sldId="261"/>
            <ac:spMk id="13" creationId="{22E12FF4-35BF-47C2-9596-D65FAE981B6E}"/>
          </ac:spMkLst>
        </pc:spChg>
        <pc:spChg chg="add">
          <ac:chgData name="_ Dusk _" userId="06cc10c20a783334" providerId="Windows Live" clId="Web-{F6F524F4-E80F-4017-A9D3-BC222F9A04C2}" dt="2021-09-21T16:35:25.161" v="10"/>
          <ac:spMkLst>
            <pc:docMk/>
            <pc:sldMk cId="1211782016" sldId="261"/>
            <ac:spMk id="15" creationId="{8267EEE4-6354-4F1C-9484-951F0EB92F1B}"/>
          </ac:spMkLst>
        </pc:spChg>
        <pc:spChg chg="add">
          <ac:chgData name="_ Dusk _" userId="06cc10c20a783334" providerId="Windows Live" clId="Web-{F6F524F4-E80F-4017-A9D3-BC222F9A04C2}" dt="2021-09-21T16:35:25.161" v="10"/>
          <ac:spMkLst>
            <pc:docMk/>
            <pc:sldMk cId="1211782016" sldId="261"/>
            <ac:spMk id="17" creationId="{0E5A83F9-E6B8-40BD-9C0D-9A6F15650742}"/>
          </ac:spMkLst>
        </pc:spChg>
      </pc:sldChg>
      <pc:sldChg chg="modSp mod modClrScheme chgLayout">
        <pc:chgData name="_ Dusk _" userId="06cc10c20a783334" providerId="Windows Live" clId="Web-{F6F524F4-E80F-4017-A9D3-BC222F9A04C2}" dt="2021-09-21T16:35:17.130" v="9"/>
        <pc:sldMkLst>
          <pc:docMk/>
          <pc:sldMk cId="1131434990" sldId="262"/>
        </pc:sldMkLst>
        <pc:spChg chg="mod ord">
          <ac:chgData name="_ Dusk _" userId="06cc10c20a783334" providerId="Windows Live" clId="Web-{F6F524F4-E80F-4017-A9D3-BC222F9A04C2}" dt="2021-09-21T16:35:17.130" v="9"/>
          <ac:spMkLst>
            <pc:docMk/>
            <pc:sldMk cId="1131434990" sldId="262"/>
            <ac:spMk id="2" creationId="{C892A74E-6A3C-4EC5-93D6-E098D52BBDEE}"/>
          </ac:spMkLst>
        </pc:spChg>
        <pc:spChg chg="mod ord">
          <ac:chgData name="_ Dusk _" userId="06cc10c20a783334" providerId="Windows Live" clId="Web-{F6F524F4-E80F-4017-A9D3-BC222F9A04C2}" dt="2021-09-21T16:35:17.130" v="9"/>
          <ac:spMkLst>
            <pc:docMk/>
            <pc:sldMk cId="1131434990" sldId="262"/>
            <ac:spMk id="3" creationId="{16265F96-A2E5-4BD7-9603-99EC034D4A69}"/>
          </ac:spMkLst>
        </pc:spChg>
      </pc:sldChg>
      <pc:sldChg chg="modSp mod modClrScheme chgLayout">
        <pc:chgData name="_ Dusk _" userId="06cc10c20a783334" providerId="Windows Live" clId="Web-{F6F524F4-E80F-4017-A9D3-BC222F9A04C2}" dt="2021-09-21T16:50:28.109" v="136" actId="20577"/>
        <pc:sldMkLst>
          <pc:docMk/>
          <pc:sldMk cId="354359563" sldId="263"/>
        </pc:sldMkLst>
        <pc:spChg chg="mod ord">
          <ac:chgData name="_ Dusk _" userId="06cc10c20a783334" providerId="Windows Live" clId="Web-{F6F524F4-E80F-4017-A9D3-BC222F9A04C2}" dt="2021-09-21T16:35:17.130" v="9"/>
          <ac:spMkLst>
            <pc:docMk/>
            <pc:sldMk cId="354359563" sldId="263"/>
            <ac:spMk id="2" creationId="{EAB52610-85D4-4F34-8241-CDAB586FA8B2}"/>
          </ac:spMkLst>
        </pc:spChg>
        <pc:spChg chg="mod ord">
          <ac:chgData name="_ Dusk _" userId="06cc10c20a783334" providerId="Windows Live" clId="Web-{F6F524F4-E80F-4017-A9D3-BC222F9A04C2}" dt="2021-09-21T16:50:28.109" v="136" actId="20577"/>
          <ac:spMkLst>
            <pc:docMk/>
            <pc:sldMk cId="354359563" sldId="263"/>
            <ac:spMk id="3" creationId="{4838FF7F-52C0-4C02-8693-F2EF3BE90B68}"/>
          </ac:spMkLst>
        </pc:spChg>
      </pc:sldChg>
      <pc:sldMasterChg chg="del delSldLayout">
        <pc:chgData name="_ Dusk _" userId="06cc10c20a783334" providerId="Windows Live" clId="Web-{F6F524F4-E80F-4017-A9D3-BC222F9A04C2}" dt="2021-09-21T16:34:55.535" v="8"/>
        <pc:sldMasterMkLst>
          <pc:docMk/>
          <pc:sldMasterMk cId="4293881159" sldId="2147483824"/>
        </pc:sldMasterMkLst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2687658584" sldId="2147483825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987158855" sldId="2147483826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4034560964" sldId="2147483827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544249636" sldId="2147483828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473060012" sldId="2147483829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1776245186" sldId="2147483830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4036936896" sldId="2147483831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2303263039" sldId="2147483832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2700039160" sldId="2147483833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1551151060" sldId="2147483834"/>
          </pc:sldLayoutMkLst>
        </pc:sldLayoutChg>
        <pc:sldLayoutChg chg="del">
          <pc:chgData name="_ Dusk _" userId="06cc10c20a783334" providerId="Windows Live" clId="Web-{F6F524F4-E80F-4017-A9D3-BC222F9A04C2}" dt="2021-09-21T16:34:55.535" v="8"/>
          <pc:sldLayoutMkLst>
            <pc:docMk/>
            <pc:sldMasterMk cId="4293881159" sldId="2147483824"/>
            <pc:sldLayoutMk cId="1799200532" sldId="2147483835"/>
          </pc:sldLayoutMkLst>
        </pc:sldLayoutChg>
      </pc:sldMasterChg>
      <pc:sldMasterChg chg="add del addSldLayout delSldLayout modSldLayout">
        <pc:chgData name="_ Dusk _" userId="06cc10c20a783334" providerId="Windows Live" clId="Web-{F6F524F4-E80F-4017-A9D3-BC222F9A04C2}" dt="2021-09-21T16:35:17.130" v="9"/>
        <pc:sldMasterMkLst>
          <pc:docMk/>
          <pc:sldMasterMk cId="3155175521" sldId="2147483836"/>
        </pc:sldMasterMkLst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1941566744" sldId="2147483837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899282183" sldId="2147483838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2260645283" sldId="2147483839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2716602429" sldId="2147483840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2195971578" sldId="2147483841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4211691059" sldId="2147483842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4134549424" sldId="2147483843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2745074817" sldId="2147483844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3257626220" sldId="2147483845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1155538643" sldId="2147483846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4167417416" sldId="2147483847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1149638622" sldId="2147483848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3785702810" sldId="2147483849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3495146833" sldId="2147483850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1211192910" sldId="2147483851"/>
          </pc:sldLayoutMkLst>
        </pc:sldLayoutChg>
        <pc:sldLayoutChg chg="add del mod replId">
          <pc:chgData name="_ Dusk _" userId="06cc10c20a783334" providerId="Windows Live" clId="Web-{F6F524F4-E80F-4017-A9D3-BC222F9A04C2}" dt="2021-09-21T16:35:17.130" v="9"/>
          <pc:sldLayoutMkLst>
            <pc:docMk/>
            <pc:sldMasterMk cId="3155175521" sldId="2147483836"/>
            <pc:sldLayoutMk cId="3277720339" sldId="2147483852"/>
          </pc:sldLayoutMkLst>
        </pc:sldLayoutChg>
      </pc:sldMasterChg>
      <pc:sldMasterChg chg="add addSldLayout modSldLayout">
        <pc:chgData name="_ Dusk _" userId="06cc10c20a783334" providerId="Windows Live" clId="Web-{F6F524F4-E80F-4017-A9D3-BC222F9A04C2}" dt="2021-09-21T16:35:17.130" v="9"/>
        <pc:sldMasterMkLst>
          <pc:docMk/>
          <pc:sldMasterMk cId="2754382284" sldId="2147483853"/>
        </pc:sldMasterMkLst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26330970" sldId="2147483854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881113872" sldId="2147483855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4246461768" sldId="2147483856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749191265" sldId="2147483857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616539465" sldId="2147483858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1271972307" sldId="2147483859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2411570514" sldId="2147483860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2213742213" sldId="2147483861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864437292" sldId="2147483862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256751601" sldId="2147483863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2798924853" sldId="2147483864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560489852" sldId="2147483865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550577562" sldId="2147483866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004721239" sldId="2147483867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2676136772" sldId="2147483868"/>
          </pc:sldLayoutMkLst>
        </pc:sldLayoutChg>
        <pc:sldLayoutChg chg="add mod replId">
          <pc:chgData name="_ Dusk _" userId="06cc10c20a783334" providerId="Windows Live" clId="Web-{F6F524F4-E80F-4017-A9D3-BC222F9A04C2}" dt="2021-09-21T16:35:17.130" v="9"/>
          <pc:sldLayoutMkLst>
            <pc:docMk/>
            <pc:sldMasterMk cId="2754382284" sldId="2147483853"/>
            <pc:sldLayoutMk cId="3921252762" sldId="21474838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9F1A6-31DE-460C-9C27-73EAFC2043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8D3561-E168-4441-89D0-48AAE6E573EA}">
      <dgm:prSet/>
      <dgm:spPr/>
      <dgm:t>
        <a:bodyPr/>
        <a:lstStyle/>
        <a:p>
          <a:pPr algn="ctr" rtl="0"/>
          <a:r>
            <a:rPr lang="en-US" b="1" dirty="0" smtClean="0"/>
            <a:t>University Management System</a:t>
          </a:r>
          <a:endParaRPr lang="en-US" dirty="0"/>
        </a:p>
      </dgm:t>
    </dgm:pt>
    <dgm:pt modelId="{D2D19C77-8EA1-40B5-ABBF-7BB96E3A1FBC}" type="parTrans" cxnId="{4A102042-AF02-4A78-9EDF-A41372E119B2}">
      <dgm:prSet/>
      <dgm:spPr/>
      <dgm:t>
        <a:bodyPr/>
        <a:lstStyle/>
        <a:p>
          <a:endParaRPr lang="en-US"/>
        </a:p>
      </dgm:t>
    </dgm:pt>
    <dgm:pt modelId="{0D7FAECC-9F09-4D2B-B813-D3217EADDA7A}" type="sibTrans" cxnId="{4A102042-AF02-4A78-9EDF-A41372E119B2}">
      <dgm:prSet/>
      <dgm:spPr/>
      <dgm:t>
        <a:bodyPr/>
        <a:lstStyle/>
        <a:p>
          <a:endParaRPr lang="en-US"/>
        </a:p>
      </dgm:t>
    </dgm:pt>
    <dgm:pt modelId="{31F2D5DB-0739-4931-9E37-FEBDD5CDF003}" type="pres">
      <dgm:prSet presAssocID="{3F39F1A6-31DE-460C-9C27-73EAFC20439C}" presName="linear" presStyleCnt="0">
        <dgm:presLayoutVars>
          <dgm:animLvl val="lvl"/>
          <dgm:resizeHandles val="exact"/>
        </dgm:presLayoutVars>
      </dgm:prSet>
      <dgm:spPr/>
    </dgm:pt>
    <dgm:pt modelId="{9130C2C2-E900-41C7-8B7F-C8089D7E6B8E}" type="pres">
      <dgm:prSet presAssocID="{748D3561-E168-4441-89D0-48AAE6E573EA}" presName="parentText" presStyleLbl="node1" presStyleIdx="0" presStyleCnt="1" custLinFactNeighborX="-1069" custLinFactNeighborY="45824">
        <dgm:presLayoutVars>
          <dgm:chMax val="0"/>
          <dgm:bulletEnabled val="1"/>
        </dgm:presLayoutVars>
      </dgm:prSet>
      <dgm:spPr/>
    </dgm:pt>
  </dgm:ptLst>
  <dgm:cxnLst>
    <dgm:cxn modelId="{51BFD7F0-AC1C-483D-BF7B-047A116C0FB9}" type="presOf" srcId="{748D3561-E168-4441-89D0-48AAE6E573EA}" destId="{9130C2C2-E900-41C7-8B7F-C8089D7E6B8E}" srcOrd="0" destOrd="0" presId="urn:microsoft.com/office/officeart/2005/8/layout/vList2"/>
    <dgm:cxn modelId="{B36D7706-AA81-406A-B9C1-AE7F8010B630}" type="presOf" srcId="{3F39F1A6-31DE-460C-9C27-73EAFC20439C}" destId="{31F2D5DB-0739-4931-9E37-FEBDD5CDF003}" srcOrd="0" destOrd="0" presId="urn:microsoft.com/office/officeart/2005/8/layout/vList2"/>
    <dgm:cxn modelId="{4A102042-AF02-4A78-9EDF-A41372E119B2}" srcId="{3F39F1A6-31DE-460C-9C27-73EAFC20439C}" destId="{748D3561-E168-4441-89D0-48AAE6E573EA}" srcOrd="0" destOrd="0" parTransId="{D2D19C77-8EA1-40B5-ABBF-7BB96E3A1FBC}" sibTransId="{0D7FAECC-9F09-4D2B-B813-D3217EADDA7A}"/>
    <dgm:cxn modelId="{A318BF6A-8BC5-4FD2-A515-4B4B6EBE4D00}" type="presParOf" srcId="{31F2D5DB-0739-4931-9E37-FEBDD5CDF003}" destId="{9130C2C2-E900-41C7-8B7F-C8089D7E6B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0C2C2-E900-41C7-8B7F-C8089D7E6B8E}">
      <dsp:nvSpPr>
        <dsp:cNvPr id="0" name=""/>
        <dsp:cNvSpPr/>
      </dsp:nvSpPr>
      <dsp:spPr>
        <a:xfrm>
          <a:off x="0" y="9462"/>
          <a:ext cx="11318240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University Management System</a:t>
          </a:r>
          <a:endParaRPr lang="en-US" sz="4300" kern="1200" dirty="0"/>
        </a:p>
      </dsp:txBody>
      <dsp:txXfrm>
        <a:off x="49119" y="58581"/>
        <a:ext cx="11220002" cy="90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92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8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57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21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3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7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8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0"/>
            <a:ext cx="10160000" cy="6858000"/>
          </a:xfrm>
          <a:prstGeom prst="homePlate">
            <a:avLst>
              <a:gd name="adj" fmla="val 24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699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0" y="0"/>
            <a:ext cx="8993529" cy="6858000"/>
          </a:xfrm>
          <a:prstGeom prst="homePlate">
            <a:avLst>
              <a:gd name="adj" fmla="val 25391"/>
            </a:avLst>
          </a:prstGeom>
          <a:solidFill>
            <a:srgbClr val="00B0F0">
              <a:alpha val="56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1448" y="28705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9470017"/>
              </p:ext>
            </p:extLst>
          </p:nvPr>
        </p:nvGraphicFramePr>
        <p:xfrm>
          <a:off x="436877" y="2732022"/>
          <a:ext cx="11318240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6003632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4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06" y="170265"/>
            <a:ext cx="7803976" cy="81380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Database Table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216" y="1116596"/>
            <a:ext cx="6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 </a:t>
            </a:r>
            <a:r>
              <a:rPr lang="en-US" dirty="0" err="1" smtClean="0"/>
              <a:t>sdponedb</a:t>
            </a:r>
            <a:r>
              <a:rPr lang="en-US" dirty="0"/>
              <a:t>	</a:t>
            </a:r>
            <a:r>
              <a:rPr lang="en-US" dirty="0" smtClean="0"/>
              <a:t>Table</a:t>
            </a:r>
            <a:r>
              <a:rPr lang="en-US" dirty="0"/>
              <a:t>: student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179" y="1881052"/>
            <a:ext cx="7396180" cy="44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3" y="320766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32" y="127223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76" y="2084921"/>
            <a:ext cx="8780375" cy="42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7174" y="796500"/>
            <a:ext cx="22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4" y="1456900"/>
            <a:ext cx="4975586" cy="382861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0510" y="2117300"/>
            <a:ext cx="4046214" cy="3277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7199" y="5845436"/>
            <a:ext cx="900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Admin Login Page uses </a:t>
            </a:r>
            <a:r>
              <a:rPr lang="en-US" sz="2400" dirty="0"/>
              <a:t>login </a:t>
            </a:r>
            <a:r>
              <a:rPr lang="en-US" sz="2400" dirty="0" smtClean="0"/>
              <a:t>credentials from ‘login’ table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80510" y="1538044"/>
            <a:ext cx="22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Table: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995920" y="3769360"/>
            <a:ext cx="1676400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1440" y="915182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Dashboard – ‘Search Data’ button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4080" y="5963920"/>
            <a:ext cx="1071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Data can be accessed through ID number using ‘Search Data’ button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39" y="2063596"/>
            <a:ext cx="4770729" cy="2955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7" y="1616222"/>
            <a:ext cx="6580397" cy="2295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17" y="4307840"/>
            <a:ext cx="6641835" cy="133478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153920" y="4836494"/>
            <a:ext cx="4704494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33840" y="2699490"/>
            <a:ext cx="2479040" cy="1689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4800" y="2581030"/>
            <a:ext cx="2590800" cy="5177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6353" y="2581324"/>
            <a:ext cx="1022048" cy="3651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7440" y="91518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 – </a:t>
            </a:r>
            <a:r>
              <a:rPr lang="en-US" dirty="0" smtClean="0"/>
              <a:t>‘Update </a:t>
            </a:r>
            <a:r>
              <a:rPr lang="en-US" dirty="0"/>
              <a:t>Data’ button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079" y="5955044"/>
            <a:ext cx="1071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Data can be updated through ID number using ‘Update Data’ button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613264"/>
            <a:ext cx="4279387" cy="1492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25" y="1833156"/>
            <a:ext cx="6348354" cy="127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91" y="3471857"/>
            <a:ext cx="3657601" cy="2297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525" y="3958197"/>
            <a:ext cx="6491555" cy="1294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4525" y="1456900"/>
            <a:ext cx="2193875" cy="37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Update: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4525" y="3581941"/>
            <a:ext cx="2193875" cy="376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Update: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93901" y="2350796"/>
            <a:ext cx="4778977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3900" y="4441673"/>
            <a:ext cx="4922179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11308" y="3937222"/>
            <a:ext cx="2115983" cy="1732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69690" y="4347643"/>
            <a:ext cx="837190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4320" y="796500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 Page – ‘Add Data’ button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7199" y="5845436"/>
            <a:ext cx="900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Data can be added to Database using ‘Add Data’ button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8" y="1793105"/>
            <a:ext cx="3908372" cy="285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74" y="2117300"/>
            <a:ext cx="6891891" cy="22064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163946" y="2194559"/>
            <a:ext cx="2275973" cy="24534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7534" y="3142982"/>
            <a:ext cx="850213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03999" y="3958008"/>
            <a:ext cx="5205065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760" y="796500"/>
            <a:ext cx="36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 Page – ‘Delete Data’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0" y="1834974"/>
            <a:ext cx="4581208" cy="1345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0" y="3931169"/>
            <a:ext cx="4286568" cy="1324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29" y="4037571"/>
            <a:ext cx="6412451" cy="7806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7788" y="1669953"/>
            <a:ext cx="21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Deletion: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7469" y="356183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Deletion: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230" y="341924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Alert: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2222" y="5672717"/>
            <a:ext cx="1019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Data can be deleted using ID number through ‘Delete Data’ button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869" y="2145687"/>
            <a:ext cx="6465211" cy="84840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865015" y="2628331"/>
            <a:ext cx="5205065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83279" y="2069458"/>
            <a:ext cx="1849121" cy="429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60230" y="2877515"/>
            <a:ext cx="547210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7174" y="796500"/>
            <a:ext cx="228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34" y="2468755"/>
            <a:ext cx="6522091" cy="2087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4" y="1765926"/>
            <a:ext cx="3655919" cy="29651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69586" y="5567680"/>
            <a:ext cx="913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Student </a:t>
            </a:r>
            <a:r>
              <a:rPr lang="en-US" dirty="0"/>
              <a:t>Login Page uses </a:t>
            </a:r>
            <a:r>
              <a:rPr lang="en-US" dirty="0" smtClean="0"/>
              <a:t>student login </a:t>
            </a:r>
            <a:r>
              <a:rPr lang="en-US" dirty="0"/>
              <a:t>credentials from </a:t>
            </a:r>
            <a:r>
              <a:rPr lang="en-US" dirty="0" smtClean="0"/>
              <a:t>‘student’ </a:t>
            </a:r>
            <a:r>
              <a:rPr lang="en-US" dirty="0"/>
              <a:t>table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1334" y="1932634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tudent Table: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17360" y="2955701"/>
            <a:ext cx="4886066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8080" y="7965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Dashboard- ‘Update Data’ button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7199" y="5845436"/>
            <a:ext cx="900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student can Update his details using ‘Update Data’ button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4" y="1995380"/>
            <a:ext cx="4246880" cy="2726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35" y="4157980"/>
            <a:ext cx="5882636" cy="1561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310" y="1747968"/>
            <a:ext cx="5946361" cy="1902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7840" y="131064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6390" y="366268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471919" y="2180732"/>
            <a:ext cx="5205065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0294" y="2613496"/>
            <a:ext cx="1106905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88027" y="4721543"/>
            <a:ext cx="5909644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391" y="136100"/>
            <a:ext cx="7656143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Snapshots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8560" y="796500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Dashboard – ‘View Data’ button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7199" y="5845436"/>
            <a:ext cx="900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student can view his data using ‘View Data’ button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1" y="1686583"/>
            <a:ext cx="5747339" cy="36982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183791" y="3352811"/>
            <a:ext cx="1276449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CEBE6-5F0F-4F02-A33F-3E7B0269C999}"/>
              </a:ext>
            </a:extLst>
          </p:cNvPr>
          <p:cNvSpPr txBox="1"/>
          <p:nvPr/>
        </p:nvSpPr>
        <p:spPr>
          <a:xfrm>
            <a:off x="2242371" y="2290175"/>
            <a:ext cx="8368908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University Management </a:t>
            </a: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17" name="Isosceles Triangle 17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2F64F9-6244-4A78-87AC-5C7C1ACB11E6}"/>
              </a:ext>
            </a:extLst>
          </p:cNvPr>
          <p:cNvSpPr txBox="1">
            <a:spLocks/>
          </p:cNvSpPr>
          <p:nvPr/>
        </p:nvSpPr>
        <p:spPr>
          <a:xfrm>
            <a:off x="7848602" y="3940435"/>
            <a:ext cx="4346528" cy="292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cs typeface="Calibri"/>
              </a:rPr>
              <a:t>Soumya Mallick (200101066)</a:t>
            </a:r>
            <a:endParaRPr lang="en-US"/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Md. </a:t>
            </a:r>
            <a:r>
              <a:rPr lang="en-GB" sz="2000" dirty="0" err="1">
                <a:cs typeface="Calibri"/>
              </a:rPr>
              <a:t>Talath</a:t>
            </a:r>
            <a:r>
              <a:rPr lang="en-GB" sz="2000" dirty="0">
                <a:cs typeface="Calibri"/>
              </a:rPr>
              <a:t> Un Nabi (200101076)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Most. </a:t>
            </a:r>
            <a:r>
              <a:rPr lang="en-GB" sz="2000" dirty="0" err="1">
                <a:cs typeface="Calibri"/>
              </a:rPr>
              <a:t>Taosin</a:t>
            </a:r>
            <a:r>
              <a:rPr lang="en-GB" sz="2000" dirty="0">
                <a:cs typeface="Calibri"/>
              </a:rPr>
              <a:t> Tamanna (200101111)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F875C-C5C5-4E61-A2BD-FD66317FB35C}"/>
              </a:ext>
            </a:extLst>
          </p:cNvPr>
          <p:cNvSpPr txBox="1"/>
          <p:nvPr/>
        </p:nvSpPr>
        <p:spPr>
          <a:xfrm>
            <a:off x="1939657" y="254695"/>
            <a:ext cx="8316717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Bangladesh Army University of Science &amp; Technology</a:t>
            </a:r>
            <a:endParaRPr lang="en-US" sz="3600" dirty="0">
              <a:solidFill>
                <a:schemeClr val="accent6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B7B05-E39B-4ED1-A474-2BEC1FC5410A}"/>
              </a:ext>
            </a:extLst>
          </p:cNvPr>
          <p:cNvSpPr txBox="1"/>
          <p:nvPr/>
        </p:nvSpPr>
        <p:spPr>
          <a:xfrm>
            <a:off x="2029097" y="1380109"/>
            <a:ext cx="8520353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Department of Computer Science and Engineering</a:t>
            </a:r>
            <a:endParaRPr lang="en-US" sz="2400" dirty="0">
              <a:solidFill>
                <a:schemeClr val="accent6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E12FF4-35BF-47C2-9596-D65FAE981B6E}"/>
              </a:ext>
            </a:extLst>
          </p:cNvPr>
          <p:cNvSpPr txBox="1">
            <a:spLocks/>
          </p:cNvSpPr>
          <p:nvPr/>
        </p:nvSpPr>
        <p:spPr>
          <a:xfrm>
            <a:off x="844465" y="3940434"/>
            <a:ext cx="5546938" cy="292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cs typeface="Calibri"/>
              </a:rPr>
              <a:t>Course Code: CSE 2200</a:t>
            </a:r>
            <a:endParaRPr lang="en-US"/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Course Title: Software Development Project-I</a:t>
            </a:r>
          </a:p>
        </p:txBody>
      </p:sp>
    </p:spTree>
    <p:extLst>
      <p:ext uri="{BB962C8B-B14F-4D97-AF65-F5344CB8AC3E}">
        <p14:creationId xmlns:p14="http://schemas.microsoft.com/office/powerpoint/2010/main" val="12117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157" y="705394"/>
            <a:ext cx="8596668" cy="1320800"/>
          </a:xfrm>
        </p:spPr>
        <p:txBody>
          <a:bodyPr/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157" y="2326052"/>
            <a:ext cx="8596668" cy="3880773"/>
          </a:xfrm>
        </p:spPr>
        <p:txBody>
          <a:bodyPr/>
          <a:lstStyle/>
          <a:p>
            <a:r>
              <a:rPr lang="en-US" dirty="0" smtClean="0"/>
              <a:t>UI Improvements</a:t>
            </a:r>
          </a:p>
          <a:p>
            <a:r>
              <a:rPr lang="en-US" dirty="0" smtClean="0"/>
              <a:t>Add responsiveness to the website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Add More Features</a:t>
            </a:r>
          </a:p>
          <a:p>
            <a:r>
              <a:rPr lang="en-US" dirty="0" smtClean="0"/>
              <a:t>Secured Database</a:t>
            </a:r>
          </a:p>
          <a:p>
            <a:r>
              <a:rPr lang="en-US" dirty="0" smtClean="0"/>
              <a:t>More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rom Project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174" y="2140269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Backend Development using ‘</a:t>
            </a:r>
            <a:r>
              <a:rPr lang="en-US" dirty="0" err="1" smtClean="0"/>
              <a:t>php</a:t>
            </a:r>
            <a:r>
              <a:rPr lang="en-US" dirty="0" smtClean="0"/>
              <a:t>’ &amp; ‘</a:t>
            </a:r>
            <a:r>
              <a:rPr lang="en-US" dirty="0" err="1" smtClean="0"/>
              <a:t>javascript</a:t>
            </a:r>
            <a:r>
              <a:rPr lang="en-US" dirty="0" smtClean="0"/>
              <a:t>’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Frontend Development using ‘html’ &amp; ‘</a:t>
            </a:r>
            <a:r>
              <a:rPr lang="en-US" dirty="0" err="1" smtClean="0"/>
              <a:t>css</a:t>
            </a:r>
            <a:r>
              <a:rPr lang="en-US" dirty="0" smtClean="0"/>
              <a:t>’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Database connectivity through backend development</a:t>
            </a:r>
          </a:p>
          <a:p>
            <a:pPr>
              <a:lnSpc>
                <a:spcPct val="200000"/>
              </a:lnSpc>
            </a:pPr>
            <a:r>
              <a:rPr lang="en-US" dirty="0"/>
              <a:t>F</a:t>
            </a:r>
            <a:r>
              <a:rPr lang="en-US" dirty="0" smtClean="0"/>
              <a:t>amiliarization with Project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14795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It has been a great pleasure for us to work on this exciting and challenging project. This project proved great for us as it provided practical knowledge of programming in ‘</a:t>
            </a:r>
            <a:r>
              <a:rPr lang="en-US" dirty="0" err="1" smtClean="0"/>
              <a:t>php</a:t>
            </a:r>
            <a:r>
              <a:rPr lang="en-US" dirty="0" smtClean="0"/>
              <a:t>’, ‘</a:t>
            </a:r>
            <a:r>
              <a:rPr lang="en-US" dirty="0" err="1" smtClean="0"/>
              <a:t>javascript</a:t>
            </a:r>
            <a:r>
              <a:rPr lang="en-US" dirty="0" smtClean="0"/>
              <a:t>’ and ‘</a:t>
            </a:r>
            <a:r>
              <a:rPr lang="en-US" dirty="0" err="1" smtClean="0"/>
              <a:t>mysql</a:t>
            </a:r>
            <a:r>
              <a:rPr lang="en-US" dirty="0" smtClean="0"/>
              <a:t>’. It also helped us to build a new skill through Web Development. This project will provide better opportunities and guidance in future in developing projects independently.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26" y="1053737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2783840" y="3738880"/>
            <a:ext cx="703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Any Questions or Suggestions?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21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 and Problem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University has to store lots of data of students &amp; teachers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data has to be stored securely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has to be accessible at any moment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has to be accessible through any device</a:t>
            </a:r>
          </a:p>
        </p:txBody>
      </p:sp>
    </p:spTree>
    <p:extLst>
      <p:ext uri="{BB962C8B-B14F-4D97-AF65-F5344CB8AC3E}">
        <p14:creationId xmlns:p14="http://schemas.microsoft.com/office/powerpoint/2010/main" val="8217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data:image/jpg;base64,%20/9j/4AAQSkZJRgABAQEAYABgAAD/2wBDAAUDBAQEAwUEBAQFBQUGBwwIBwcHBw8LCwkMEQ8SEhEPERETFhwXExQaFRERGCEYGh0dHx8fExciJCIeJBweHx7/2wBDAQUFBQcGBw4ICA4eFBEUHh4eHh4eHh4eHh4eHh4eHh4eHh4eHh4eHh4eHh4eHh4eHh4eHh4eHh4eHh4eHh4eHh7/wAARCACoAO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ZVGWYAe5oAWimGaEIWMqBR1JYYrkPEPxU+G3h99mr+OfD9rJuKmM3yM4PoVUkj8aSaYXOyorw7V/wBqr4PWQP2PVNU1dg20rY6ZKf1cKp/A1T/4ag0C5heXSPh58QtRUAFDHpHDA+4Y47/lQ2luB77RXz1/w1LpduDJqvwx+IGnwgEiSTTeDjr1I7Uv/DXXwz3Bf7G8Y5PQf2WvP/kSi67gfQlFfPB/at8O3Ai/sr4e+O9QMjEKI9OHI9sMc00/tOXrAmP4KfEJxztP2E8/+O0OSXULo+iaK+d5v2ifGbqEsvgJ4xedmAVZSUX8/LOO1VJvih+0fr3GgfCLStAj4VpNWvw7KfUAshx/wE1MqsI7tEuUY7s+k6K+a/tf7WLKrf2p8PEJHKlJOD6fdNLHc/tXFvn1j4eKPURyH/2WsvrVH+ZE+2p/zH0nRXza837VrEouu/D5VKn5xDJlT7ApTY/AHxr1tv8AirvjnfW0A6Q6HYpATnqC4CHH1BpPGUF9oTr011PpSivmIfs7WE7+ZqnxK+IGoKB8wk1Pau716HHeqfw2tk+EX7QU2mzeNLmTwTe6A0rS6xrMTJDcq44+YjDcHAAzh+9OliqdZuMGOnWhN2ifVNFeaal8fPg7p4b7R8QNGYqcEQyGU9M/wA1zN7+1d8ErdC0fia7uWB+7Dplxnp6sgH610Gh7jRXzwf2wfhRu+W08UMnGXGnLtH/kTNd98MPjl8NPiLdrYeHfEKDUmBK2N3GYJ2x12huH4/uk0Aek0UUUAFFFcT8bvHNx8OPh5e+L4NDfWUsnj8+BZxEVjZgpfJBzgkcAd/agDtqyvGOtJ4c8I6x4hkt3uU0ywnvGhVgpkEcZcqCeATtxmvibTfjT448V/Hu+1bwXqcvhZNU0tWXT9ZBureZ4UyFUAfLuwfmGP4s11PxW+MHxol+GGv2Gq+FPCcVtPZSW95e2t07YhkXYxSNmzu+bqc/St3hqyTfK9N9DgrZrgqNaNCpVipytZN6u7srfM7LSP2o9T1DSLTUofgr40uYLqPzIprKIzxOASCVYJyMgj8Ku3Hx6+JF5Hu0D4BeJJR0JvrgQc8dtnvW3+z1Z/wBn/A7wZbBiN2kxTH/tpmT/ANnru26nByOxrwKmZSUmlEc8W02kjxufx9+0frSsbH4V6LpS9xqOqhvyCuvt27Gqv/CNftHa46NqvxD8N+G4c/Mml2PnPtPXl16j2b8a9tpWdmxuYnHTJ6VxyxTlrZX+/wDM53Xb6Hh6/s9QatKZfHPxI8Y+KCeGie68iIjsCuWPHsRXT+G/gX8J9BZJLTwXYXEyAAS3xe5JI74kJUH3AFehXl1a2dubi8uYLWEAkyTSBFAHXk8VxesfGH4W6TIY73x3oe8dVguPP/8ARe4VKq156Jv5f8AXPVltc7SytbWxh8mxtYLSL+5BGsa/koAqx5j/AN9vzrya5/aK+DsEpjbxerkDOY7Kdh+YSqF1+058HoYy8euX9yefki02UH/x4AfrS+rVn9li9lUfQ9o8x/77fnR5kn/PRvzrws/tQ/D0k+TovjGdOzx6Wm0/nLTf+Gpvhwrsk2l+LoGC5xJpqAn24lp/VK/8rH7Cp2PdvMk/vt+dJub+8fzrwn/hqPwE0W+Hw94zkz93Gmx4P4+bUD/tQeH5Jdmn+AvGd5hcti0RSPwDGmsFXf2Q9hU7HvmT6mivBV/aLv7iMy2Hwb8c3MWcK4t2wfXohpZfj14w8vMPwE8dFsj79tKBj8Iaf1Kt2/FB9Xqdj3mivAbj44fE4hGs/wBn7xKyEZPnGZT+QhqVvip8crhWFp8BbmJwQcz3rYx9CFzS+qVOtvvQ/q8z3mmyPHFG0szhI0Us7E4CqBkk/hXhX/Cw/wBoX/oiVn/4H/8A2dY/ia5/aW+Iml3XhiPwZpHhLT75fJu7trobxC3DjcXY7SM52rnBx3qlhJXXNJJeqHHDybSujE8I+GPEv7RWsa34q8Q+MNV0vwdBfyWem6dZEr5qLg8A/KBgrliGJORxivS9F/Zp+EGmqPN8PXOpPx815fSn9EKiu++GvhHTfAngjTPCulFngsosNKww00hOXkI7bmJOOwwO1dFXkYrMazqNUpWitraaH0tLDwhFKxxVj8JfhhYoq2/gHw6NpyC9ikjf99Pk/rXQW3hnw1bKFt/DmjRKM4CWEQx/47WrRXFOvVn8Um/mbKEV0IltrVY2iW1gWNvvII1Cn6jFfPX7XnhnQ9E0rw5480fS7PTNZstetle9t1WElDub58YDYZVOeo57Gvoqub+JngzSPiB4MvfC+teYttcgMksf34JFOVkXPcHt3BI71tgcS8PXjUb06+hNWHPFo9SibfGrAgggHI6GnV8n+HvFXx/+Dtmnh7UvCX/CxvD9qojsr6ydvtCRDorYDNwOMMpP+0RXqPwK+OVr8T/Ees+HZfCereHdU0mFZZ4L0gkZbaVIwCpBI4I5Br7ylXp1VenJM8yUXHc9fr57/bj8Vatp/gLTPA+g28M+oeLro2RWQD/VKAWCk8AlmQZJ45/D6Er4d/bH8dLd/H3QX037TqWl+Bmt7jVEjTMUEzXClssO5HlJz0bjrmqquShJwV3bT1BLU8Q8J6x/Z2q+D/ELEqtpeLb3DHjCn5Wz/wABya+h/jDBJP8ADDxHDENzCyZsD0Uhj+gNeEfE3Q49N8c+L/Ddv81tNP8A2npjDo8MoEqEHH91lH1yK9x+FWsw+Lvhnp895iZ2t2sr1TzuZRsbP+8uD/wKvsI4uOY4eliovStTi/8At6K5X87cr+Z+T8cYV4SvQxqX8Odn6X54/wDtyPZf2f8AUYdU+CXg66gI2rpMNuwHZol8tv1Q13VfNP7JWvTeFPFGvfB7W52DwTPe6K0nSWM8uqn3Xa4H+/X0tX5bjKMqNaUJH3ftIVUqlN3jLVPyeoV4T8Rvi34o1nxtP8OPg3psOpa1bkrqWqzANb2JBwQCflyDwWbIzwATXpvxc1e80D4W+KNa09/LvLPS55YHBxsfYQG/AnP4Vxf7JPhew8PfB7TNQgHmX+uxjUL64b78jMSFUn0Vf1LHvWXNGjRlWau1ol5+Z3YGhGrNcxz+kfs4R63crq/xZ8Zax4s1JvmaCO4aK2jJHQE/MQO23YOOlehaP8GvhVpKlbTwFobZ73Nv9pP5ylsfhXeUV5NTMcTU0c3by0/I+hjRhHZHP23gbwTbR+Xb+DfDsSZJ2ppkIGfX7taEWh6HEf3Wi6ZH/u2cY/pWhRXK6s3u2aWQsbNGu2NmjX0U4H6UyWOOV98saSN/edQx/M06ijnl3Cw5HeNAkbsijoqsQB+FL503/PaX/vs0yilzy7jsP82b/ntJ/wB9mjzJf+esn/fZplFHPLuA7zJP+esn/fRpCzHq7n6saSijnl3ADk9ST9TRgegoopXYBRS9qryXlnHexWUl3Al1MpeKBpAJHUdSq9SBSGk3sT0Vkar4o8N6Vcvbalrun2s6DLRSTgOo9161hXXxT8C25x/bRm/6420jf0oN4YWvU+GDfyZ2lFZHhfxLoviaze60W8FwkbbZFKlXQ9sqeRnsa16DGcJQk4yVmKnLge9eSfsar/bms/Ev4hSLvOteIGt4JezQw5K4/CQfkK7j4n61/wAI58OPEeuh9j2WmTyRndg79hCYPruIx71m/sX6F/Yf7O/h3euJtR82/lPqZJDtP/fASvp+HaXx1PRHDinsjufiJ4+8HeCdPZvE3ifTtHkljbyFnl/eOcdVQZYjPoDXxP8AD2/8PeJvif8AEHwbHdST6P40hkuLC9ngKO8q5f5dwyQCz49fLHc16nF4e0Wy/bW8T2XizTYNVm1nT01DQpr5POEe1RvRQ3y8bZAODgIMYq9+1j4QvJvDVj8QPDaeXrfhWYXaeWvLQAguOOwwGx6BvWvdp5pCji1hpR369/L5/mXhLqPN/XmvuPnPxFPdJ4a0m61SFk17wXO3h3W0GCXs2LfZpfop3x59o+RkVvfs8XkmneONZ8Jgr9mvYG1G0Bbjcg+cL65Xd/37FaXxrh0/VtI0b4uaREV0jxBZrp2vxIM7Vb5VcjuyOuM/3o4/WvJ9C1fUPC2saXr0e2XUfDGor5q/wzQ7unurDK+4aveyuEqDrYeHT95Hz/mS+Tcn6LsfO8SZRTxlKWHqP3ZaX/GL+Tt97PavjraXWlRaP8RdF/dav4cu45N69XhLfdPqAx6dMO1fVuganb63oOn61aEG3v7WK6ix/dkQMP514D8SrWHW/h9ra2AWa2v9Le5syp4dGj82Mg/981337LGrLrHwE8LyiRne2gezk3dQYpGUD/vnb+FeRxPRi3CtHqfE8GVqv1CeFrfFSm4+ifT77mv8e0eT4JeNFjUs39jXBwPQLk/oDVX9nCRZfgf4PZCCBpSKfqGYH9RXVeNbOPUfBmu6fKpZLnTbiJlHUgxMK83/AGOro3XwB0Lc25reS5gb/ZxO5A/JhXyeJ/3OXqj9Byz416/oewUUUV4B9AVNW1LT9JsHv9TvIrS1jxulkbABPQe59hzXO6Z8SPBeoX6WVvrcayyHahljaNWPoGYAfnXnv7Q15JP4r0XR726e00sRCZ5AhYAs5VnwPvFQMY9z61saT4E+GHiXRltNB1Ay3ERDtcxzk3GAedyN0B/3RjtSvqezDAYeGHjVruXvdlovU9F8Q69o/h+1S51rUIrKKRtiF8ku2M4AAJNctN8XPA0blRqF1JwfmS0cj9a6LxX4Y0fxPp0Nhq8MkkMMgkj2SFGBAx1HYg814x418L6H4e+LPh/TrWzB027NuzwSOzglpShznkg4BobaJy7DYSunGpzc1m9LW0PYvBXizS/F1lcXekrcrHbzeU3nx7CTjII5PGPx9ak8PeKNI17VdT07TZmmk011SaQAeW5OeUYHkAgj8K0tL06x021Wx020gtLcMSsUShVBJ5NeJ/s7XC23jXXNPkwss0JKgjqY5Dkfk2fwouZU8NSrU61SCa5bWXz6npfhjxzpPiDxLqWg2sN1DdWDOCZlAWUI+xiuDnr2Pasv4n/EVfBl9aWMWlfbp54jKS02xVXOAOASTwa5L4axA/HrxG0PMcbXjNg56ygfzNQftKN9n8QaDeKMslu7YPQ7ZARSvod1LAUPr0KVrxcb287Gvonxrs5L+O217RJtMjcj9+khcIPVlIBx7jP0r0XxLqJs/CeoatZXUC+VZvPDOV8yPhcq2B94dOlYvxaj0a5+H1/PrSwIfs+61dwN6zY+QJ3znjA7Z7Vg/s/3FxqPw8u7C6ZniguJIIi3OEZASo9gSfzp31sc9SlQqUfrNOHKk0mr3T9Gzz/QdX+KXje5nTStWvJPJAMvlzJAkYbOOmPQ17D8MtJ8VaRpVxF4q1X7fO8oaEGYymJccgsRzk/XpXz54I0fUdT1W4sbPXLbRZIoWeWW4umgUhSAVyvJOe3tX0V8PLiyj0G30hPFVr4gvbVCZpo7gSOQWJGeScDOMn0pRPQzuKpx5KajbTRR1Xz2PIfEfjrXPD3xc1a6hvJ57SK7MMtm8hMTxrhSAp4U8ZBHf6ml+NN8sviTw/4y0m4aW1ubVJbaQcFHickr7EZGR65rW0/QdN1r46+KdL1C3SW1ktpWYH7yswiO5T2YFiQa878c6PqfhnVX8N31001vbO01uf4GVwPnA7EhRkeoNS7pHfhYUJ1qfLpJRV/NNfmnY9z8QfDzwz4uvl8TztexSXVssjRwSKqyHblWOQTnGBwecCvJPgzoWk6940k07WLY3MC2sjrGWK/OCvJxjsTX0F4I3f8ACHaF54bd/Z1vvB6/6tc15N8JPCuvaL8U7iW90u7gtIY7hftDRkRuDwuG6HOR0/pVNao8vB4ucaFenKfwr3de19vwPXdA0HRtAt3g0bTYLKOQgv5YOXI6Ek8mtKiiqPnpTlN80ndnjH7aGqnTvgLqVsjYfUru3tAM8kb/ADD/AOi6988A6SNB8DaFooRENjp0FuwTplY1Bx+INfOP7VGda8X/AAt8Dx7C2p+IVuJQecIhRRkeh3v+VfVNfa5HDlwifdt/p+h5mId5nzx+2jo95pWl+HPi5oUX/E18IX6NMQP9ZayMFZW9RuwPYO1ek6NqOm+ItAtNVs9l1pupWqzRhxkSRSLnaw+hwR9a6rxbodl4m8L6n4e1FN1pqNrJbSjHIV1IyM9xnI9xXzl+yFq13a+GNc+G2tPjV/CGpS2pQnkwM7YI9g4cewK+orHPcO3TjXjvH+vwZeGnaXL3OH8FeH7fRvF3jz4Da3u/si8R77RmY5xBIAflJ6lco31javn/AFbTbrSbi4h1MbZ9NnOiauvcIARDL9MKR7eWvPzV9VftaWF1oOoeFfitpcJa40C6EN8FwDJau3IPtlivt5lebftT+FkutOt/iZ4eYyadf2sVvq3ldJIXKtDMfxCA+4Svo8rxU8RQo4qm0pwa32ts0/Lf5G+LoKrhmn9n8n/kzW/Z51gat8Mv7JvGL3mg3T2EqE/egfLxn/0Yv/ARW3+yLqLeF/GXi74V3zhfKnOo6buOPMjOAcf8A8s/ga+e/gj4ubwt49g+1Sf6HqKDT77n5cEgxS/gQvPpu9a9h+KFxN4K8feE/ihZIf8AiX3a2epAfx27Z6/8BMi591rtx+HWIwc4L7O3p0+79GflE0sv4idPaOJSflzq/wCev/gSPreWPzopId23zEKZ9MjGa8U/Yj2/8KSu4wMtD4huoy2OvyRn/CvbbaSObypYXDxyBWRh0ZTyDXin7EBX/hTGuRbgXTxNcbgO37uL/CvhWr4Wqv66n3eWu1T+vM9sooor5o+jOF+Lt94NgttOsfGFlczxXLuYJoEO6AqF3HcCCPvDgZz6cV4/fN4fh8daKPh22p+YJkXzJWPzyFhwoIzjGc54NfR2r6VpmsWwtdVsLe9hB3BJkDAH1Hoaz9E8I+GdEvftulaLaWtztKiVVJYA9cEnik1c9nBZjSw9Llak3rpf3dfI3WxuOOmeK8r+LHh/XNU+IXhi+0vTZ7iKBkMk6L8sWyYMdx7cc8++K9ToptHnYXEyw1Tnir7r7xT1NeVeMfhtrCeKz4o8E6jFZXkkhklikfZtdvvMpwRg5OVI716pRQ0GGxVTDScoddH2ZxHwt8CnwnFdXt/efbNWvf8AXyKTsQZztBPJJPJJ61T+K/w91DxleW93aa1Fb/Z4vLW2njPl5JyWDLyCeOx6CvQ6KLI0WPrqv9Yv7x5Afg9qupTRSeI/Gc94IwFVUjZyo9FLtgflXpvhnQ9O8OaPDpWlxGO3iycscs7HqzHuTWlRRYWIx1fERUaktF02X4Hmes/BvQtT8QXeptqN3bQXEhl+zQouFY/ewxzwTk4xxmt3wN8PdD8I381/YS3c9zLH5QedwdiZBIAAHUgdfSuvooshzzDE1IezlN22MlPDukp4pk8TJbsupyW/2d3DnaV45K9M8AZ9BS614b0DWrmG51bSLS9mgGI3lTJAznHuM9jWrRQc/tql0+Z3WnyAAKAqgAAYAHYUUUUGYUUUUAeGa6p139uTwVp+1Hi0PRZbt+c4Zllxn6FkP4ivqOvmP4Jxt4i/bJ+I3iDG6DRbGLTY2ByAx2L+vlSGvpyv0LAQ5MNTj5I8qo7zbCvlf9oK1b4T/tA+Hfi5Z7o9D8QMNL8QKo+VWwAJDj/ZAb6xH1r6orjPjb4Ht/iN8Mda8JzbFluoN1rIw/1U6fNG3t8wAPsTXRVpxqwcJbMlOzuY/jfR7HxF4UvtLvFSe0uoGR8chkZSCR+ByCPQV4F+z7JHfeFfEfwk8XKZpNDkm064XHMlnKWCuvupyQe3yV3f7KvjG48SfDk+H9aDJr/hiX+zNQik+/tXIjY/gpQ+6H1riPjVaP8ADn406H8SbdNmkagV0rWsdFR/uSH6AD8Yh615nDtd4erPB1el/uej/R/ee3RqRlFSe3X0e/3M+TPHOgXvhjxJqOh32Vu9Ku2tXOMblB+Rx7Ecg+mK+kp5R49+AMk2BNc3GlFiB/z8Qjnr6sn61n/to+Dpja2PxB03LRuqaZquwZGB80Eh9iAUz/sJ685P7KOtpdeH9U8O3DBjazC4jRj1jkG1h9Mgf99V9dhZWrypS6q3r5/cfl/iDgZ4fDwxUPioTUl6N/52Z9Lfsx6+3iP4JeFb+Ri00FuLKUnrmBjGP/HVWuS/Ys/0XwX430dlYSWXiiVWLHDH5QOR2+7WZ+xddPp0PjbwPKSG0bWjNEpGP3cmVz9D5QP41p/srMIfGPxj0tB8sHiUzg4wMPJKMfhivicTScI4iFtv+CfU5fUjOqpRejs16P8A4c9yooor5A+jCiiigAooooAKK5P4keN7XwXaWss1hNey3TOsSI4RRtAJ3E9Oo6A150Pjdrc8jLaeGLNxztUSSOw+uAP5Um0ehh8sxOIh7SEdPVHuNFcQfHcmnfDqz8Va9o9zFPO/lvbQoVwxZgD85yFIGefWpfhj46j8aw3x/s1rGWzZMr5vmBlbODnA5+U8Yp3RjLBV4wlUcfdi7N+Z2VFeX/GD4jaj4Y1FNE0e1RbpoVme6nXcoUk4Cr3PByT+Vdv4H1S51vwhperXkaR3F1biSQJ93PqPQHGcUXHUwVWnRjWktJbGleX1lZIHvb22tVPQzTKgP5mqg8QeHycDXtKJ/wCv2P8AxrxT9pS3kXxbp1y5DRS2W2MehVzu/mKrfDvRfhhqOmWEOu6hc/21dSGMwB3RFbcQgBC4GRjknqanm1selTyqn9VjiJSbv0SufQ1FNijWKJIlztRQoycnAGKdVHhBRRRQAU6MZkUe4ptUfEV0bHw7ql6pw1vZTSg+hWNiP5U0ruwM8m/YXEepn4keLFjP/E18RvskIxuQbnAx1GPN/WvpevAP2BrJrb9ny3u2cMb/AFS6uOvTDCPH/kPP417/AF+lRXKkkeOFFFFUB8q/FCJfhD+1TpXjBP8ARvDHjiP7Jqh6Rx3WQN57Dny3z7ye5r034t+EbPxn4J1HQr8AJPCybtuTG3VXHurAN+BrX/aN+HcPxM+FWp6AqgajEv2rTZO63CAlRnsG5U+zVwP7MPjqXxx8L4I9UY/23ozf2bqaPw5ZRhHYf7SjB/2lavns0UsPXji6e8d/Nf1dP5Hdg6vK7Pb+rnm/wiupPF/gXxH8G/GhMWtaXA+nTM7bi8Wf3E49djhOe4C+tfO3wk1O48C/FyOz1ZTbYnk0y/Rh9wltpz/uuqn8K+kf2hNNuPA/jDR/ivpMJL6fOtlrMaj/AI+LN+Ax9SAdufXZ6V4T+1jpdvZ/FU63p+DZ67ZQ6jFKn3XZhtZhjuSu7/gXvX13tVKMK9N3tb7nqv8AJmeeYCGMws6FTZrlb8mtH8vzPdPgROdP/an8aabuZEv9HjuNh6M6mE5/Jn/Ouj/Z9As/j58arGPiJry2lCg8Bi8jE4/GvDPhV4wY/G3wj4rklKPquliyuGOMG4iBjYf8C2Icf7Yr2/4SeXH+1j8V4yNjy2ttKikYLL+7y3/jw/OvFzmnZ1asdpJ/p+jR8rw9OcI08NUXvQjBP5Nxf4xaPd6KKK/Pz7gKKKKACiiigDyH9pxV/sjQWwN32mYZ9ti1jfD3xz4zsdJ0jRNI8Ird2g/drOIJl80F+W3j5BjJGeRXbfHPw7q3iLw7YQ6PZm7uIbzcyBgpCFSCecDGcV03gHTLvRPBWk6Te7PtNtb7JQjblDFi2M98ZxS6nvRxdGGXQhKKk7vRvbfUyfjVbm6+Ger9MxLHLz/syL/ia4b9mJx5/iCPnOy3b8MyV67rumWutaNd6Te7/s91GY5NjYYD1B9c4NYngLwPpHg1bv8As6a7uJbrb5klwyk7VzgAKAO5otrc5qOMpxwFTDy+Ju6/D/I8x/aYtwviHR7oD/WWjIT6lX/+yrc8F/E7wlofgjR9NvLi7e6t7ZY5khtmOxhnucA/gTXbeNfBOi+LpbKTVvtINoW2eTJs3BsZB4PoOlZcfwn8CIoU6TNJju93Jk/XBpWdzpjjcHUwlOjX5rx7W8+5zP7SFqt34d0TWYCHjSZkDD+7IgYH8dgrzrw9efD630qBdb0TWr7UOTM8N0I4/vHAUdfu4z75r6UvtG0m+0gaPd6fbzaeqqq27L8gC/dx6YrJl8AeCpCC3hnThgADbHt4/A8/Whx1uPCZtSpYdUZqWjezt+pd8G+ILHxN4fh1bTo5Y4GZo/LlHzIy8EH1+tbFV9NsbPTLGKx0+1itbaIYSKJcKverFUeHUcXNuC06BRRRQQFcn8ZdQ/sv4R+Lr/dtMWj3O35sfMYyoGfqRXWV43+2Zq39mfAPVoAwD6jcW9oo9R5gkOPwjrowlP2leEe7RFR2i2dp+xpp82m/s3eE4ZsbpY57gf7sk8jr+jCvYK5z4YaL/wAI58OPDmheWiNY6ZbwOqdN6xjdj/gWa6Ov0U8oKKKKACvk7xDCPg3+1oLzAh8LfEFdsh6JDeFuvt+8IPpiU+nH1jXkf7WfgBfH/wAH9Qt7WLdq+mn7dpzD73mIDlAf9pcj6kelcmNpxqUmpbdfT/gb/IuDaloP+Jvh+18ReGr3Sr1MwXtu9pLkfd3A7W+obke+K+JPHMFxq3wNtYL8H+2vAmsSaReA8kW8hOw59A6bB9K+uvgB4zX4kfB+w1C5m3anAv2HUcjBFxGB8xH+0pVvxNeJfErw39k+OGseHZlENj8QNFeBN3CpqEfMZ69d6L9fNNZ5FWboywlR+9BtfJ7fdL8z152rUU16fft+J84+HNSuLXTRNbMBc6Rex6jb+oGQrj8xEfwNfW/wA1CLVf2lvF2pQ5aO78J2c6ljk4b7KR+hr4xiebTb2eGZCrAPbzI3bOQQfcHn6gV9GfsJapd3nxY1RZmQ7fDn2ckDkpHNDt/EAAfhXTjpJ4SonvZ/k/6+R8xSwbjj41ltqn83F/g0/wDwJn2hRRRX5wfShRRRQAUUUUAFFFFABRRRQAUUUUAFFFFABRRRQAUUUUAFeBfteq2r6j8NPB0cazHVvEas8Z/iCbEwfY+a35V77Xgvi9f+En/bZ8BaFtSWDw/p76hMCx+VyHdePUEQn8a9TJqfPi4+V2YYh2ps+qVAVQqjAAwBS0UV9yecFFFFABTJo1liaNujDFPopSipJp7AmfIXhBD8I/2sdY8HzZttA8Zp9qsF6RpcEkhR2HzeagH+0n49H+174XutR+HcXi7SGMer+FrpNSiZQcmNSN/T0+VvolbH7b/gafXPhxD410ZWTXPCk4vopEHzeSCDJ/3zhX/4Aa6b4ZeKdN+JHw107XzDFLDqVqYr62blVkxtmjI9M5/Aivl8dCpgq0MRHpo/P/h1+KO6jPmTij4I+P1nZSeLrXxXpMYTTvE9lHqkYUcJM2ROn1Eitn616X+wbJbyfFvUfItzBt8Pur/OW3uJYstz0z6Vg+MPAt//AGj4h+EscbSav4fvZtS8OqT813ZyAM8K+rFdkgHqsg6mtP8AYSU2/wAa7+2uFaGcaTcIY3BDBlePII9Rg/lX0GY1FLCzqx2lF/ijNq9VS7v8ep9x0UUV+dncFFFFABRRRQAUUUUAFFFFABRRRQAUUoBPQGiQeWu6T92vq3A/WgBKKzLrxD4etVZrnX9IhVRli97GMf8Aj1Y178TPhzZB/tXjvw1EU+8p1KIsOM9AcmtI0py2ixcy7nWUV5xe/Hb4Q2eRL480xzjOIUll/VUIrj9d/as+Fmnr/oP9uas2cYt7MRge+ZGX+VbwwOJntTf3EOrBdT3evC/2eUHiH9rv4peJX2SppkKafExAJQ7lQYPbiBh+Nb/gv9oX4W+IrG2uP7cbTLyaTyxp95Cwn3DoBsDKc9jn8qxv2AYZdS0Xx140uIlEmta8x8zu2AZCPoDN+te5kWFqUqs5VItWVv6+45sTNSSsz6eooor6Y5AooooAKKKKAI7u3hu7WW1uYllgmRo5I2GQykYIPsQa+Q/g2k/we/aD8Q/B+/dl0TWWOoaC7t652jPclFZCe7RCvsCvm79ujwnqMnhvQvib4ehY6x4TvVmkdFJYW+4NuOOyOqn2DMa5sXh1iKMqb6lwlyyTIP2mPhjq3imHTvGngdjb+M9CYNbmNgrXMQOdgJ43KSSM8EFh3FeV/sseD9T8H/tFXWl68GbVz4bN5co2C0MkxjYqSCQSA3J9zXt3hX48/C7XdFtL6bxbpumXMtqJ57S7cxvAwwGQkjBIPQAkkcivnPUNf8P+P/2ifEniy2tvHV3pH2eO1sJfC0TpcTyIkcY3Nj5FYK5wcdq+ewn1p0Z4WomopPodVRw5lJM+3Nj4zsbHrisy817QbMN9s1zSrbaMnzbyNMD8TXyvfeHbTUJdrfDfxFdjgC58a+ORaiLHXMSurnp6n6VlXnhnwlEjrqnir4NeFUDf6uxt5NYuF7YJkYg/Ue9cccth1m/uT/Jt/gU677H1Be/E/wCG9lu+1ePfDUZUZK/2jGW6Z6Ak1jXfx2+ENs5STx5prtnGIYppcn22Ic185hvgbZwhb74varfAdU0rw3Ha89flJhyvPvV60vvhJJAq6LafGzxKoCgrBPIEb2O3GB3rojldLtN/K35ol15eR7nffHz4dWyB4pdfvUIPzW+iXBXvnllX0rltZ/as+Humso/sXxRMHJCn7LGmcHB4aQHggj8K4ex8KJqDBdD/AGX/ABVfuyfJPruuzxI/qWDkLk89CK6XSvhh8Upgr6X8DvhV4b3MATqGLt1HTPDMOMmumGUU/wDn3L5tL8mS8RLuV7n9sLwgPlsvCOuTMR8vnTwxDPYEgtge/arD/tOSyxs0HhbQLTGPmu/Flu4HOPuxIWPXPHYGtyL4A/Fm/eZb7xt4G0KNxgf2N4WgLYyONxjRgP8AgR6Vop+y5dXWw6x8WPEkxAw/2K3jtc9QR8ueCDXTHJqP8i/8CZH1iXc4eb9ovWplyup/DPTRkAvLe3tz/wCOxxZ96zrz9oDXQpMnxQ+HkIH/AD46BqMzEn2kUDA9a9Rsf2OvhHAytcSeIrwjqJb5VDf98oD+tbsP7K/wPjA/4pGZyBgl9TuTn3/1mK6FlGHXT8v1uR7afc+a9Z/aE1yJgIPixf3aN94Wfg62iK8dmklB61gS/HDxlq/mrZ/ETXLD5hiW9nt4EOQf4IoWYDjtkDjmvtK1+AHwbto/Lj+HujMPWRGc/mxJres/hf8ADazhEVv4B8MKgOedLhY/mVzW0cvoR+yvuX+RLqS7n563vijxRqAWbVf2gJVkbIMcE+oEDp12Rhaxbix8G3jvLqfxb1a4lZvmYaLNKWHqS8qmv050/wAI+FNPhmh0/wAMaLaRTDEqQWESLIP9oBefxrzfxTonxf8AEHizUNJ8PSeHPA3hi3Kxwaotol5e3a7ASUQ/LGASRzgjGRmto4dR+F29Ev8AIXNc+GZtH+EN1bRL/wAJz4hkvFAQJbeGURZDjAAHnZLE9yaTTvCvw+kWRivxJ1FUPL2ehQoo6cHMrYP/ANavpT9of4Ra1pPgqL+zda+IfjnxTq12lpbYvCltB/FvkjjAUABSAWIGTkniuh8Z3v7Qnh34RX/ibUtd8O+FotG05JBaWNkdQu52UKv7ySQ7Bk8lgGxz1pqi19t/h/kF/I+bbTwx8MlaJbf4d/GO9nHJOyGPGO4Aiati0milmnsNK+FvxOvJpGEIt7jxC8APHygxQwJzjt7nrXtWqfF288UeE/h/8OdA+JOmS+LvE3lprWt2ZVWsV273VVACiVifLX7pyvQE5HAfBz4f+C/HnxH1nw94h0u40qDTWnBsruyuDqMuzAF1NfkgI5Y52D5TgjHcr6rF/E2/mw5mUPCHhDx5YSX8PhH9m86Lq15YTW0epX2oTOLcMpBZPPbaH9MYPOOma+oP2WPAl/8ADv4L6ToOsW6W+qu8t1fRqwbbJI2QpIJBIUIuQccVgfsl3lw9v420m18Q6j4i8NaVrrWui6heymZnjCAugkP3gpxyOOcjrXuNaU6Uabbj182/zE22FFFFaCCiiigAooooAKbIiSRtHIiujAqysMgg9QRRRQB4h45/ZX+Efii/e/j0q70O4kYtJ/Zc/lxuT/0zYMo/4CB1rK039kX4b2sH2aTWfFk1ru3C3/tEJHk9ThUHXA/KiigDfsP2XfglaFGbwg9y6nO641C4fd9RvwfyrrtH+D/wt0ly9h4A8OxsRgl7FJP/AEIGiigDqdN0LRNNiEWm6Pp1lGDkJb2yRgHGOigdqvqqqMKoUegFFFAC0UUUAFFFFABRRRQAUUUUAFFFFABTZo45oXhmjSSN1KujrlWB6gg9RRRQBwfjb4OfDfxb4dk0PUPCum2kBcSxy6fAltNFIBgOroBz9cg9wa5C2/Z4spYk07XviR481zQo8hdKudTKwuufuOyAM64yMZFFFAHrvh7RdI8O6Pb6Poem22nafbrtit7eMIij6Dv6nqa0KKKACiiigD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DUAN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gvby1sYDPeXMNvEvV5ZAij8TWX/wl3hX/oZdG/8AA6P/ABoA26KxP+Eu8K/9DLo3/gdH/jR/wl3hX/oZdG/8Do/8aANuisT/AIS7wr/0Mujf+B0f+NH/AAl3hX/oZdG/8Do/8aANuisT/hLvCv8A0Mujf+B0f+NH/CXeFf8AoZdG/wDA6P8AxoA26KxP+Eu8K/8AQy6N/wCB0f8AjR/wl3hX/oZdG/8AA6P/ABoA26KxP+Eu8K/9DLo3/gdH/jR/wl3hX/oZdG/8Do/8aANuisT/AIS7wr/0Mujf+B0f+NH/AAl3hX/oZdG/8Do/8aANuis7Tte0TUpjDp+safdyDqkFyjn8ga0aACiiigAooooAKKKKACiiigAooooAKiu547W1luZmCxRIzux7KBkmpayvGP8AyKOs/wDXhP8A+i2oA/OHxb4h8f8A7R3xZOm6a0s6zyP/AGdp7TbILSBc/M3YHHLN1JOB2FdT/wAMa/Fv/n68Mf8AgdJ/8aqt/wAE/f8Ak4FP+wTc/wA0r9E6APz1/wCGNfi3/wA/fhj/AMDpP/jVH/DGvxb/AOfvwx/4HSf/ABqv0KooA/PX/hjX4t/8/fhj/wADpP8A41R/wxr8W/8An78Mf+B0n/xqv0KooA/PX/hjX4t/8/fhj/wOk/8AjVH/AAxr8W/+fvwx/wCB0n/xqv0IlkjiQvLIqIOrMcAfjXP3njrwXZzmC78W6HBKDgo9/GDn6ZoA+F/+GNfi3/z9+GP/AAOk/wDjVH/DGvxb/wCfvwx/4HSf/Gq+/tM1bS9UjEmm6lZ3qEZDQTLIP0NXKAPz1/4Y1+Lf/P34Y/8AA6T/AONUf8Ma/Fv/AJ+/DH/gdJ/8ar9CqKAPz1/4Y1+Lf/P34Y/8DpP/AI1R/wAMa/Fv/n78Mf8AgdJ/8ar9CqKAPzK+JXwH+J3wi0mDxbqL2i20U6oLzS7xi9u5+6TwrDJ4yO/HcV9i/sa/E3UviR8MZG16Tz9Y0i4+yXE54M67QyOffBwfUil/bl/5Nt1//rvaf+lEdea/8E1/+RX8X/8AX7B/6AaAPrmiiigAooooAKKKKACiiigAooooAKyvGP8AyKOs/wDXhP8A+i2rVrK8Y/8AIo6z/wBeE/8A6LagD4B/4J+f8nAp/wBgm5/mlfonX52f8E/P+TgU/wCwTc/zSv0ToAKKKKAA9K8N/aS/aG0P4VxHR9Njj1fxRIm5bTdiK2B6NMRz9FHJ9hXV/tGfEiH4XfDC/wDES7JNRkxbabC3R52BwSP7qgFj9Md6/Pn4aeFNS+Jfi281vxBd3E1v5xmv7h2y9xIxztB9T39B+FROahFylsdGFwtTFVY0qau2WfEPjH4v/GLUZDc6jqmoQk/8e8DeTaRA9sDCj8aLb4FeMpog8lxpEDY+487E/wDjqkfrX0KBo/hnQzgW2m6baJk4wqKP6n9TXm2pfHjw3BdmKz0vULyEHHm/KgPuAefzxXnfW69V/uo6H2byDLMBBfXavvP5fha55vceBPiX4Hl/tTS/tkJjO43Ol3JyMeoXDY+or2z4Dftcazpd/b6D8Ti2o6cxEY1VExcW59ZFH319T94e/Sr/AIF8d+H/ABhG40u4eO5jGZLaYbZFHqB0I9wa5H40/DO11qwn1zQ7ZIdVhUvLHGuBcqOvH9/09elXSxslLkrKzObH8NUpUPrGAnzR7b/c/wBD760y/s9T0+31DTrqK7tLiMSwzxOGSRDyCCOoqzXxB+wN8WLiw14/C/W7ovZXgaXSWkP+pmA3PEPZgCQPUH1r7fr0T40KKKKAPEP25f8Ak23X/wDrvaf+lEdea/8ABNb/AJFfxf8A9fsH/oBr0r9uX/k23X/+u9p/6UR15r/wTW/5Ffxf/wBfsH/oBoA+uaKKKACiiigAooooAKKKKACiiigArK8Y/wDIo6z/ANeE/wD6LatWsrxj/wAijrP/AF4T/wDotqAPgH/gn5/ycCn/AGCbn+aV+idfnZ/wT8/5OBT/ALBNz/NK/ROgAooooA+Gf+Cj3iKW48aeHPDKyf6PZ2TXTp/00kbAP/fK1c+EOjx6L8PNJt1QCSeEXMrf3mf5v5EVyn/BQ2zmg+N1neOp8q40iLyyeh2u4Neg+C7iO58HaNPEQVewhxj1CAEfmDXm5k3yRR9nwXCDxFST3S/U8d/ak1q5F3pmgxyMtt5ZuZVH8bZwufXA/nXp/wAHP2cPBmp/DrT9Y8Ui8vdR1O2W4HlXBiS3VxlQoHU4wSTn6V5f+1PpL/bNK1tWXy2RrZ13cgg7gcemM/lXonwe/aW8LaN8PrDRfFNnqEV/pluLdHtohIlwijC45G1sYBzxx1qYqp9Wj7I5M3cf7Uq+3+V+1jxLx5oV18I/jJLp2n3jziwnjlt5W4aSJ8EK4HHQkH1r6hidZIklX7rqGGfQ818s+NvEF18WPjC2pxwJZjUbhIoY3cfuol4G49zgEmvqaJFjjWNchVUKM+grLH3tC+57fBzdq1vgurfj/wAA+XvHizeBPjaNS0pvIktb6HUbbH8J3B/yyDX6kaZdxX+nW19D/qriFJU/3WAI/nX5eftEyJdfFCWKEglLeGJsf3sdP1r9NfBlrLY+D9Fs5gRLBp8ETg/3ljUH+VepQbdOLfY+LzWEaeNqxhspM1qKKK1OA8Q/bl/5Nt1//rvaf+lEdea/8E2CF8LeL8nGL2D/ANFmvp7xz4X0bxp4VvvDPiC1+1abeoFmj3FTwQykEcgggEH1FfLf7Q914X/Z7+Ecnw7+HpnttY8TOz3M8kxedLcDa7luxI+RcAcbj1oA7D4t/tb+C/B+qz6N4d02bxRfQMUmkinENsjDqBJhi5HsMe9cr4P/AG2dIutQS38VeDLnTLZ2AN1Z3f2jZ7shVTj6En2rwT4HfDKz1+xbX/EMLyWW8pawbiolI6sSOcdgO9dh8SfhJ4duPD11eaDZDT7+2iMiLGx2ShRkqQe57EVyyxlOM+Rnv0eHMZWwv1mKVrXS6tH3l4Y17SPE2hWuuaFqEF/p92m+GeJsqw/oR3B5FaVfDv8AwTp8a30Hi/WfAc8zvp93aG/tkY5EUyMqtj03K2T/ALlfcVdR4AUUUUAFFFFABRRRQAVleMf+RR1n/rwn/wDRbVq1leMf+RR1n/rwn/8ARbUAfAP/AAT8/wCTgU/7BNz/ADSv0Tr87P8Agn5/ycCn/YJuf5pX6J0AFFFFAHy5/wAFCvAk2teBdN8a2EBkn0OQx3e0ZP2eQj5vor4z/vV82/D34sReHPhzPptxEZ9RtG22CMDtZW55Popzx3yK/S3U7G01LTrnTr+3jubS5iaGeGRcrIjDDKR6EGvzf/ab+A+sfC/XJ9T0yCe+8J3EhNtdAFjbZ/5ZS+mOgY9frWdSlGqrSOzBY+tgpupRdm1Y5vwT4J8efGbxDPdxSNLErf6Rf3TFYIc/wjHf/ZUV7dp37Jegragaj4t1GW4xybe3REB+jZJ/MVk/s+/H7wj4d8J2PhPxBpTaOtqCq3lqhkjmJPLOPvBj3PI+nSvdrP4rfDe7g86DxroxTGfmn2kfUGvYwtDDciu7nzuOxWMlUb19d7nzN8S/2Z/Enhuyk1XwxqA1+1hBeSEReXcoo7hQSHx7HPtWJ8Kvi1No8Mmk+KJJri2ijY28zAmRGUcRnuQcYGehr6O8Y/tC/DXw/bubTVm1u6A+SGwQsCfdzhRXyJqMOsfFn4o3LeFvDAivdVnLpY2YLKmerMTwPVm4FcWYYbDyVos9TJM0xuFn7Rafr5NHUfAXwxf/ABc/aBsmvIjJafa/7S1JsZVIEYHZn3O1B9a/TevKP2aPg9YfCTwZ9lZo7rXb7bJqV2o4LAcRr/sLk/UkmvV650klZGk5ucnKW7CiiimSZ/iXWdP8O+H77XNWuFt7GxgaeeRjwqKMmvyy+KfirXviv8RtY8Tm0urhpCzxW8aFzb2ycKMDoAMZPqTX0h/wUE+KmWt/hfo9xwCt1rDI3U9Y4T/6GR/u+lTfso/D/wD4RfwYfEGowbNU1lA+GHMdv1Rf+BfeP4eledmeYQwFD2kld9F3OvBYSWJqcq2PF/hl8Y10mztdF8QWS/Y4VEcVzbJho1H95Oh+o5+td/8AE7x/pNj8PZr/AEm+gu5b9Tb2vluDgkfMxHUbQe/fFdp8W/gX4R8WQ3GqWRj0DVApd7mJQIXwMkyJ0/4EMH618geHfDeo+IvGVp4V0Qi+u7u8+zW7R52OScbxnouBuyewrjwNbC5j+8pXTW6PoqmcY/AUHh6jUk1ZPqj6Y/4J0eDLy48X6146miZLC0tDYW7EYEk0jKzY/wB1V5/36+465f4VeC9N+H/gPS/CulqPKsoQJJAMGWU8vIfctk11Fe6fJBRRRQAUUUUAFFFFABWV4x/5FHWf+vCf/wBFtWrWV4x/5FHWf+vCf/0W1AHwD/wT8/5OBT/sE3P80r9E6/Oz/gn5/wAnAp/2Cbn+aV+idABRXP8Ajzxp4Y8C6L/bHirV4NMszII1eTJLueiqBkk8dqv+Gtc0jxJolrrehX8N/p10m+CeI5Vx0/n2oA0ahvbS1vrSW0vLeK4t5lKSxSoGR1PUEHgivO/Fvx3+FXhXXrjQta8W20GoWx2zwpG8nlt12kqCM+1ZP/DTHwW/6HKL/wABpf8A4mgDjviX+yD8P/ElzLfeGru78LXMh3NFAomtSfaNiCv/AAFsD0ryW7/Yk8ZrORaeMdAkhzw0scyNj6BT/Ovov/hpj4Lf9DlF/wCA0v8A8TR/w0x8Fv8Aocov/AaX/wCJoA8Z8H/sR26XEcvi7xpJNED80GmW+0t/20fOP++TX0z8Nfhx4N+HelnT/CeiwWKvjzpjl5pj6vIfmP06DsBXGf8ADTHwW/6HKL/wGl/+JqfT/wBo74NX17DZw+NLVZJnCIZIZEXJ6ZJXA+poA9ZopFYMoZSCD0IpaACuN+M/jzTvhv8ADrVPFWoFWNvHstYScGeduI0H1PJ9ACe1dlX56/ts/E6Tx98S4vB2hytPpOiSmBFiORcXZOHbjrg/IPx9aAOQ+C3hjUfi18WbjWvEDvdWyTm/1WZs4kYtlY/+BHjHZQa+2lCqoVVCqBgADAArhfgb4Fi8A+ArXS3Rf7QnxcX7jvKR936KMD8DXVeJdZsPDug3uuanKIrSyhaWVj3A7D3JwB7mvzTOcc8fiuWGsVov68z7HL8MsLQvLd6s8a/a5+IH9geFl8JabPt1HVkP2gqeYrbv+Lnj6Z9RWx/wT9+Fn2PTp/idrNtie7VrfSFdfuRdJJRnux+UH0B9a+fvBWia58fvjukMpdEvpzPeSDkWlmhGQPoMKPVmFfploum2Wj6RaaTptulvZ2kKwwRIMBEUYAr7rKsCsDhlT67v1Pmsdiniazl06ehbooor0TjCiiigAooooAKKKKACsrxj/wAijrP/AF4T/wDotq1ayvGP/Io6z/14T/8AotqAPgH/AIJ+f8nAp/2Cbn+aV+idfnZ/wT8/5OBT/sE3P80r9E6APMv2hfhBpvxg8M2ek3uqT6XcWNwZ7a5jjEgBIwwZCRkEY78Vv/CHwJp/w38A6f4S025muobQMWnlGGldjlmwOBz2rT8Z+LPDng3RjrHifWLTSrEOI/NuGwCx6KAOSfYCrug6vpuu6Tbato97BfWF0gkguIH3JIvqDQB81fEr9j7SfFnjfVPEll4yutNXUrhriS2ezE2yRjlsNvHBOTjHFc5/ww7a/wDRRJv/AAWD/wCOV9DeK/jR8LvCutzaLr/jPTbLUYMedAd7tGSM4bapAPt1rL/4aK+Cv/Q/6d/36l/+IoA8N/4Ydtf+iiTf+Cwf/HKP+GHbX/ook3/gsH/xyvcv+Givgr/0P+nf9+pf/iKP+Givgr/0P+nf9+pf/iKAPDf+GHbX/ook3/gsH/xyrGm/sQ6bFfwSXnj66mtkcNJHHp6ozqDyAxc4z64Ne1f8NFfBX/of9O/79S//ABFT6f8AH74O6hfQ2Vr4+0pp53CRhxIgLHoNzKAPxNAHpFlbx2lnDaQrtihjWNBnOFUYH6CpaByKivLmCztJbq6mSGCFGkkkc4VFAyST6AUAeP8A7XHxSX4afDGf7DOF17Vg1rpyg8x5HzzY/wBkHj/aK+9fJ37IngA654kk8bapEXs9Nkxa7xnzbk/xc9duc/7xHpWB8Z/F2rfHX45CPSRI9q8wsdIiOcJADzIfTPLn2+lfXvgjw5YeEvCth4e01QILOILuxgyP/E59ycmvneI8x+rUPZRfvS/Lr/kevlOE9rV9pLZfmbVfLH7Y3xA+1X8PgLTZsw2zCbUSh+9L/BH/AMBByR6kele9fFvxna+A/A99r05Vp1HlWcRP+tmYfKPoOSfYGvm39kz4cXfxX+LkmveIFe60jTJhfalJIMi5mLEpF+Lcn/ZGO4rx+GMu9pU+tTWkdvX/AIB6Gc4vkh7GO739D6h/Yq+Fv/CBfDddb1O3Ca5r6pcThh80MGMxx/kdx9z7V75QBgYHAor7o+YCiiigAooooAKKKKACiiigArK8Y/8AIo6z/wBeE/8A6LatWsrxj/yKOs/9eE//AKLagD4B/wCCfn/JwKf9gm5/mlfonX52f8E/P+TgU/7BNz/NK/ROgDyv9pH4P2/xg8LWWltq0ml3VhcGe3mCb0JI2sGXI7dD2x710XwX8B23w1+HmneEbW9lvltNzPcSDHmOzFmIHYZPAre8TeItC8M6W+qeIdWs9LslYKZ7qURpuPQAnqfarWlahY6tp0Go6ZeQXlncIHhngkDpIp7hhwRQB8sfFL9j8+KvHmreJNL8Yiyi1K4a5eC4tjI0bucsAwPIz0rmf+GH9T/6H2z/APAFv/iq+pfEnxT+HXhvVZNJ13xlo2n38QBkt5blQ6ZGRuHY+xrN/wCF4/CL/ooWgf8AgSKAPmz/AIYf1P8A6H2z/wDAFv8A4qj/AIYf1P8A6H2z/wDAFv8A4qvpP/hePwi/6KFoH/gSKP8AhePwi/6KFoH/AIEigD5s/wCGH9T/AOh9s/8AwBb/AOKqxpn7ENxHqEEl947ia2WQGVYbIhyueQCWwDX0X/wvH4Rf9FC0D/wJFWNP+Mvwqv72GytPH2gSXEzhI0+1qNzHoMnigDtrG3jtLKC1i3eXDGsabjk4UYGT36V8wft8fFT+wPCkfw70i526jrKb9QZDzFa5+57FyMf7oPrX1KK/Kj9oXVrrxF8cPFt9LK87DU5oEyc7UjYoFHsAtAHuP7Hnw/8A7O0mXx1qUGLm+Uw2AYcpDn5n/wCBEY+g96+iK+XPg9+0ZDY2dpoPjKxWO2gRYYb6zjwEUDADxj27r+Vd/wDH74raXovwzWfw1qtvd3mtq0NnNbyBvLTHzycdCAcDPc+1fnmZ4DG4jH2qR+J2T6W/4Y+sweJw9HC3i9t+9zxL9pHxnc/EL4kweGtD8y6srCb7HZxRc/aLhmCswHfJwo9hX3Z+z18OLb4X/DPT/DqqjX7D7RqMy/8ALS4YfNz3A4Uewr5e/YB+FY1bXpviZrFtus9OYw6WrrxJcY+aX32A4H+0c9q+5K+8w2HhhqUaUNkfMVqsq03OW7CiiitzIKKKKACiiigAooooAKKKKACsrxj/AMijrP8A14T/APotq1ayvGP/ACKOs/8AXhP/AOi2oA+Af+Cfn/JwKf8AYJuf5pX6J1+dn/BPz/k4FP8AsE3P80r9E6APJf2m/hBJ8X/CdjpdtrQ0q7sLo3ETuheJ8rtIYAg9Oh7V0vwQ8Br8NvhtpnhEag+oPaBmkuGXaGdmLHaOy88Cu1ooA+Q/it+yBqvir4g6z4k0rxlaW9vqVy1z5N3bu7xsxyV3A8jPT24rl/8AhiHxP/0PWj/+Akn+NfclFAHw3/wxD4n/AOh60f8A8BJP8aP+GIfE/wD0PWj/APgJJ/jX3JWN4l8V+F/DIibxJ4k0fRhNnyjf3scG/HXbvIz+FAHxp/wxD4n/AOh60f8A8BJP8asab+xHrq6hbte+OtNFssimXybR9+0Hnbk4z9a+qf8AhbHwt/6KT4O/8Hdt/wDF1PYfEz4caheRWdj4/wDCt1czMEihh1eB3dj0AUPkmgDoo4l0/SlhRnZLaAKrOcsQq4BJ7nivzO+AX/FRftJ2N8w8xJr67vXzz/BI4/Uiv0Z+J2o/2R8N/Euq7tv2PSbqfPptiY/0r8rPh/4w1XwTrUus6KsIvjayW8Uki7vK34y4HqADjPrWlKSjNSZnVi5U5RW7R75+1Z4N+Fmi2smo2040jxLON8VhZKGSf/adOkY/2hjPoea8N+FvgPxD8RfFlp4d8P2cs7yyL58wUmO1iJ+aRz0AH69Bk16Z8EPgP42+M2rnxLr11d2Ohyy7rjVLoFpro55EQP3vTd90e/Svvf4a+AfC/wAPPD0eieFtMjs7ccyydZZ2/vSN1Y/y7Yqq9VVJuSVicPSdKCi5XOX8Zapo/wABPgI11pemm6tNDtooLe3DbTNI7qgZj2yzbifrVL9mD4xv8YPDGo391pCaXfafciGaOKQvG4Zcqyk8juCPas39uX/k23X/APrvaf8ApRHXmv8AwTW/5Ffxf/1+wf8AoBrE2PrmiiigAooooAKKKKACiiigAooooAKyvGP/ACKOs/8AXhP/AOi2rVqh4kt5bzw/qNnCMyz2ksaD/aZCB/OgD8+/+Cfn/JwKf9gm5/mlfonX5ofsg+K9F+H/AMcoL/xZcnTbQ209lLNKpAgkbGN/cDK4J7d6+8P+F1fCT/oo/hj/AMGMf+NAHf0VwP8Awur4Sf8ARR/DH/gxj/xo/wCF1fCT/oo/hj/wYx/40Ad9RXA/8Lq+En/RR/DH/gxj/wAaP+F1fCT/AKKP4Y/8GMf+NAHfV81/tTfs6698VfGFl4k0PxBaWrR2otpba937FAJIZCucZzyMV6t/wur4Sf8ARR/DH/gxj/xo/wCF1fCT/oo/hj/wYx/40AfJH/DFPxA/6Gbw9+cv/wATVnSv2KvGy6jbteeK9DhtxIpkeFZGdVzyVBABP419Xf8AC6vhJ/0Ufwx/4MY/8aP+F1fCT/oo/hj/AMGMf+NAG3418Lp4k+HGqeD5LyaJL/TXsTcn5nXcm3efU9z6186fBn9j7S9A1s6t4+1G314Qvm2sYEZYGweGlzy3+709c17h/wALq+En/RR/DH/gxj/xo/4XV8JP+ij+GP8AwYx/40Ad1bww20EdvbxJFDGoVI0UKqqOgAHAFSVwP/C6vhJ/0Ufwx/4MY/8AGj/hdXwk/wCij+GP/BjH/jQBx37cv/Jtuv8A/Xe0/wDSiOvNf+Ca3/Ir+L/+v2D/ANANaH7Zvxc+HeufBS98N6B4q07WdS1C5g8uKxmEuxUkV2ZivAGFxyckke9Q/wDBNyxuYvA3ijUJI2W3n1GOOJiOGKR/Nj1+8KAPq+iiigAooooAKKKKACiiigAooooAKKKKAPmv47/spaH468QXHiXw1q6+H9Tu2Ml3E0HmW8znq+AQUY98ZB9K8s/4Yj8V/wDQ76N/4DSV9z0UAfDH/DEfir/od9G/8BpKP+GI/FX/AEO+jf8AgNJX3PRQB8Mf8MR+Kv8Aod9G/wDAaSj/AIYj8Vf9Dvo3/gNJX3PRQB8Mf8MR+Kv+h30b/wABpKP+GI/FX/Q76N/4DSV9z0UAfDH/AAxH4q/6HfRv/AaSj/hiPxV/0O+jf+A0lfc9FAHwx/wxH4q/6HfRv/AaSj/hiPxV/wBDvo3/AIDSV9z0UAfDH/DEfir/AKHfRv8AwGko/wCGI/FX/Q76N/4DSV9z0UAfFXh79iLUP7SjbXvHNt9hB/eJZ2jeY49AWOF+uD9K+ufAnhTRPBPhaz8N+HrNbXTrRNsaDlmJ5LMe7E8k1uUUAFFFFABRRRQAUUUUAFFFFABRRRQAUUUUAFFFFABRRRQAUUUUAFFFFABRRRQAUUUUAFFFFABRRRQAUUUUAFFFFABRRRQAUUUUAFFFFABRRRQAUUUUAFFFFABRRRQAUUUUAFFFFABRRRQAUUUUAFFFFABRRRQAUUUUAFFFFABRRRQB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493520" y="609600"/>
            <a:ext cx="89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Objective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402080" y="1869440"/>
            <a:ext cx="995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 smtClean="0"/>
              <a:t>Design and Develop more </a:t>
            </a:r>
            <a:r>
              <a:rPr lang="en-GB" dirty="0"/>
              <a:t>accurate and a better </a:t>
            </a:r>
            <a:r>
              <a:rPr lang="en-GB" dirty="0" smtClean="0"/>
              <a:t>University </a:t>
            </a:r>
            <a:r>
              <a:rPr lang="en-GB" dirty="0"/>
              <a:t>M</a:t>
            </a:r>
            <a:r>
              <a:rPr lang="en-GB" dirty="0" smtClean="0"/>
              <a:t>anagement </a:t>
            </a:r>
            <a:r>
              <a:rPr lang="en-GB" dirty="0"/>
              <a:t>S</a:t>
            </a:r>
            <a:r>
              <a:rPr lang="en-GB" dirty="0" smtClean="0"/>
              <a:t>ystem </a:t>
            </a:r>
            <a:r>
              <a:rPr lang="en-GB" dirty="0"/>
              <a:t>- </a:t>
            </a:r>
            <a:endParaRPr lang="en-GB" dirty="0" smtClean="0"/>
          </a:p>
          <a:p>
            <a:pPr fontAlgn="base">
              <a:lnSpc>
                <a:spcPct val="150000"/>
              </a:lnSpc>
            </a:pPr>
            <a:r>
              <a:rPr lang="en-GB" dirty="0" smtClean="0"/>
              <a:t>      important</a:t>
            </a:r>
            <a:r>
              <a:rPr lang="en-GB" dirty="0"/>
              <a:t> key behind motivating this Project.​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R</a:t>
            </a:r>
            <a:r>
              <a:rPr lang="en-GB" dirty="0" smtClean="0"/>
              <a:t>educe </a:t>
            </a:r>
            <a:r>
              <a:rPr lang="en-GB" dirty="0"/>
              <a:t>unnecessary paperwork.</a:t>
            </a:r>
            <a:r>
              <a:rPr lang="en-US" dirty="0"/>
              <a:t>​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More secure database.</a:t>
            </a:r>
            <a:r>
              <a:rPr lang="en-US" dirty="0"/>
              <a:t>​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Easy, accurate and faster access of data.</a:t>
            </a:r>
            <a:r>
              <a:rPr lang="en-US" dirty="0" smtClean="0"/>
              <a:t>​</a:t>
            </a:r>
            <a:r>
              <a:rPr lang="en-GB" dirty="0" smtClean="0"/>
              <a:t>​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22186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Proposal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overcome the drawbacks of existing system,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project named ‘University Management System’ which will: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 student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 data through web platform</a:t>
            </a:r>
          </a:p>
        </p:txBody>
      </p:sp>
    </p:spTree>
    <p:extLst>
      <p:ext uri="{BB962C8B-B14F-4D97-AF65-F5344CB8AC3E}">
        <p14:creationId xmlns:p14="http://schemas.microsoft.com/office/powerpoint/2010/main" val="1983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23" y="142240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Technology Platform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224" y="1227908"/>
            <a:ext cx="7698376" cy="4868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Backend: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Frontend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</a:t>
            </a:r>
            <a:r>
              <a:rPr lang="en-US" dirty="0" smtClean="0"/>
              <a:t>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Database: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</a:t>
            </a:r>
            <a:r>
              <a:rPr lang="en-US" dirty="0" err="1" smtClean="0"/>
              <a:t>ysql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Project Management Tool: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368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5546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Reason for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choosing Website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Cross-Platform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Universally Accessible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Accessible anywhere &amp; anytime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Cloud-based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risk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unauthorized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F5EDA7-2459-4147-BE72-2A4D342D9FA5}"/>
              </a:ext>
            </a:extLst>
          </p:cNvPr>
          <p:cNvSpPr/>
          <p:nvPr/>
        </p:nvSpPr>
        <p:spPr>
          <a:xfrm>
            <a:off x="1952529" y="1550946"/>
            <a:ext cx="2275560" cy="574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Admin Login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30E34-6F79-4880-8021-0768E63F2002}"/>
              </a:ext>
            </a:extLst>
          </p:cNvPr>
          <p:cNvSpPr/>
          <p:nvPr/>
        </p:nvSpPr>
        <p:spPr>
          <a:xfrm>
            <a:off x="5021405" y="340097"/>
            <a:ext cx="2129423" cy="6889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Log In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7B902-7B49-4FC7-9928-2DF60BF8188B}"/>
              </a:ext>
            </a:extLst>
          </p:cNvPr>
          <p:cNvSpPr/>
          <p:nvPr/>
        </p:nvSpPr>
        <p:spPr>
          <a:xfrm>
            <a:off x="7954582" y="1550945"/>
            <a:ext cx="2265122" cy="574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Student Login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CEBAA1-5186-4B8F-9A7E-6B3E13F83EE0}"/>
              </a:ext>
            </a:extLst>
          </p:cNvPr>
          <p:cNvSpPr/>
          <p:nvPr/>
        </p:nvSpPr>
        <p:spPr>
          <a:xfrm>
            <a:off x="2307434" y="2730480"/>
            <a:ext cx="1367421" cy="3131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Search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587D6-3660-44FD-AF7F-A3CD0F794A69}"/>
              </a:ext>
            </a:extLst>
          </p:cNvPr>
          <p:cNvSpPr/>
          <p:nvPr/>
        </p:nvSpPr>
        <p:spPr>
          <a:xfrm>
            <a:off x="2307430" y="3304589"/>
            <a:ext cx="1377861" cy="34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Edit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006E9-87FD-4FE6-BA01-845B70DB0291}"/>
              </a:ext>
            </a:extLst>
          </p:cNvPr>
          <p:cNvSpPr/>
          <p:nvPr/>
        </p:nvSpPr>
        <p:spPr>
          <a:xfrm>
            <a:off x="2296994" y="3941329"/>
            <a:ext cx="1377863" cy="34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Add New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4F73F-C9AB-4D04-BBD0-DDECD492EB10}"/>
              </a:ext>
            </a:extLst>
          </p:cNvPr>
          <p:cNvSpPr/>
          <p:nvPr/>
        </p:nvSpPr>
        <p:spPr>
          <a:xfrm>
            <a:off x="2317868" y="4557193"/>
            <a:ext cx="1398739" cy="34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Show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7F79F-94E8-4C30-8F57-F11E0E870288}"/>
              </a:ext>
            </a:extLst>
          </p:cNvPr>
          <p:cNvSpPr/>
          <p:nvPr/>
        </p:nvSpPr>
        <p:spPr>
          <a:xfrm>
            <a:off x="2307431" y="5183494"/>
            <a:ext cx="1409176" cy="34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ADE31-F390-47CA-9714-13E40253BA98}"/>
              </a:ext>
            </a:extLst>
          </p:cNvPr>
          <p:cNvSpPr/>
          <p:nvPr/>
        </p:nvSpPr>
        <p:spPr>
          <a:xfrm>
            <a:off x="8163349" y="3106262"/>
            <a:ext cx="1837149" cy="3757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6C562-594D-4063-A034-356751B9FE5E}"/>
              </a:ext>
            </a:extLst>
          </p:cNvPr>
          <p:cNvSpPr/>
          <p:nvPr/>
        </p:nvSpPr>
        <p:spPr>
          <a:xfrm>
            <a:off x="8163348" y="4097906"/>
            <a:ext cx="1847587" cy="3549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Show Details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90263-966C-4403-97E8-E779CDCCD9BE}"/>
              </a:ext>
            </a:extLst>
          </p:cNvPr>
          <p:cNvSpPr/>
          <p:nvPr/>
        </p:nvSpPr>
        <p:spPr>
          <a:xfrm>
            <a:off x="5334556" y="5987247"/>
            <a:ext cx="2129423" cy="6889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Log Out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2B684B-8343-4D5A-AFEC-360EB59D1C77}"/>
              </a:ext>
            </a:extLst>
          </p:cNvPr>
          <p:cNvCxnSpPr/>
          <p:nvPr/>
        </p:nvCxnSpPr>
        <p:spPr>
          <a:xfrm>
            <a:off x="7147568" y="723057"/>
            <a:ext cx="810016" cy="1112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83374B-B901-4082-9E28-D9F8617475F4}"/>
              </a:ext>
            </a:extLst>
          </p:cNvPr>
          <p:cNvCxnSpPr/>
          <p:nvPr/>
        </p:nvCxnSpPr>
        <p:spPr>
          <a:xfrm flipH="1">
            <a:off x="4238268" y="688480"/>
            <a:ext cx="797491" cy="115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E3062E-7412-4BA0-8064-95575B689304}"/>
              </a:ext>
            </a:extLst>
          </p:cNvPr>
          <p:cNvCxnSpPr/>
          <p:nvPr/>
        </p:nvCxnSpPr>
        <p:spPr>
          <a:xfrm>
            <a:off x="3091614" y="5518828"/>
            <a:ext cx="10437" cy="8246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F0658E-9971-4A14-A4FF-3D77869B44C6}"/>
              </a:ext>
            </a:extLst>
          </p:cNvPr>
          <p:cNvCxnSpPr/>
          <p:nvPr/>
        </p:nvCxnSpPr>
        <p:spPr>
          <a:xfrm flipV="1">
            <a:off x="3094205" y="6325519"/>
            <a:ext cx="2240071" cy="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250CEE-E76A-44EA-A264-F9756D4A5205}"/>
              </a:ext>
            </a:extLst>
          </p:cNvPr>
          <p:cNvCxnSpPr>
            <a:stCxn id="26" idx="2"/>
          </p:cNvCxnSpPr>
          <p:nvPr/>
        </p:nvCxnSpPr>
        <p:spPr>
          <a:xfrm>
            <a:off x="3090309" y="2125056"/>
            <a:ext cx="4959" cy="58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9D3CD0-D5D0-45B4-8C1A-B57F72DBE0E6}"/>
              </a:ext>
            </a:extLst>
          </p:cNvPr>
          <p:cNvCxnSpPr/>
          <p:nvPr/>
        </p:nvCxnSpPr>
        <p:spPr>
          <a:xfrm>
            <a:off x="3064864" y="3049504"/>
            <a:ext cx="1" cy="240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47DF36-FEA7-4BDD-9320-FFB53DEF87F3}"/>
              </a:ext>
            </a:extLst>
          </p:cNvPr>
          <p:cNvCxnSpPr>
            <a:cxnSpLocks/>
          </p:cNvCxnSpPr>
          <p:nvPr/>
        </p:nvCxnSpPr>
        <p:spPr>
          <a:xfrm flipH="1">
            <a:off x="3054426" y="3644491"/>
            <a:ext cx="10437" cy="292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F064B3-21F9-4039-B93A-265B4A173896}"/>
              </a:ext>
            </a:extLst>
          </p:cNvPr>
          <p:cNvCxnSpPr>
            <a:cxnSpLocks/>
          </p:cNvCxnSpPr>
          <p:nvPr/>
        </p:nvCxnSpPr>
        <p:spPr>
          <a:xfrm>
            <a:off x="3064862" y="4308238"/>
            <a:ext cx="1" cy="2609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8163D7-CD6F-4CC3-8C79-805B18F03923}"/>
              </a:ext>
            </a:extLst>
          </p:cNvPr>
          <p:cNvCxnSpPr>
            <a:cxnSpLocks/>
          </p:cNvCxnSpPr>
          <p:nvPr/>
        </p:nvCxnSpPr>
        <p:spPr>
          <a:xfrm>
            <a:off x="3096178" y="4907530"/>
            <a:ext cx="10439" cy="313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48B588-D9B0-4EEA-8E7F-F0E811F428AB}"/>
              </a:ext>
            </a:extLst>
          </p:cNvPr>
          <p:cNvCxnSpPr>
            <a:cxnSpLocks/>
          </p:cNvCxnSpPr>
          <p:nvPr/>
        </p:nvCxnSpPr>
        <p:spPr>
          <a:xfrm>
            <a:off x="9056481" y="3487914"/>
            <a:ext cx="2" cy="605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E35B84-377D-4C2D-9492-B1E1FFF7CB4C}"/>
              </a:ext>
            </a:extLst>
          </p:cNvPr>
          <p:cNvCxnSpPr/>
          <p:nvPr/>
        </p:nvCxnSpPr>
        <p:spPr>
          <a:xfrm>
            <a:off x="9053219" y="2127668"/>
            <a:ext cx="6264" cy="98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5066A92-0B68-41C8-801D-AB4D3F2A8AA7}"/>
              </a:ext>
            </a:extLst>
          </p:cNvPr>
          <p:cNvSpPr/>
          <p:nvPr/>
        </p:nvSpPr>
        <p:spPr>
          <a:xfrm>
            <a:off x="4948336" y="3607301"/>
            <a:ext cx="2275560" cy="574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Database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8975" y="256198"/>
            <a:ext cx="269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Flow Chart:</a:t>
            </a:r>
            <a:endParaRPr lang="en-US" sz="3200" dirty="0"/>
          </a:p>
        </p:txBody>
      </p:sp>
      <p:cxnSp>
        <p:nvCxnSpPr>
          <p:cNvPr id="5" name="Elbow Connector 4"/>
          <p:cNvCxnSpPr>
            <a:stCxn id="12" idx="3"/>
            <a:endCxn id="39" idx="1"/>
          </p:cNvCxnSpPr>
          <p:nvPr/>
        </p:nvCxnSpPr>
        <p:spPr>
          <a:xfrm>
            <a:off x="3674855" y="2887056"/>
            <a:ext cx="1273481" cy="1007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3" idx="3"/>
            <a:endCxn id="39" idx="1"/>
          </p:cNvCxnSpPr>
          <p:nvPr/>
        </p:nvCxnSpPr>
        <p:spPr>
          <a:xfrm>
            <a:off x="3685291" y="3476823"/>
            <a:ext cx="1263045" cy="417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4" idx="3"/>
            <a:endCxn id="39" idx="1"/>
          </p:cNvCxnSpPr>
          <p:nvPr/>
        </p:nvCxnSpPr>
        <p:spPr>
          <a:xfrm flipV="1">
            <a:off x="3674857" y="3894356"/>
            <a:ext cx="1273479" cy="219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3"/>
            <a:endCxn id="39" idx="1"/>
          </p:cNvCxnSpPr>
          <p:nvPr/>
        </p:nvCxnSpPr>
        <p:spPr>
          <a:xfrm flipV="1">
            <a:off x="3716607" y="3894356"/>
            <a:ext cx="1231729" cy="1461372"/>
          </a:xfrm>
          <a:prstGeom prst="bentConnector3">
            <a:avLst>
              <a:gd name="adj1" fmla="val 47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9" idx="1"/>
          </p:cNvCxnSpPr>
          <p:nvPr/>
        </p:nvCxnSpPr>
        <p:spPr>
          <a:xfrm flipV="1">
            <a:off x="3438261" y="3894356"/>
            <a:ext cx="1510075" cy="835071"/>
          </a:xfrm>
          <a:prstGeom prst="bentConnector3">
            <a:avLst>
              <a:gd name="adj1" fmla="val 57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1"/>
            <a:endCxn id="39" idx="3"/>
          </p:cNvCxnSpPr>
          <p:nvPr/>
        </p:nvCxnSpPr>
        <p:spPr>
          <a:xfrm rot="10800000" flipV="1">
            <a:off x="7223897" y="3294152"/>
            <a:ext cx="939453" cy="600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8" idx="1"/>
            <a:endCxn id="39" idx="3"/>
          </p:cNvCxnSpPr>
          <p:nvPr/>
        </p:nvCxnSpPr>
        <p:spPr>
          <a:xfrm rot="10800000">
            <a:off x="7223896" y="3894357"/>
            <a:ext cx="939452" cy="381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8" idx="2"/>
            <a:endCxn id="20" idx="3"/>
          </p:cNvCxnSpPr>
          <p:nvPr/>
        </p:nvCxnSpPr>
        <p:spPr>
          <a:xfrm rot="5400000">
            <a:off x="7336111" y="4580681"/>
            <a:ext cx="1878901" cy="1623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502" y="191589"/>
            <a:ext cx="8694058" cy="7663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Database Table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354" y="1766501"/>
            <a:ext cx="5658354" cy="476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5177" y="1177556"/>
            <a:ext cx="479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Database: </a:t>
            </a:r>
            <a:r>
              <a:rPr lang="en-US" dirty="0" err="1" smtClean="0"/>
              <a:t>sdponedb</a:t>
            </a:r>
            <a:r>
              <a:rPr lang="en-US" dirty="0" smtClean="0"/>
              <a:t>	Table: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531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Motivation and Problem</vt:lpstr>
      <vt:lpstr>PowerPoint Presentation</vt:lpstr>
      <vt:lpstr>Project Proposal</vt:lpstr>
      <vt:lpstr>Technology Platform</vt:lpstr>
      <vt:lpstr>Reason for choosing Website</vt:lpstr>
      <vt:lpstr>PowerPoint Presentation</vt:lpstr>
      <vt:lpstr>Database Table</vt:lpstr>
      <vt:lpstr>Database Table</vt:lpstr>
      <vt:lpstr>Project Snapshots</vt:lpstr>
      <vt:lpstr>Project Snapshots</vt:lpstr>
      <vt:lpstr>Project Snapshots</vt:lpstr>
      <vt:lpstr>Project Snapshots</vt:lpstr>
      <vt:lpstr>Project Snapshots</vt:lpstr>
      <vt:lpstr>Project Snapshots</vt:lpstr>
      <vt:lpstr>Project Snapshots</vt:lpstr>
      <vt:lpstr>Project Snapshots</vt:lpstr>
      <vt:lpstr>Project Snapshots</vt:lpstr>
      <vt:lpstr>Next Goal</vt:lpstr>
      <vt:lpstr>Learning From Project</vt:lpstr>
      <vt:lpstr>Discussion &amp;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 Dusk _</dc:creator>
  <cp:lastModifiedBy>_ ScarFate _</cp:lastModifiedBy>
  <cp:revision>477</cp:revision>
  <dcterms:created xsi:type="dcterms:W3CDTF">2021-09-20T13:39:45Z</dcterms:created>
  <dcterms:modified xsi:type="dcterms:W3CDTF">2021-12-11T20:02:15Z</dcterms:modified>
</cp:coreProperties>
</file>