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2" r:id="rId1"/>
    <p:sldMasterId id="2147483730" r:id="rId2"/>
    <p:sldMasterId id="2147484638" r:id="rId3"/>
  </p:sldMasterIdLst>
  <p:notesMasterIdLst>
    <p:notesMasterId r:id="rId53"/>
  </p:notesMasterIdLst>
  <p:handoutMasterIdLst>
    <p:handoutMasterId r:id="rId54"/>
  </p:handoutMasterIdLst>
  <p:sldIdLst>
    <p:sldId id="970" r:id="rId4"/>
    <p:sldId id="847" r:id="rId5"/>
    <p:sldId id="1053" r:id="rId6"/>
    <p:sldId id="1075" r:id="rId7"/>
    <p:sldId id="1077" r:id="rId8"/>
    <p:sldId id="1076" r:id="rId9"/>
    <p:sldId id="1081" r:id="rId10"/>
    <p:sldId id="1082" r:id="rId11"/>
    <p:sldId id="1083" r:id="rId12"/>
    <p:sldId id="1080" r:id="rId13"/>
    <p:sldId id="1079" r:id="rId14"/>
    <p:sldId id="1078" r:id="rId15"/>
    <p:sldId id="1089" r:id="rId16"/>
    <p:sldId id="1088" r:id="rId17"/>
    <p:sldId id="1090" r:id="rId18"/>
    <p:sldId id="1091" r:id="rId19"/>
    <p:sldId id="1092" r:id="rId20"/>
    <p:sldId id="1084" r:id="rId21"/>
    <p:sldId id="1095" r:id="rId22"/>
    <p:sldId id="1096" r:id="rId23"/>
    <p:sldId id="1097" r:id="rId24"/>
    <p:sldId id="1098" r:id="rId25"/>
    <p:sldId id="1099" r:id="rId26"/>
    <p:sldId id="1100" r:id="rId27"/>
    <p:sldId id="1101" r:id="rId28"/>
    <p:sldId id="1102" r:id="rId29"/>
    <p:sldId id="1103" r:id="rId30"/>
    <p:sldId id="1104" r:id="rId31"/>
    <p:sldId id="1105" r:id="rId32"/>
    <p:sldId id="1106" r:id="rId33"/>
    <p:sldId id="1107" r:id="rId34"/>
    <p:sldId id="1108" r:id="rId35"/>
    <p:sldId id="1109" r:id="rId36"/>
    <p:sldId id="1110" r:id="rId37"/>
    <p:sldId id="1111" r:id="rId38"/>
    <p:sldId id="1112" r:id="rId39"/>
    <p:sldId id="1113" r:id="rId40"/>
    <p:sldId id="1094" r:id="rId41"/>
    <p:sldId id="1114" r:id="rId42"/>
    <p:sldId id="1117" r:id="rId43"/>
    <p:sldId id="1115" r:id="rId44"/>
    <p:sldId id="1116" r:id="rId45"/>
    <p:sldId id="1118" r:id="rId46"/>
    <p:sldId id="1119" r:id="rId47"/>
    <p:sldId id="1120" r:id="rId48"/>
    <p:sldId id="1121" r:id="rId49"/>
    <p:sldId id="1122" r:id="rId50"/>
    <p:sldId id="1123" r:id="rId51"/>
    <p:sldId id="855" r:id="rId52"/>
  </p:sldIdLst>
  <p:sldSz cx="9144000" cy="6858000" type="screen4x3"/>
  <p:notesSz cx="6858000" cy="9144000"/>
  <p:defaultTextStyle>
    <a:defPPr>
      <a:defRPr lang="zh-CN"/>
    </a:defPPr>
    <a:lvl1pPr algn="l" rtl="0" eaLnBrk="0" fontAlgn="base" hangingPunct="0">
      <a:spcBef>
        <a:spcPct val="0"/>
      </a:spcBef>
      <a:spcAft>
        <a:spcPct val="0"/>
      </a:spcAft>
      <a:defRPr sz="2800"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800"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800"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800"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8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8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8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8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8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03">
          <p15:clr>
            <a:srgbClr val="A4A3A4"/>
          </p15:clr>
        </p15:guide>
        <p15:guide id="2" pos="71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0000CC"/>
    <a:srgbClr val="000099"/>
    <a:srgbClr val="FFFF66"/>
    <a:srgbClr val="FFFFCC"/>
    <a:srgbClr val="FFCC99"/>
    <a:srgbClr val="FFFF9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93" autoAdjust="0"/>
    <p:restoredTop sz="94086" autoAdjust="0"/>
  </p:normalViewPr>
  <p:slideViewPr>
    <p:cSldViewPr snapToGrid="0">
      <p:cViewPr varScale="1">
        <p:scale>
          <a:sx n="89" d="100"/>
          <a:sy n="89" d="100"/>
        </p:scale>
        <p:origin x="96" y="132"/>
      </p:cViewPr>
      <p:guideLst>
        <p:guide orient="horz" pos="2103"/>
        <p:guide pos="713"/>
      </p:guideLst>
    </p:cSldViewPr>
  </p:slideViewPr>
  <p:outlineViewPr>
    <p:cViewPr>
      <p:scale>
        <a:sx n="33" d="100"/>
        <a:sy n="33" d="100"/>
      </p:scale>
      <p:origin x="0" y="3318"/>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2520" y="-78"/>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heme" Target="theme/theme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华文细黑"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华文细黑" pitchFamily="2" charset="-122"/>
              </a:defRPr>
            </a:lvl1pPr>
          </a:lstStyle>
          <a:p>
            <a:pPr>
              <a:defRPr/>
            </a:pPr>
            <a:fld id="{2556ED10-46FB-4362-99BC-B2EA39D67140}" type="datetimeFigureOut">
              <a:rPr lang="zh-CN" altLang="en-US"/>
              <a:pPr>
                <a:defRPr/>
              </a:pPr>
              <a:t>2022/10/18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华文细黑"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华文细黑" panose="02010600040101010101" pitchFamily="2" charset="-122"/>
              </a:defRPr>
            </a:lvl1pPr>
          </a:lstStyle>
          <a:p>
            <a:pPr>
              <a:defRPr/>
            </a:pPr>
            <a:fld id="{F7E3AF90-5EE6-47BE-A4F5-704446573D89}" type="slidenum">
              <a:rPr lang="zh-CN" altLang="en-US"/>
              <a:pPr>
                <a:defRPr/>
              </a:pPr>
              <a:t>‹#›</a:t>
            </a:fld>
            <a:endParaRPr lang="zh-CN" altLang="en-US"/>
          </a:p>
        </p:txBody>
      </p:sp>
    </p:spTree>
    <p:extLst>
      <p:ext uri="{BB962C8B-B14F-4D97-AF65-F5344CB8AC3E}">
        <p14:creationId xmlns:p14="http://schemas.microsoft.com/office/powerpoint/2010/main" val="15345345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latin typeface="Arial" pitchFamily="34" charset="0"/>
                <a:ea typeface="宋体" pitchFamily="2" charset="-122"/>
              </a:defRPr>
            </a:lvl1pPr>
          </a:lstStyle>
          <a:p>
            <a:pPr>
              <a:defRPr/>
            </a:pPr>
            <a:endParaRPr lang="en-US" altLang="zh-CN"/>
          </a:p>
        </p:txBody>
      </p:sp>
      <p:sp>
        <p:nvSpPr>
          <p:cNvPr id="440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pitchFamily="34" charset="0"/>
                <a:ea typeface="宋体" pitchFamily="2" charset="-122"/>
              </a:defRPr>
            </a:lvl1pPr>
          </a:lstStyle>
          <a:p>
            <a:pPr>
              <a:defRPr/>
            </a:pPr>
            <a:endParaRPr lang="en-US" altLang="zh-CN"/>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40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latin typeface="Arial" pitchFamily="34" charset="0"/>
                <a:ea typeface="宋体" pitchFamily="2" charset="-122"/>
              </a:defRPr>
            </a:lvl1pPr>
          </a:lstStyle>
          <a:p>
            <a:pPr>
              <a:defRPr/>
            </a:pPr>
            <a:endParaRPr lang="en-US" altLang="zh-CN"/>
          </a:p>
        </p:txBody>
      </p:sp>
      <p:sp>
        <p:nvSpPr>
          <p:cNvPr id="440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F2CA06D8-4085-4D46-892B-188BB2AF2CD1}" type="slidenum">
              <a:rPr lang="en-US" altLang="zh-CN"/>
              <a:pPr>
                <a:defRPr/>
              </a:pPr>
              <a:t>‹#›</a:t>
            </a:fld>
            <a:endParaRPr lang="en-US" altLang="zh-CN"/>
          </a:p>
        </p:txBody>
      </p:sp>
    </p:spTree>
    <p:extLst>
      <p:ext uri="{BB962C8B-B14F-4D97-AF65-F5344CB8AC3E}">
        <p14:creationId xmlns:p14="http://schemas.microsoft.com/office/powerpoint/2010/main" val="28877067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p>
          <a:p>
            <a:endParaRPr lang="zh-CN" altLang="en-US" sz="1400"/>
          </a:p>
        </p:txBody>
      </p:sp>
    </p:spTree>
    <p:extLst>
      <p:ext uri="{BB962C8B-B14F-4D97-AF65-F5344CB8AC3E}">
        <p14:creationId xmlns:p14="http://schemas.microsoft.com/office/powerpoint/2010/main" val="3093443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2A66884-E33C-4EA6-A292-7B53003C49EE}" type="slidenum">
              <a:rPr lang="en-US" altLang="zh-CN" smtClean="0"/>
              <a:pPr>
                <a:spcBef>
                  <a:spcPct val="0"/>
                </a:spcBef>
              </a:pPr>
              <a:t>10</a:t>
            </a:fld>
            <a:endParaRPr lang="en-US" altLang="zh-CN"/>
          </a:p>
        </p:txBody>
      </p:sp>
    </p:spTree>
    <p:extLst>
      <p:ext uri="{BB962C8B-B14F-4D97-AF65-F5344CB8AC3E}">
        <p14:creationId xmlns:p14="http://schemas.microsoft.com/office/powerpoint/2010/main" val="1100262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2A66884-E33C-4EA6-A292-7B53003C49EE}" type="slidenum">
              <a:rPr lang="en-US" altLang="zh-CN" smtClean="0"/>
              <a:pPr>
                <a:spcBef>
                  <a:spcPct val="0"/>
                </a:spcBef>
              </a:pPr>
              <a:t>11</a:t>
            </a:fld>
            <a:endParaRPr lang="en-US" altLang="zh-CN"/>
          </a:p>
        </p:txBody>
      </p:sp>
    </p:spTree>
    <p:extLst>
      <p:ext uri="{BB962C8B-B14F-4D97-AF65-F5344CB8AC3E}">
        <p14:creationId xmlns:p14="http://schemas.microsoft.com/office/powerpoint/2010/main" val="3233354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2A66884-E33C-4EA6-A292-7B53003C49EE}" type="slidenum">
              <a:rPr lang="en-US" altLang="zh-CN" smtClean="0"/>
              <a:pPr>
                <a:spcBef>
                  <a:spcPct val="0"/>
                </a:spcBef>
              </a:pPr>
              <a:t>12</a:t>
            </a:fld>
            <a:endParaRPr lang="en-US" altLang="zh-CN"/>
          </a:p>
        </p:txBody>
      </p:sp>
    </p:spTree>
    <p:extLst>
      <p:ext uri="{BB962C8B-B14F-4D97-AF65-F5344CB8AC3E}">
        <p14:creationId xmlns:p14="http://schemas.microsoft.com/office/powerpoint/2010/main" val="1658198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2A66884-E33C-4EA6-A292-7B53003C49EE}" type="slidenum">
              <a:rPr lang="en-US" altLang="zh-CN" smtClean="0"/>
              <a:pPr>
                <a:spcBef>
                  <a:spcPct val="0"/>
                </a:spcBef>
              </a:pPr>
              <a:t>13</a:t>
            </a:fld>
            <a:endParaRPr lang="en-US" altLang="zh-CN"/>
          </a:p>
        </p:txBody>
      </p:sp>
    </p:spTree>
    <p:extLst>
      <p:ext uri="{BB962C8B-B14F-4D97-AF65-F5344CB8AC3E}">
        <p14:creationId xmlns:p14="http://schemas.microsoft.com/office/powerpoint/2010/main" val="1600804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2A66884-E33C-4EA6-A292-7B53003C49EE}" type="slidenum">
              <a:rPr lang="en-US" altLang="zh-CN" smtClean="0"/>
              <a:pPr>
                <a:spcBef>
                  <a:spcPct val="0"/>
                </a:spcBef>
              </a:pPr>
              <a:t>14</a:t>
            </a:fld>
            <a:endParaRPr lang="en-US" altLang="zh-CN"/>
          </a:p>
        </p:txBody>
      </p:sp>
    </p:spTree>
    <p:extLst>
      <p:ext uri="{BB962C8B-B14F-4D97-AF65-F5344CB8AC3E}">
        <p14:creationId xmlns:p14="http://schemas.microsoft.com/office/powerpoint/2010/main" val="2645301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2A66884-E33C-4EA6-A292-7B53003C49EE}" type="slidenum">
              <a:rPr lang="en-US" altLang="zh-CN" smtClean="0"/>
              <a:pPr>
                <a:spcBef>
                  <a:spcPct val="0"/>
                </a:spcBef>
              </a:pPr>
              <a:t>15</a:t>
            </a:fld>
            <a:endParaRPr lang="en-US" altLang="zh-CN"/>
          </a:p>
        </p:txBody>
      </p:sp>
    </p:spTree>
    <p:extLst>
      <p:ext uri="{BB962C8B-B14F-4D97-AF65-F5344CB8AC3E}">
        <p14:creationId xmlns:p14="http://schemas.microsoft.com/office/powerpoint/2010/main" val="36981788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2A66884-E33C-4EA6-A292-7B53003C49EE}" type="slidenum">
              <a:rPr lang="en-US" altLang="zh-CN" smtClean="0"/>
              <a:pPr>
                <a:spcBef>
                  <a:spcPct val="0"/>
                </a:spcBef>
              </a:pPr>
              <a:t>16</a:t>
            </a:fld>
            <a:endParaRPr lang="en-US" altLang="zh-CN"/>
          </a:p>
        </p:txBody>
      </p:sp>
    </p:spTree>
    <p:extLst>
      <p:ext uri="{BB962C8B-B14F-4D97-AF65-F5344CB8AC3E}">
        <p14:creationId xmlns:p14="http://schemas.microsoft.com/office/powerpoint/2010/main" val="40719957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2A66884-E33C-4EA6-A292-7B53003C49EE}" type="slidenum">
              <a:rPr lang="en-US" altLang="zh-CN" smtClean="0"/>
              <a:pPr>
                <a:spcBef>
                  <a:spcPct val="0"/>
                </a:spcBef>
              </a:pPr>
              <a:t>17</a:t>
            </a:fld>
            <a:endParaRPr lang="en-US" altLang="zh-CN"/>
          </a:p>
        </p:txBody>
      </p:sp>
    </p:spTree>
    <p:extLst>
      <p:ext uri="{BB962C8B-B14F-4D97-AF65-F5344CB8AC3E}">
        <p14:creationId xmlns:p14="http://schemas.microsoft.com/office/powerpoint/2010/main" val="5477685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2A66884-E33C-4EA6-A292-7B53003C49EE}" type="slidenum">
              <a:rPr lang="en-US" altLang="zh-CN" smtClean="0"/>
              <a:pPr>
                <a:spcBef>
                  <a:spcPct val="0"/>
                </a:spcBef>
              </a:pPr>
              <a:t>18</a:t>
            </a:fld>
            <a:endParaRPr lang="en-US" altLang="zh-CN"/>
          </a:p>
        </p:txBody>
      </p:sp>
    </p:spTree>
    <p:extLst>
      <p:ext uri="{BB962C8B-B14F-4D97-AF65-F5344CB8AC3E}">
        <p14:creationId xmlns:p14="http://schemas.microsoft.com/office/powerpoint/2010/main" val="9304188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2A66884-E33C-4EA6-A292-7B53003C49EE}" type="slidenum">
              <a:rPr lang="en-US" altLang="zh-CN" smtClean="0"/>
              <a:pPr>
                <a:spcBef>
                  <a:spcPct val="0"/>
                </a:spcBef>
              </a:pPr>
              <a:t>19</a:t>
            </a:fld>
            <a:endParaRPr lang="en-US" altLang="zh-CN"/>
          </a:p>
        </p:txBody>
      </p:sp>
    </p:spTree>
    <p:extLst>
      <p:ext uri="{BB962C8B-B14F-4D97-AF65-F5344CB8AC3E}">
        <p14:creationId xmlns:p14="http://schemas.microsoft.com/office/powerpoint/2010/main" val="1824305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ln/>
        </p:spPr>
      </p:sp>
      <p:sp>
        <p:nvSpPr>
          <p:cNvPr id="215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以上汇报提纲供参考</a:t>
            </a:r>
          </a:p>
        </p:txBody>
      </p:sp>
      <p:sp>
        <p:nvSpPr>
          <p:cNvPr id="215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53C0E66-3815-4C20-96F7-16375C80BA70}" type="slidenum">
              <a:rPr lang="en-US" altLang="zh-CN" smtClean="0"/>
              <a:pPr>
                <a:spcBef>
                  <a:spcPct val="0"/>
                </a:spcBef>
              </a:pPr>
              <a:t>2</a:t>
            </a:fld>
            <a:endParaRPr lang="en-US" altLang="zh-CN"/>
          </a:p>
        </p:txBody>
      </p:sp>
    </p:spTree>
    <p:extLst>
      <p:ext uri="{BB962C8B-B14F-4D97-AF65-F5344CB8AC3E}">
        <p14:creationId xmlns:p14="http://schemas.microsoft.com/office/powerpoint/2010/main" val="3995568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2A66884-E33C-4EA6-A292-7B53003C49EE}" type="slidenum">
              <a:rPr lang="en-US" altLang="zh-CN" smtClean="0"/>
              <a:pPr>
                <a:spcBef>
                  <a:spcPct val="0"/>
                </a:spcBef>
              </a:pPr>
              <a:t>20</a:t>
            </a:fld>
            <a:endParaRPr lang="en-US" altLang="zh-CN"/>
          </a:p>
        </p:txBody>
      </p:sp>
    </p:spTree>
    <p:extLst>
      <p:ext uri="{BB962C8B-B14F-4D97-AF65-F5344CB8AC3E}">
        <p14:creationId xmlns:p14="http://schemas.microsoft.com/office/powerpoint/2010/main" val="10220884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a:ln/>
        </p:spPr>
      </p:sp>
      <p:sp>
        <p:nvSpPr>
          <p:cNvPr id="696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96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936D608-66E2-4F38-8F63-3B3E3A8DA50B}" type="slidenum">
              <a:rPr lang="en-US" altLang="zh-CN" smtClean="0">
                <a:solidFill>
                  <a:srgbClr val="000000"/>
                </a:solidFill>
              </a:rPr>
              <a:pPr>
                <a:spcBef>
                  <a:spcPct val="0"/>
                </a:spcBef>
              </a:pPr>
              <a:t>21</a:t>
            </a:fld>
            <a:endParaRPr lang="en-US" altLang="zh-CN">
              <a:solidFill>
                <a:srgbClr val="000000"/>
              </a:solidFill>
            </a:endParaRPr>
          </a:p>
        </p:txBody>
      </p:sp>
    </p:spTree>
    <p:extLst>
      <p:ext uri="{BB962C8B-B14F-4D97-AF65-F5344CB8AC3E}">
        <p14:creationId xmlns:p14="http://schemas.microsoft.com/office/powerpoint/2010/main" val="4068845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a:ln/>
        </p:spPr>
      </p:sp>
      <p:sp>
        <p:nvSpPr>
          <p:cNvPr id="716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6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147C1D2-E19D-4878-83C8-E62AFE8EB6B7}" type="slidenum">
              <a:rPr lang="en-US" altLang="zh-CN" smtClean="0">
                <a:solidFill>
                  <a:srgbClr val="000000"/>
                </a:solidFill>
              </a:rPr>
              <a:pPr>
                <a:spcBef>
                  <a:spcPct val="0"/>
                </a:spcBef>
              </a:pPr>
              <a:t>22</a:t>
            </a:fld>
            <a:endParaRPr lang="en-US" altLang="zh-CN">
              <a:solidFill>
                <a:srgbClr val="000000"/>
              </a:solidFill>
            </a:endParaRPr>
          </a:p>
        </p:txBody>
      </p:sp>
    </p:spTree>
    <p:extLst>
      <p:ext uri="{BB962C8B-B14F-4D97-AF65-F5344CB8AC3E}">
        <p14:creationId xmlns:p14="http://schemas.microsoft.com/office/powerpoint/2010/main" val="14100523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a:ln/>
        </p:spPr>
      </p:sp>
      <p:sp>
        <p:nvSpPr>
          <p:cNvPr id="737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7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5FF7B2C-FDF3-4805-B6D4-9486F726160D}" type="slidenum">
              <a:rPr lang="en-US" altLang="zh-CN" smtClean="0">
                <a:solidFill>
                  <a:srgbClr val="000000"/>
                </a:solidFill>
              </a:rPr>
              <a:pPr>
                <a:spcBef>
                  <a:spcPct val="0"/>
                </a:spcBef>
              </a:pPr>
              <a:t>23</a:t>
            </a:fld>
            <a:endParaRPr lang="en-US" altLang="zh-CN">
              <a:solidFill>
                <a:srgbClr val="000000"/>
              </a:solidFill>
            </a:endParaRPr>
          </a:p>
        </p:txBody>
      </p:sp>
    </p:spTree>
    <p:extLst>
      <p:ext uri="{BB962C8B-B14F-4D97-AF65-F5344CB8AC3E}">
        <p14:creationId xmlns:p14="http://schemas.microsoft.com/office/powerpoint/2010/main" val="29083071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a:ln/>
        </p:spPr>
      </p:sp>
      <p:sp>
        <p:nvSpPr>
          <p:cNvPr id="757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57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2A5B8B7-043C-41EF-8778-D7A5C5D72E3C}" type="slidenum">
              <a:rPr lang="en-US" altLang="zh-CN" smtClean="0">
                <a:solidFill>
                  <a:srgbClr val="000000"/>
                </a:solidFill>
              </a:rPr>
              <a:pPr>
                <a:spcBef>
                  <a:spcPct val="0"/>
                </a:spcBef>
              </a:pPr>
              <a:t>24</a:t>
            </a:fld>
            <a:endParaRPr lang="en-US" altLang="zh-CN">
              <a:solidFill>
                <a:srgbClr val="000000"/>
              </a:solidFill>
            </a:endParaRPr>
          </a:p>
        </p:txBody>
      </p:sp>
    </p:spTree>
    <p:extLst>
      <p:ext uri="{BB962C8B-B14F-4D97-AF65-F5344CB8AC3E}">
        <p14:creationId xmlns:p14="http://schemas.microsoft.com/office/powerpoint/2010/main" val="17093957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a:ln/>
        </p:spPr>
      </p:sp>
      <p:sp>
        <p:nvSpPr>
          <p:cNvPr id="778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78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19C7AF1-512F-473F-AEDC-A9934A6387C0}" type="slidenum">
              <a:rPr lang="en-US" altLang="zh-CN" smtClean="0">
                <a:solidFill>
                  <a:srgbClr val="000000"/>
                </a:solidFill>
              </a:rPr>
              <a:pPr>
                <a:spcBef>
                  <a:spcPct val="0"/>
                </a:spcBef>
              </a:pPr>
              <a:t>25</a:t>
            </a:fld>
            <a:endParaRPr lang="en-US" altLang="zh-CN">
              <a:solidFill>
                <a:srgbClr val="000000"/>
              </a:solidFill>
            </a:endParaRPr>
          </a:p>
        </p:txBody>
      </p:sp>
    </p:spTree>
    <p:extLst>
      <p:ext uri="{BB962C8B-B14F-4D97-AF65-F5344CB8AC3E}">
        <p14:creationId xmlns:p14="http://schemas.microsoft.com/office/powerpoint/2010/main" val="37241774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ln/>
        </p:spPr>
      </p:sp>
      <p:sp>
        <p:nvSpPr>
          <p:cNvPr id="798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98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49F08A9-F068-43A6-8D6A-C7D88726DCBC}" type="slidenum">
              <a:rPr lang="en-US" altLang="zh-CN" smtClean="0">
                <a:solidFill>
                  <a:srgbClr val="000000"/>
                </a:solidFill>
              </a:rPr>
              <a:pPr>
                <a:spcBef>
                  <a:spcPct val="0"/>
                </a:spcBef>
              </a:pPr>
              <a:t>26</a:t>
            </a:fld>
            <a:endParaRPr lang="en-US" altLang="zh-CN">
              <a:solidFill>
                <a:srgbClr val="000000"/>
              </a:solidFill>
            </a:endParaRPr>
          </a:p>
        </p:txBody>
      </p:sp>
    </p:spTree>
    <p:extLst>
      <p:ext uri="{BB962C8B-B14F-4D97-AF65-F5344CB8AC3E}">
        <p14:creationId xmlns:p14="http://schemas.microsoft.com/office/powerpoint/2010/main" val="41158034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a:ln/>
        </p:spPr>
      </p:sp>
      <p:sp>
        <p:nvSpPr>
          <p:cNvPr id="819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9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D6594F4-01A7-495C-851F-DED64EF33CD0}" type="slidenum">
              <a:rPr lang="en-US" altLang="zh-CN" smtClean="0">
                <a:solidFill>
                  <a:srgbClr val="000000"/>
                </a:solidFill>
              </a:rPr>
              <a:pPr>
                <a:spcBef>
                  <a:spcPct val="0"/>
                </a:spcBef>
              </a:pPr>
              <a:t>27</a:t>
            </a:fld>
            <a:endParaRPr lang="en-US" altLang="zh-CN">
              <a:solidFill>
                <a:srgbClr val="000000"/>
              </a:solidFill>
            </a:endParaRPr>
          </a:p>
        </p:txBody>
      </p:sp>
    </p:spTree>
    <p:extLst>
      <p:ext uri="{BB962C8B-B14F-4D97-AF65-F5344CB8AC3E}">
        <p14:creationId xmlns:p14="http://schemas.microsoft.com/office/powerpoint/2010/main" val="42185618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a:ln/>
        </p:spPr>
      </p:sp>
      <p:sp>
        <p:nvSpPr>
          <p:cNvPr id="839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39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4DB23FF-DF09-4EF7-9475-70CCF7ED88AF}" type="slidenum">
              <a:rPr lang="en-US" altLang="zh-CN" smtClean="0">
                <a:solidFill>
                  <a:srgbClr val="000000"/>
                </a:solidFill>
              </a:rPr>
              <a:pPr>
                <a:spcBef>
                  <a:spcPct val="0"/>
                </a:spcBef>
              </a:pPr>
              <a:t>28</a:t>
            </a:fld>
            <a:endParaRPr lang="en-US" altLang="zh-CN">
              <a:solidFill>
                <a:srgbClr val="000000"/>
              </a:solidFill>
            </a:endParaRPr>
          </a:p>
        </p:txBody>
      </p:sp>
    </p:spTree>
    <p:extLst>
      <p:ext uri="{BB962C8B-B14F-4D97-AF65-F5344CB8AC3E}">
        <p14:creationId xmlns:p14="http://schemas.microsoft.com/office/powerpoint/2010/main" val="30218221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a:ln/>
        </p:spPr>
      </p:sp>
      <p:sp>
        <p:nvSpPr>
          <p:cNvPr id="860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60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ADCB4F6-0AEA-4EEE-B37C-AFBE3CD82B67}" type="slidenum">
              <a:rPr lang="en-US" altLang="zh-CN" smtClean="0">
                <a:solidFill>
                  <a:srgbClr val="000000"/>
                </a:solidFill>
              </a:rPr>
              <a:pPr>
                <a:spcBef>
                  <a:spcPct val="0"/>
                </a:spcBef>
              </a:pPr>
              <a:t>29</a:t>
            </a:fld>
            <a:endParaRPr lang="en-US" altLang="zh-CN">
              <a:solidFill>
                <a:srgbClr val="000000"/>
              </a:solidFill>
            </a:endParaRPr>
          </a:p>
        </p:txBody>
      </p:sp>
    </p:spTree>
    <p:extLst>
      <p:ext uri="{BB962C8B-B14F-4D97-AF65-F5344CB8AC3E}">
        <p14:creationId xmlns:p14="http://schemas.microsoft.com/office/powerpoint/2010/main" val="2273435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2A66884-E33C-4EA6-A292-7B53003C49EE}" type="slidenum">
              <a:rPr lang="en-US" altLang="zh-CN" smtClean="0"/>
              <a:pPr>
                <a:spcBef>
                  <a:spcPct val="0"/>
                </a:spcBef>
              </a:pPr>
              <a:t>3</a:t>
            </a:fld>
            <a:endParaRPr lang="en-US" altLang="zh-CN"/>
          </a:p>
        </p:txBody>
      </p:sp>
    </p:spTree>
    <p:extLst>
      <p:ext uri="{BB962C8B-B14F-4D97-AF65-F5344CB8AC3E}">
        <p14:creationId xmlns:p14="http://schemas.microsoft.com/office/powerpoint/2010/main" val="26750877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a:ln/>
        </p:spPr>
      </p:sp>
      <p:sp>
        <p:nvSpPr>
          <p:cNvPr id="880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80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4E3B8FE-A702-4116-92B3-3C43A72253D7}" type="slidenum">
              <a:rPr lang="en-US" altLang="zh-CN" smtClean="0">
                <a:solidFill>
                  <a:srgbClr val="000000"/>
                </a:solidFill>
              </a:rPr>
              <a:pPr>
                <a:spcBef>
                  <a:spcPct val="0"/>
                </a:spcBef>
              </a:pPr>
              <a:t>30</a:t>
            </a:fld>
            <a:endParaRPr lang="en-US" altLang="zh-CN">
              <a:solidFill>
                <a:srgbClr val="000000"/>
              </a:solidFill>
            </a:endParaRPr>
          </a:p>
        </p:txBody>
      </p:sp>
    </p:spTree>
    <p:extLst>
      <p:ext uri="{BB962C8B-B14F-4D97-AF65-F5344CB8AC3E}">
        <p14:creationId xmlns:p14="http://schemas.microsoft.com/office/powerpoint/2010/main" val="1579321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a:ln/>
        </p:spPr>
      </p:sp>
      <p:sp>
        <p:nvSpPr>
          <p:cNvPr id="901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01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93AF173-267B-4D34-A94F-FEDE628483AA}" type="slidenum">
              <a:rPr lang="en-US" altLang="zh-CN" smtClean="0">
                <a:solidFill>
                  <a:srgbClr val="000000"/>
                </a:solidFill>
              </a:rPr>
              <a:pPr>
                <a:spcBef>
                  <a:spcPct val="0"/>
                </a:spcBef>
              </a:pPr>
              <a:t>31</a:t>
            </a:fld>
            <a:endParaRPr lang="en-US" altLang="zh-CN">
              <a:solidFill>
                <a:srgbClr val="000000"/>
              </a:solidFill>
            </a:endParaRPr>
          </a:p>
        </p:txBody>
      </p:sp>
    </p:spTree>
    <p:extLst>
      <p:ext uri="{BB962C8B-B14F-4D97-AF65-F5344CB8AC3E}">
        <p14:creationId xmlns:p14="http://schemas.microsoft.com/office/powerpoint/2010/main" val="11278725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a:ln/>
        </p:spPr>
      </p:sp>
      <p:sp>
        <p:nvSpPr>
          <p:cNvPr id="921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1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14AFC0F-C6D3-46B2-8A43-2EFA5F396CF6}" type="slidenum">
              <a:rPr lang="en-US" altLang="zh-CN" smtClean="0">
                <a:solidFill>
                  <a:srgbClr val="000000"/>
                </a:solidFill>
              </a:rPr>
              <a:pPr>
                <a:spcBef>
                  <a:spcPct val="0"/>
                </a:spcBef>
              </a:pPr>
              <a:t>32</a:t>
            </a:fld>
            <a:endParaRPr lang="en-US" altLang="zh-CN">
              <a:solidFill>
                <a:srgbClr val="000000"/>
              </a:solidFill>
            </a:endParaRPr>
          </a:p>
        </p:txBody>
      </p:sp>
    </p:spTree>
    <p:extLst>
      <p:ext uri="{BB962C8B-B14F-4D97-AF65-F5344CB8AC3E}">
        <p14:creationId xmlns:p14="http://schemas.microsoft.com/office/powerpoint/2010/main" val="20454973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a:ln/>
        </p:spPr>
      </p:sp>
      <p:sp>
        <p:nvSpPr>
          <p:cNvPr id="942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42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C53DA98-7F68-4CCE-A2A7-F1191BFD1C22}" type="slidenum">
              <a:rPr lang="en-US" altLang="zh-CN" smtClean="0">
                <a:solidFill>
                  <a:srgbClr val="000000"/>
                </a:solidFill>
              </a:rPr>
              <a:pPr>
                <a:spcBef>
                  <a:spcPct val="0"/>
                </a:spcBef>
              </a:pPr>
              <a:t>33</a:t>
            </a:fld>
            <a:endParaRPr lang="en-US" altLang="zh-CN">
              <a:solidFill>
                <a:srgbClr val="000000"/>
              </a:solidFill>
            </a:endParaRPr>
          </a:p>
        </p:txBody>
      </p:sp>
    </p:spTree>
    <p:extLst>
      <p:ext uri="{BB962C8B-B14F-4D97-AF65-F5344CB8AC3E}">
        <p14:creationId xmlns:p14="http://schemas.microsoft.com/office/powerpoint/2010/main" val="21551588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a:ln/>
        </p:spPr>
      </p:sp>
      <p:sp>
        <p:nvSpPr>
          <p:cNvPr id="962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62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716AF15-3B49-4143-A010-5B97E5EC867E}" type="slidenum">
              <a:rPr lang="en-US" altLang="zh-CN" smtClean="0">
                <a:solidFill>
                  <a:srgbClr val="000000"/>
                </a:solidFill>
              </a:rPr>
              <a:pPr>
                <a:spcBef>
                  <a:spcPct val="0"/>
                </a:spcBef>
              </a:pPr>
              <a:t>34</a:t>
            </a:fld>
            <a:endParaRPr lang="en-US" altLang="zh-CN">
              <a:solidFill>
                <a:srgbClr val="000000"/>
              </a:solidFill>
            </a:endParaRPr>
          </a:p>
        </p:txBody>
      </p:sp>
    </p:spTree>
    <p:extLst>
      <p:ext uri="{BB962C8B-B14F-4D97-AF65-F5344CB8AC3E}">
        <p14:creationId xmlns:p14="http://schemas.microsoft.com/office/powerpoint/2010/main" val="13613605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a:ln/>
        </p:spPr>
      </p:sp>
      <p:sp>
        <p:nvSpPr>
          <p:cNvPr id="983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83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E8B1E1A-293D-4035-8E0B-3D1368D61640}" type="slidenum">
              <a:rPr lang="en-US" altLang="zh-CN" smtClean="0">
                <a:solidFill>
                  <a:srgbClr val="000000"/>
                </a:solidFill>
              </a:rPr>
              <a:pPr>
                <a:spcBef>
                  <a:spcPct val="0"/>
                </a:spcBef>
              </a:pPr>
              <a:t>35</a:t>
            </a:fld>
            <a:endParaRPr lang="en-US" altLang="zh-CN">
              <a:solidFill>
                <a:srgbClr val="000000"/>
              </a:solidFill>
            </a:endParaRPr>
          </a:p>
        </p:txBody>
      </p:sp>
    </p:spTree>
    <p:extLst>
      <p:ext uri="{BB962C8B-B14F-4D97-AF65-F5344CB8AC3E}">
        <p14:creationId xmlns:p14="http://schemas.microsoft.com/office/powerpoint/2010/main" val="13505883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a:ln/>
        </p:spPr>
      </p:sp>
      <p:sp>
        <p:nvSpPr>
          <p:cNvPr id="1003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03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546FBB9-DAE8-4DCD-9AF1-F9182C5CF013}" type="slidenum">
              <a:rPr lang="en-US" altLang="zh-CN" smtClean="0">
                <a:solidFill>
                  <a:srgbClr val="000000"/>
                </a:solidFill>
              </a:rPr>
              <a:pPr>
                <a:spcBef>
                  <a:spcPct val="0"/>
                </a:spcBef>
              </a:pPr>
              <a:t>36</a:t>
            </a:fld>
            <a:endParaRPr lang="en-US" altLang="zh-CN">
              <a:solidFill>
                <a:srgbClr val="000000"/>
              </a:solidFill>
            </a:endParaRPr>
          </a:p>
        </p:txBody>
      </p:sp>
    </p:spTree>
    <p:extLst>
      <p:ext uri="{BB962C8B-B14F-4D97-AF65-F5344CB8AC3E}">
        <p14:creationId xmlns:p14="http://schemas.microsoft.com/office/powerpoint/2010/main" val="26650860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a:ln/>
        </p:spPr>
      </p:sp>
      <p:sp>
        <p:nvSpPr>
          <p:cNvPr id="1024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026ACD2-C2B4-41C5-85A8-6977DD8A4CD5}" type="slidenum">
              <a:rPr lang="en-US" altLang="zh-CN" smtClean="0">
                <a:solidFill>
                  <a:srgbClr val="000000"/>
                </a:solidFill>
              </a:rPr>
              <a:pPr>
                <a:spcBef>
                  <a:spcPct val="0"/>
                </a:spcBef>
              </a:pPr>
              <a:t>37</a:t>
            </a:fld>
            <a:endParaRPr lang="en-US" altLang="zh-CN">
              <a:solidFill>
                <a:srgbClr val="000000"/>
              </a:solidFill>
            </a:endParaRPr>
          </a:p>
        </p:txBody>
      </p:sp>
    </p:spTree>
    <p:extLst>
      <p:ext uri="{BB962C8B-B14F-4D97-AF65-F5344CB8AC3E}">
        <p14:creationId xmlns:p14="http://schemas.microsoft.com/office/powerpoint/2010/main" val="9378433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2A66884-E33C-4EA6-A292-7B53003C49EE}" type="slidenum">
              <a:rPr lang="en-US" altLang="zh-CN" smtClean="0"/>
              <a:pPr>
                <a:spcBef>
                  <a:spcPct val="0"/>
                </a:spcBef>
              </a:pPr>
              <a:t>38</a:t>
            </a:fld>
            <a:endParaRPr lang="en-US" altLang="zh-CN"/>
          </a:p>
        </p:txBody>
      </p:sp>
    </p:spTree>
    <p:extLst>
      <p:ext uri="{BB962C8B-B14F-4D97-AF65-F5344CB8AC3E}">
        <p14:creationId xmlns:p14="http://schemas.microsoft.com/office/powerpoint/2010/main" val="26767760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2A66884-E33C-4EA6-A292-7B53003C49EE}" type="slidenum">
              <a:rPr lang="en-US" altLang="zh-CN" smtClean="0"/>
              <a:pPr>
                <a:spcBef>
                  <a:spcPct val="0"/>
                </a:spcBef>
              </a:pPr>
              <a:t>39</a:t>
            </a:fld>
            <a:endParaRPr lang="en-US" altLang="zh-CN"/>
          </a:p>
        </p:txBody>
      </p:sp>
    </p:spTree>
    <p:extLst>
      <p:ext uri="{BB962C8B-B14F-4D97-AF65-F5344CB8AC3E}">
        <p14:creationId xmlns:p14="http://schemas.microsoft.com/office/powerpoint/2010/main" val="3560371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2A66884-E33C-4EA6-A292-7B53003C49EE}" type="slidenum">
              <a:rPr lang="en-US" altLang="zh-CN" smtClean="0"/>
              <a:pPr>
                <a:spcBef>
                  <a:spcPct val="0"/>
                </a:spcBef>
              </a:pPr>
              <a:t>4</a:t>
            </a:fld>
            <a:endParaRPr lang="en-US" altLang="zh-CN"/>
          </a:p>
        </p:txBody>
      </p:sp>
    </p:spTree>
    <p:extLst>
      <p:ext uri="{BB962C8B-B14F-4D97-AF65-F5344CB8AC3E}">
        <p14:creationId xmlns:p14="http://schemas.microsoft.com/office/powerpoint/2010/main" val="31378903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2A66884-E33C-4EA6-A292-7B53003C49EE}" type="slidenum">
              <a:rPr lang="en-US" altLang="zh-CN" smtClean="0"/>
              <a:pPr>
                <a:spcBef>
                  <a:spcPct val="0"/>
                </a:spcBef>
              </a:pPr>
              <a:t>40</a:t>
            </a:fld>
            <a:endParaRPr lang="en-US" altLang="zh-CN"/>
          </a:p>
        </p:txBody>
      </p:sp>
    </p:spTree>
    <p:extLst>
      <p:ext uri="{BB962C8B-B14F-4D97-AF65-F5344CB8AC3E}">
        <p14:creationId xmlns:p14="http://schemas.microsoft.com/office/powerpoint/2010/main" val="11648970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2A66884-E33C-4EA6-A292-7B53003C49EE}" type="slidenum">
              <a:rPr lang="en-US" altLang="zh-CN" smtClean="0"/>
              <a:pPr>
                <a:spcBef>
                  <a:spcPct val="0"/>
                </a:spcBef>
              </a:pPr>
              <a:t>41</a:t>
            </a:fld>
            <a:endParaRPr lang="en-US" altLang="zh-CN"/>
          </a:p>
        </p:txBody>
      </p:sp>
    </p:spTree>
    <p:extLst>
      <p:ext uri="{BB962C8B-B14F-4D97-AF65-F5344CB8AC3E}">
        <p14:creationId xmlns:p14="http://schemas.microsoft.com/office/powerpoint/2010/main" val="42187868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2A66884-E33C-4EA6-A292-7B53003C49EE}" type="slidenum">
              <a:rPr lang="en-US" altLang="zh-CN" smtClean="0"/>
              <a:pPr>
                <a:spcBef>
                  <a:spcPct val="0"/>
                </a:spcBef>
              </a:pPr>
              <a:t>42</a:t>
            </a:fld>
            <a:endParaRPr lang="en-US" altLang="zh-CN"/>
          </a:p>
        </p:txBody>
      </p:sp>
    </p:spTree>
    <p:extLst>
      <p:ext uri="{BB962C8B-B14F-4D97-AF65-F5344CB8AC3E}">
        <p14:creationId xmlns:p14="http://schemas.microsoft.com/office/powerpoint/2010/main" val="24565487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2A66884-E33C-4EA6-A292-7B53003C49EE}" type="slidenum">
              <a:rPr lang="en-US" altLang="zh-CN" smtClean="0"/>
              <a:pPr>
                <a:spcBef>
                  <a:spcPct val="0"/>
                </a:spcBef>
              </a:pPr>
              <a:t>43</a:t>
            </a:fld>
            <a:endParaRPr lang="en-US" altLang="zh-CN"/>
          </a:p>
        </p:txBody>
      </p:sp>
    </p:spTree>
    <p:extLst>
      <p:ext uri="{BB962C8B-B14F-4D97-AF65-F5344CB8AC3E}">
        <p14:creationId xmlns:p14="http://schemas.microsoft.com/office/powerpoint/2010/main" val="38215616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2A66884-E33C-4EA6-A292-7B53003C49EE}" type="slidenum">
              <a:rPr lang="en-US" altLang="zh-CN" smtClean="0"/>
              <a:pPr>
                <a:spcBef>
                  <a:spcPct val="0"/>
                </a:spcBef>
              </a:pPr>
              <a:t>44</a:t>
            </a:fld>
            <a:endParaRPr lang="en-US" altLang="zh-CN"/>
          </a:p>
        </p:txBody>
      </p:sp>
    </p:spTree>
    <p:extLst>
      <p:ext uri="{BB962C8B-B14F-4D97-AF65-F5344CB8AC3E}">
        <p14:creationId xmlns:p14="http://schemas.microsoft.com/office/powerpoint/2010/main" val="37553569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2A66884-E33C-4EA6-A292-7B53003C49EE}" type="slidenum">
              <a:rPr lang="en-US" altLang="zh-CN" smtClean="0"/>
              <a:pPr>
                <a:spcBef>
                  <a:spcPct val="0"/>
                </a:spcBef>
              </a:pPr>
              <a:t>45</a:t>
            </a:fld>
            <a:endParaRPr lang="en-US" altLang="zh-CN"/>
          </a:p>
        </p:txBody>
      </p:sp>
    </p:spTree>
    <p:extLst>
      <p:ext uri="{BB962C8B-B14F-4D97-AF65-F5344CB8AC3E}">
        <p14:creationId xmlns:p14="http://schemas.microsoft.com/office/powerpoint/2010/main" val="22085239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2A66884-E33C-4EA6-A292-7B53003C49EE}" type="slidenum">
              <a:rPr lang="en-US" altLang="zh-CN" smtClean="0"/>
              <a:pPr>
                <a:spcBef>
                  <a:spcPct val="0"/>
                </a:spcBef>
              </a:pPr>
              <a:t>46</a:t>
            </a:fld>
            <a:endParaRPr lang="en-US" altLang="zh-CN"/>
          </a:p>
        </p:txBody>
      </p:sp>
    </p:spTree>
    <p:extLst>
      <p:ext uri="{BB962C8B-B14F-4D97-AF65-F5344CB8AC3E}">
        <p14:creationId xmlns:p14="http://schemas.microsoft.com/office/powerpoint/2010/main" val="5686586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2A66884-E33C-4EA6-A292-7B53003C49EE}" type="slidenum">
              <a:rPr lang="en-US" altLang="zh-CN" smtClean="0"/>
              <a:pPr>
                <a:spcBef>
                  <a:spcPct val="0"/>
                </a:spcBef>
              </a:pPr>
              <a:t>47</a:t>
            </a:fld>
            <a:endParaRPr lang="en-US" altLang="zh-CN"/>
          </a:p>
        </p:txBody>
      </p:sp>
    </p:spTree>
    <p:extLst>
      <p:ext uri="{BB962C8B-B14F-4D97-AF65-F5344CB8AC3E}">
        <p14:creationId xmlns:p14="http://schemas.microsoft.com/office/powerpoint/2010/main" val="15057553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2A66884-E33C-4EA6-A292-7B53003C49EE}" type="slidenum">
              <a:rPr lang="en-US" altLang="zh-CN" smtClean="0"/>
              <a:pPr>
                <a:spcBef>
                  <a:spcPct val="0"/>
                </a:spcBef>
              </a:pPr>
              <a:t>48</a:t>
            </a:fld>
            <a:endParaRPr lang="en-US" altLang="zh-CN"/>
          </a:p>
        </p:txBody>
      </p:sp>
    </p:spTree>
    <p:extLst>
      <p:ext uri="{BB962C8B-B14F-4D97-AF65-F5344CB8AC3E}">
        <p14:creationId xmlns:p14="http://schemas.microsoft.com/office/powerpoint/2010/main" val="3774571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2A66884-E33C-4EA6-A292-7B53003C49EE}" type="slidenum">
              <a:rPr lang="en-US" altLang="zh-CN" smtClean="0"/>
              <a:pPr>
                <a:spcBef>
                  <a:spcPct val="0"/>
                </a:spcBef>
              </a:pPr>
              <a:t>5</a:t>
            </a:fld>
            <a:endParaRPr lang="en-US" altLang="zh-CN"/>
          </a:p>
        </p:txBody>
      </p:sp>
    </p:spTree>
    <p:extLst>
      <p:ext uri="{BB962C8B-B14F-4D97-AF65-F5344CB8AC3E}">
        <p14:creationId xmlns:p14="http://schemas.microsoft.com/office/powerpoint/2010/main" val="3378246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2A66884-E33C-4EA6-A292-7B53003C49EE}" type="slidenum">
              <a:rPr lang="en-US" altLang="zh-CN" smtClean="0"/>
              <a:pPr>
                <a:spcBef>
                  <a:spcPct val="0"/>
                </a:spcBef>
              </a:pPr>
              <a:t>6</a:t>
            </a:fld>
            <a:endParaRPr lang="en-US" altLang="zh-CN"/>
          </a:p>
        </p:txBody>
      </p:sp>
    </p:spTree>
    <p:extLst>
      <p:ext uri="{BB962C8B-B14F-4D97-AF65-F5344CB8AC3E}">
        <p14:creationId xmlns:p14="http://schemas.microsoft.com/office/powerpoint/2010/main" val="334265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2A66884-E33C-4EA6-A292-7B53003C49EE}" type="slidenum">
              <a:rPr lang="en-US" altLang="zh-CN" smtClean="0"/>
              <a:pPr>
                <a:spcBef>
                  <a:spcPct val="0"/>
                </a:spcBef>
              </a:pPr>
              <a:t>7</a:t>
            </a:fld>
            <a:endParaRPr lang="en-US" altLang="zh-CN"/>
          </a:p>
        </p:txBody>
      </p:sp>
    </p:spTree>
    <p:extLst>
      <p:ext uri="{BB962C8B-B14F-4D97-AF65-F5344CB8AC3E}">
        <p14:creationId xmlns:p14="http://schemas.microsoft.com/office/powerpoint/2010/main" val="857144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2A66884-E33C-4EA6-A292-7B53003C49EE}" type="slidenum">
              <a:rPr lang="en-US" altLang="zh-CN" smtClean="0"/>
              <a:pPr>
                <a:spcBef>
                  <a:spcPct val="0"/>
                </a:spcBef>
              </a:pPr>
              <a:t>8</a:t>
            </a:fld>
            <a:endParaRPr lang="en-US" altLang="zh-CN"/>
          </a:p>
        </p:txBody>
      </p:sp>
    </p:spTree>
    <p:extLst>
      <p:ext uri="{BB962C8B-B14F-4D97-AF65-F5344CB8AC3E}">
        <p14:creationId xmlns:p14="http://schemas.microsoft.com/office/powerpoint/2010/main" val="1132703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2A66884-E33C-4EA6-A292-7B53003C49EE}" type="slidenum">
              <a:rPr lang="en-US" altLang="zh-CN" smtClean="0"/>
              <a:pPr>
                <a:spcBef>
                  <a:spcPct val="0"/>
                </a:spcBef>
              </a:pPr>
              <a:t>9</a:t>
            </a:fld>
            <a:endParaRPr lang="en-US" altLang="zh-CN"/>
          </a:p>
        </p:txBody>
      </p:sp>
    </p:spTree>
    <p:extLst>
      <p:ext uri="{BB962C8B-B14F-4D97-AF65-F5344CB8AC3E}">
        <p14:creationId xmlns:p14="http://schemas.microsoft.com/office/powerpoint/2010/main" val="2766403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B60C681D-23C8-43AE-BA2A-91BB2916DEF2}" type="datetimeFigureOut">
              <a:rPr lang="zh-CN" altLang="en-US"/>
              <a:pPr>
                <a:defRPr/>
              </a:pPr>
              <a:t>2022/10/18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0E81121-21DE-4562-8E0D-E7088B966A71}" type="slidenum">
              <a:rPr lang="zh-CN" altLang="en-US"/>
              <a:pPr>
                <a:defRPr/>
              </a:pPr>
              <a:t>‹#›</a:t>
            </a:fld>
            <a:endParaRPr lang="zh-CN" altLang="en-US"/>
          </a:p>
        </p:txBody>
      </p:sp>
    </p:spTree>
    <p:extLst>
      <p:ext uri="{BB962C8B-B14F-4D97-AF65-F5344CB8AC3E}">
        <p14:creationId xmlns:p14="http://schemas.microsoft.com/office/powerpoint/2010/main" val="3909593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0770FD0B-764D-437B-8554-75952F6A64AC}" type="datetimeFigureOut">
              <a:rPr lang="zh-CN" altLang="en-US"/>
              <a:pPr>
                <a:defRPr/>
              </a:pPr>
              <a:t>2022/10/18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81EDCE7-958E-43F5-88FE-3E46597C10A7}" type="slidenum">
              <a:rPr lang="zh-CN" altLang="en-US"/>
              <a:pPr>
                <a:defRPr/>
              </a:pPr>
              <a:t>‹#›</a:t>
            </a:fld>
            <a:endParaRPr lang="zh-CN" altLang="en-US"/>
          </a:p>
        </p:txBody>
      </p:sp>
    </p:spTree>
    <p:extLst>
      <p:ext uri="{BB962C8B-B14F-4D97-AF65-F5344CB8AC3E}">
        <p14:creationId xmlns:p14="http://schemas.microsoft.com/office/powerpoint/2010/main" val="247149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CECCAA9-8F3C-4C82-A023-5E65B98649B3}" type="datetimeFigureOut">
              <a:rPr lang="zh-CN" altLang="en-US"/>
              <a:pPr>
                <a:defRPr/>
              </a:pPr>
              <a:t>2022/10/18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C158504-7F65-4D1E-B058-5A37E86C5562}" type="slidenum">
              <a:rPr lang="zh-CN" altLang="en-US"/>
              <a:pPr>
                <a:defRPr/>
              </a:pPr>
              <a:t>‹#›</a:t>
            </a:fld>
            <a:endParaRPr lang="zh-CN" altLang="en-US"/>
          </a:p>
        </p:txBody>
      </p:sp>
    </p:spTree>
    <p:extLst>
      <p:ext uri="{BB962C8B-B14F-4D97-AF65-F5344CB8AC3E}">
        <p14:creationId xmlns:p14="http://schemas.microsoft.com/office/powerpoint/2010/main" val="3481103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CBA48C6C-656C-4578-A151-9E9AFE5271D8}" type="datetimeFigureOut">
              <a:rPr lang="zh-CN" altLang="en-US"/>
              <a:pPr>
                <a:defRPr/>
              </a:pPr>
              <a:t>2022/10/18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45E61DD8-B266-47D6-A8F4-CCFC37BCC620}" type="slidenum">
              <a:rPr lang="zh-CN" altLang="en-US"/>
              <a:pPr>
                <a:defRPr/>
              </a:pPr>
              <a:t>‹#›</a:t>
            </a:fld>
            <a:endParaRPr lang="zh-CN" altLang="en-US"/>
          </a:p>
        </p:txBody>
      </p:sp>
    </p:spTree>
    <p:extLst>
      <p:ext uri="{BB962C8B-B14F-4D97-AF65-F5344CB8AC3E}">
        <p14:creationId xmlns:p14="http://schemas.microsoft.com/office/powerpoint/2010/main" val="3055357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71438" y="6435725"/>
            <a:ext cx="2133600" cy="365125"/>
          </a:xfrm>
        </p:spPr>
        <p:txBody>
          <a:bodyPr/>
          <a:lstStyle>
            <a:lvl1pPr>
              <a:defRPr lang="zh-CN" altLang="en-US" sz="1600" kern="1200" baseline="0">
                <a:solidFill>
                  <a:schemeClr val="tx2">
                    <a:lumMod val="50000"/>
                  </a:schemeClr>
                </a:solidFill>
                <a:latin typeface="+mn-lt"/>
                <a:ea typeface="+mn-ea"/>
                <a:cs typeface="+mn-cs"/>
              </a:defRPr>
            </a:lvl1pPr>
          </a:lstStyle>
          <a:p>
            <a:pPr>
              <a:defRPr/>
            </a:pPr>
            <a:endParaRPr lang="en-US" altLang="zh-CN"/>
          </a:p>
        </p:txBody>
      </p:sp>
      <p:sp>
        <p:nvSpPr>
          <p:cNvPr id="5" name="页脚占位符 4"/>
          <p:cNvSpPr>
            <a:spLocks noGrp="1"/>
          </p:cNvSpPr>
          <p:nvPr>
            <p:ph type="ftr" sz="quarter" idx="11"/>
          </p:nvPr>
        </p:nvSpPr>
        <p:spPr>
          <a:xfrm>
            <a:off x="3124200" y="6435725"/>
            <a:ext cx="2895600" cy="365125"/>
          </a:xfr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6796088" y="6429375"/>
            <a:ext cx="2133600" cy="365125"/>
          </a:xfrm>
        </p:spPr>
        <p:txBody>
          <a:bodyPr/>
          <a:lstStyle>
            <a:lvl1pPr>
              <a:defRPr sz="1600">
                <a:solidFill>
                  <a:srgbClr val="10253F"/>
                </a:solidFill>
              </a:defRPr>
            </a:lvl1pPr>
          </a:lstStyle>
          <a:p>
            <a:pPr>
              <a:defRPr/>
            </a:pPr>
            <a:fld id="{993FCE13-CB46-4328-BB58-575D708D2F4F}" type="slidenum">
              <a:rPr lang="en-US" altLang="zh-CN"/>
              <a:pPr>
                <a:defRPr/>
              </a:pPr>
              <a:t>‹#›</a:t>
            </a:fld>
            <a:endParaRPr lang="en-US" altLang="zh-CN"/>
          </a:p>
        </p:txBody>
      </p:sp>
    </p:spTree>
    <p:extLst>
      <p:ext uri="{BB962C8B-B14F-4D97-AF65-F5344CB8AC3E}">
        <p14:creationId xmlns:p14="http://schemas.microsoft.com/office/powerpoint/2010/main" val="2385833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23C7A6E-A853-4123-97C1-F2BE7CF0163E}" type="slidenum">
              <a:rPr lang="en-US" altLang="zh-CN"/>
              <a:pPr>
                <a:defRPr/>
              </a:pPr>
              <a:t>‹#›</a:t>
            </a:fld>
            <a:endParaRPr lang="en-US" altLang="zh-CN"/>
          </a:p>
        </p:txBody>
      </p:sp>
    </p:spTree>
    <p:extLst>
      <p:ext uri="{BB962C8B-B14F-4D97-AF65-F5344CB8AC3E}">
        <p14:creationId xmlns:p14="http://schemas.microsoft.com/office/powerpoint/2010/main" val="1700962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DBFCBD6-3D7A-4AB0-B058-53D61CC17388}" type="slidenum">
              <a:rPr lang="en-US" altLang="zh-CN"/>
              <a:pPr>
                <a:defRPr/>
              </a:pPr>
              <a:t>‹#›</a:t>
            </a:fld>
            <a:endParaRPr lang="en-US" altLang="zh-CN"/>
          </a:p>
        </p:txBody>
      </p:sp>
    </p:spTree>
    <p:extLst>
      <p:ext uri="{BB962C8B-B14F-4D97-AF65-F5344CB8AC3E}">
        <p14:creationId xmlns:p14="http://schemas.microsoft.com/office/powerpoint/2010/main" val="2273087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08CB7808-1DFB-43AA-9D33-8C7F07B96220}" type="slidenum">
              <a:rPr lang="en-US" altLang="zh-CN"/>
              <a:pPr>
                <a:defRPr/>
              </a:pPr>
              <a:t>‹#›</a:t>
            </a:fld>
            <a:endParaRPr lang="en-US" altLang="zh-CN"/>
          </a:p>
        </p:txBody>
      </p:sp>
    </p:spTree>
    <p:extLst>
      <p:ext uri="{BB962C8B-B14F-4D97-AF65-F5344CB8AC3E}">
        <p14:creationId xmlns:p14="http://schemas.microsoft.com/office/powerpoint/2010/main" val="4903591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a:lvl1pPr>
          </a:lstStyle>
          <a:p>
            <a:pPr>
              <a:defRPr/>
            </a:pPr>
            <a:fld id="{623728B5-A83E-44BA-A32B-082299D32996}" type="slidenum">
              <a:rPr lang="en-US" altLang="zh-CN"/>
              <a:pPr>
                <a:defRPr/>
              </a:pPr>
              <a:t>‹#›</a:t>
            </a:fld>
            <a:endParaRPr lang="en-US" altLang="zh-CN"/>
          </a:p>
        </p:txBody>
      </p:sp>
    </p:spTree>
    <p:extLst>
      <p:ext uri="{BB962C8B-B14F-4D97-AF65-F5344CB8AC3E}">
        <p14:creationId xmlns:p14="http://schemas.microsoft.com/office/powerpoint/2010/main" val="2047235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3FCBC2C1-90AC-4911-BBFE-A37C25BB9ABD}" type="slidenum">
              <a:rPr lang="en-US" altLang="zh-CN"/>
              <a:pPr>
                <a:defRPr/>
              </a:pPr>
              <a:t>‹#›</a:t>
            </a:fld>
            <a:endParaRPr lang="en-US" altLang="zh-CN"/>
          </a:p>
        </p:txBody>
      </p:sp>
    </p:spTree>
    <p:extLst>
      <p:ext uri="{BB962C8B-B14F-4D97-AF65-F5344CB8AC3E}">
        <p14:creationId xmlns:p14="http://schemas.microsoft.com/office/powerpoint/2010/main" val="37498826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zh-CN" altLang="en-US"/>
          </a:p>
        </p:txBody>
      </p:sp>
      <p:sp>
        <p:nvSpPr>
          <p:cNvPr id="4" name="灯片编号占位符 3"/>
          <p:cNvSpPr>
            <a:spLocks noGrp="1"/>
          </p:cNvSpPr>
          <p:nvPr>
            <p:ph type="sldNum" sz="quarter" idx="12"/>
          </p:nvPr>
        </p:nvSpPr>
        <p:spPr/>
        <p:txBody>
          <a:bodyPr/>
          <a:lstStyle>
            <a:lvl1pPr>
              <a:defRPr/>
            </a:lvl1pPr>
          </a:lstStyle>
          <a:p>
            <a:pPr>
              <a:defRPr/>
            </a:pPr>
            <a:fld id="{1440B3A7-7D8F-4C00-8231-40EB630DD51E}" type="slidenum">
              <a:rPr lang="en-US" altLang="zh-CN"/>
              <a:pPr>
                <a:defRPr/>
              </a:pPr>
              <a:t>‹#›</a:t>
            </a:fld>
            <a:endParaRPr lang="en-US" altLang="zh-CN"/>
          </a:p>
        </p:txBody>
      </p:sp>
    </p:spTree>
    <p:extLst>
      <p:ext uri="{BB962C8B-B14F-4D97-AF65-F5344CB8AC3E}">
        <p14:creationId xmlns:p14="http://schemas.microsoft.com/office/powerpoint/2010/main" val="3004709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2532B78-0B8F-41F3-92EE-EE4EA8BECAF1}" type="datetimeFigureOut">
              <a:rPr lang="zh-CN" altLang="en-US"/>
              <a:pPr>
                <a:defRPr/>
              </a:pPr>
              <a:t>2022/10/18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251BE7B-B7A7-47AC-841E-E0D966DEE2B0}" type="slidenum">
              <a:rPr lang="zh-CN" altLang="en-US"/>
              <a:pPr>
                <a:defRPr/>
              </a:pPr>
              <a:t>‹#›</a:t>
            </a:fld>
            <a:endParaRPr lang="zh-CN" altLang="en-US"/>
          </a:p>
        </p:txBody>
      </p:sp>
    </p:spTree>
    <p:extLst>
      <p:ext uri="{BB962C8B-B14F-4D97-AF65-F5344CB8AC3E}">
        <p14:creationId xmlns:p14="http://schemas.microsoft.com/office/powerpoint/2010/main" val="37492641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B50FFC11-35A1-44B0-90A0-4A5A6272310B}" type="slidenum">
              <a:rPr lang="en-US" altLang="zh-CN"/>
              <a:pPr>
                <a:defRPr/>
              </a:pPr>
              <a:t>‹#›</a:t>
            </a:fld>
            <a:endParaRPr lang="en-US" altLang="zh-CN"/>
          </a:p>
        </p:txBody>
      </p:sp>
    </p:spTree>
    <p:extLst>
      <p:ext uri="{BB962C8B-B14F-4D97-AF65-F5344CB8AC3E}">
        <p14:creationId xmlns:p14="http://schemas.microsoft.com/office/powerpoint/2010/main" val="28900590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61C47C7B-45B6-4BD8-A8A6-0AC232694A14}" type="slidenum">
              <a:rPr lang="en-US" altLang="zh-CN"/>
              <a:pPr>
                <a:defRPr/>
              </a:pPr>
              <a:t>‹#›</a:t>
            </a:fld>
            <a:endParaRPr lang="en-US" altLang="zh-CN"/>
          </a:p>
        </p:txBody>
      </p:sp>
    </p:spTree>
    <p:extLst>
      <p:ext uri="{BB962C8B-B14F-4D97-AF65-F5344CB8AC3E}">
        <p14:creationId xmlns:p14="http://schemas.microsoft.com/office/powerpoint/2010/main" val="18595942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C5B1E9B-D777-423C-89A8-596C6139C9B2}" type="slidenum">
              <a:rPr lang="en-US" altLang="zh-CN"/>
              <a:pPr>
                <a:defRPr/>
              </a:pPr>
              <a:t>‹#›</a:t>
            </a:fld>
            <a:endParaRPr lang="en-US" altLang="zh-CN"/>
          </a:p>
        </p:txBody>
      </p:sp>
    </p:spTree>
    <p:extLst>
      <p:ext uri="{BB962C8B-B14F-4D97-AF65-F5344CB8AC3E}">
        <p14:creationId xmlns:p14="http://schemas.microsoft.com/office/powerpoint/2010/main" val="4021364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1AF6F1D-A78C-4442-918B-010BD9F2DB64}" type="slidenum">
              <a:rPr lang="en-US" altLang="zh-CN"/>
              <a:pPr>
                <a:defRPr/>
              </a:pPr>
              <a:t>‹#›</a:t>
            </a:fld>
            <a:endParaRPr lang="en-US" altLang="zh-CN"/>
          </a:p>
        </p:txBody>
      </p:sp>
    </p:spTree>
    <p:extLst>
      <p:ext uri="{BB962C8B-B14F-4D97-AF65-F5344CB8AC3E}">
        <p14:creationId xmlns:p14="http://schemas.microsoft.com/office/powerpoint/2010/main" val="8892850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376238" y="228600"/>
            <a:ext cx="1147762" cy="457200"/>
          </a:xfrm>
          <a:prstGeom prst="rect">
            <a:avLst/>
          </a:prstGeom>
          <a:noFill/>
          <a:ln>
            <a:noFill/>
          </a:ln>
        </p:spPr>
        <p:txBody>
          <a:bodyPr>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800" b="1">
                <a:solidFill>
                  <a:schemeClr val="tx1"/>
                </a:solidFill>
                <a:latin typeface="Arial" charset="0"/>
                <a:ea typeface="宋体" pitchFamily="2" charset="-122"/>
              </a:defRPr>
            </a:lvl9pPr>
          </a:lstStyle>
          <a:p>
            <a:pPr eaLnBrk="1" hangingPunct="1">
              <a:defRPr/>
            </a:pPr>
            <a:endParaRPr lang="en-US" altLang="zh-CN" sz="2400"/>
          </a:p>
        </p:txBody>
      </p:sp>
      <p:sp>
        <p:nvSpPr>
          <p:cNvPr id="267266" name="Rectangle 2"/>
          <p:cNvSpPr>
            <a:spLocks noGrp="1" noChangeArrowheads="1"/>
          </p:cNvSpPr>
          <p:nvPr>
            <p:ph type="subTitle" idx="1"/>
          </p:nvPr>
        </p:nvSpPr>
        <p:spPr bwMode="gray">
          <a:xfrm>
            <a:off x="1371600" y="5867400"/>
            <a:ext cx="6553200" cy="533400"/>
          </a:xfrm>
        </p:spPr>
        <p:txBody>
          <a:bodyPr/>
          <a:lstStyle>
            <a:lvl1pPr marL="0" indent="0" algn="ctr">
              <a:buFont typeface="Wingdings" pitchFamily="2" charset="2"/>
              <a:buNone/>
              <a:defRPr sz="1800" b="1">
                <a:solidFill>
                  <a:schemeClr val="tx2"/>
                </a:solidFill>
                <a:latin typeface="Verdana" pitchFamily="34" charset="0"/>
              </a:defRPr>
            </a:lvl1pPr>
          </a:lstStyle>
          <a:p>
            <a:endParaRPr lang="en-US" altLang="zh-CN"/>
          </a:p>
        </p:txBody>
      </p:sp>
      <p:sp>
        <p:nvSpPr>
          <p:cNvPr id="267268" name="Rectangle 4"/>
          <p:cNvSpPr>
            <a:spLocks noGrp="1" noChangeArrowheads="1"/>
          </p:cNvSpPr>
          <p:nvPr>
            <p:ph type="ctrTitle" sz="quarter"/>
          </p:nvPr>
        </p:nvSpPr>
        <p:spPr bwMode="gray">
          <a:xfrm>
            <a:off x="36513" y="0"/>
            <a:ext cx="9144000" cy="720725"/>
          </a:xfrm>
          <a:gradFill rotWithShape="1">
            <a:gsLst>
              <a:gs pos="0">
                <a:schemeClr val="tx1">
                  <a:gamma/>
                  <a:shade val="46275"/>
                  <a:invGamma/>
                </a:schemeClr>
              </a:gs>
              <a:gs pos="50000">
                <a:schemeClr val="tx1"/>
              </a:gs>
              <a:gs pos="100000">
                <a:schemeClr val="tx1">
                  <a:gamma/>
                  <a:shade val="46275"/>
                  <a:invGamma/>
                </a:schemeClr>
              </a:gs>
            </a:gsLst>
            <a:lin ang="0" scaled="1"/>
          </a:gradFill>
        </p:spPr>
        <p:txBody>
          <a:bodyPr/>
          <a:lstStyle>
            <a:lvl1pPr>
              <a:defRPr sz="4000">
                <a:ea typeface="华文新魏" pitchFamily="2" charset="-122"/>
              </a:defRPr>
            </a:lvl1pPr>
          </a:lstStyle>
          <a:p>
            <a:endParaRPr lang="en-US" altLang="ko-KR"/>
          </a:p>
        </p:txBody>
      </p:sp>
    </p:spTree>
    <p:extLst>
      <p:ext uri="{BB962C8B-B14F-4D97-AF65-F5344CB8AC3E}">
        <p14:creationId xmlns:p14="http://schemas.microsoft.com/office/powerpoint/2010/main" val="11727782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fld id="{89567BF2-2E7E-4724-8461-5C46670EE25F}" type="datetimeFigureOut">
              <a:rPr lang="zh-CN" altLang="en-US"/>
              <a:pPr>
                <a:defRPr/>
              </a:pPr>
              <a:t>2022/10/18</a:t>
            </a:fld>
            <a:endParaRPr lang="en-US" altLang="zh-CN"/>
          </a:p>
        </p:txBody>
      </p:sp>
    </p:spTree>
    <p:extLst>
      <p:ext uri="{BB962C8B-B14F-4D97-AF65-F5344CB8AC3E}">
        <p14:creationId xmlns:p14="http://schemas.microsoft.com/office/powerpoint/2010/main" val="5567387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C061C334-5B7E-491E-9A82-DE397D530EC3}" type="datetimeFigureOut">
              <a:rPr lang="zh-CN" altLang="en-US"/>
              <a:pPr>
                <a:defRPr/>
              </a:pPr>
              <a:t>2022/10/18</a:t>
            </a:fld>
            <a:endParaRPr lang="en-US" altLang="zh-CN"/>
          </a:p>
        </p:txBody>
      </p:sp>
    </p:spTree>
    <p:extLst>
      <p:ext uri="{BB962C8B-B14F-4D97-AF65-F5344CB8AC3E}">
        <p14:creationId xmlns:p14="http://schemas.microsoft.com/office/powerpoint/2010/main" val="40915218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89013"/>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89013"/>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pPr>
              <a:defRPr/>
            </a:pPr>
            <a:fld id="{9EAF4FF2-A084-4C72-BEFC-2B6AE2767FA2}" type="datetimeFigureOut">
              <a:rPr lang="zh-CN" altLang="en-US"/>
              <a:pPr>
                <a:defRPr/>
              </a:pPr>
              <a:t>2022/10/18</a:t>
            </a:fld>
            <a:endParaRPr lang="en-US" altLang="zh-CN"/>
          </a:p>
        </p:txBody>
      </p:sp>
    </p:spTree>
    <p:extLst>
      <p:ext uri="{BB962C8B-B14F-4D97-AF65-F5344CB8AC3E}">
        <p14:creationId xmlns:p14="http://schemas.microsoft.com/office/powerpoint/2010/main" val="3019336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ln/>
        </p:spPr>
        <p:txBody>
          <a:bodyPr/>
          <a:lstStyle>
            <a:lvl1pPr>
              <a:defRPr/>
            </a:lvl1pPr>
          </a:lstStyle>
          <a:p>
            <a:pPr>
              <a:defRPr/>
            </a:pPr>
            <a:fld id="{C5943DE6-DAE4-4881-9467-DF7362E27D8F}" type="datetimeFigureOut">
              <a:rPr lang="zh-CN" altLang="en-US"/>
              <a:pPr>
                <a:defRPr/>
              </a:pPr>
              <a:t>2022/10/18</a:t>
            </a:fld>
            <a:endParaRPr lang="en-US" altLang="zh-CN"/>
          </a:p>
        </p:txBody>
      </p:sp>
    </p:spTree>
    <p:extLst>
      <p:ext uri="{BB962C8B-B14F-4D97-AF65-F5344CB8AC3E}">
        <p14:creationId xmlns:p14="http://schemas.microsoft.com/office/powerpoint/2010/main" val="27113433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pPr>
              <a:defRPr/>
            </a:pPr>
            <a:fld id="{1C8DF797-63C6-4D0E-8734-E827E708572C}" type="datetimeFigureOut">
              <a:rPr lang="zh-CN" altLang="en-US"/>
              <a:pPr>
                <a:defRPr/>
              </a:pPr>
              <a:t>2022/10/18</a:t>
            </a:fld>
            <a:endParaRPr lang="en-US" altLang="zh-CN"/>
          </a:p>
        </p:txBody>
      </p:sp>
    </p:spTree>
    <p:extLst>
      <p:ext uri="{BB962C8B-B14F-4D97-AF65-F5344CB8AC3E}">
        <p14:creationId xmlns:p14="http://schemas.microsoft.com/office/powerpoint/2010/main" val="3408523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42C9B18-825F-4355-9B4F-9E16330DCD77}" type="datetimeFigureOut">
              <a:rPr lang="zh-CN" altLang="en-US"/>
              <a:pPr>
                <a:defRPr/>
              </a:pPr>
              <a:t>2022/10/18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6D664EA-9B8F-4A71-8CE3-DBA4DDB63234}" type="slidenum">
              <a:rPr lang="zh-CN" altLang="en-US"/>
              <a:pPr>
                <a:defRPr/>
              </a:pPr>
              <a:t>‹#›</a:t>
            </a:fld>
            <a:endParaRPr lang="zh-CN" altLang="en-US"/>
          </a:p>
        </p:txBody>
      </p:sp>
    </p:spTree>
    <p:extLst>
      <p:ext uri="{BB962C8B-B14F-4D97-AF65-F5344CB8AC3E}">
        <p14:creationId xmlns:p14="http://schemas.microsoft.com/office/powerpoint/2010/main" val="20243008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13361612-8223-44D7-84AD-C08E01FB12F4}" type="datetimeFigureOut">
              <a:rPr lang="zh-CN" altLang="en-US"/>
              <a:pPr>
                <a:defRPr/>
              </a:pPr>
              <a:t>2022/10/18</a:t>
            </a:fld>
            <a:endParaRPr lang="en-US" altLang="zh-CN"/>
          </a:p>
        </p:txBody>
      </p:sp>
    </p:spTree>
    <p:extLst>
      <p:ext uri="{BB962C8B-B14F-4D97-AF65-F5344CB8AC3E}">
        <p14:creationId xmlns:p14="http://schemas.microsoft.com/office/powerpoint/2010/main" val="8753745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5408C84A-357A-404A-BD84-23042590CAD3}" type="datetimeFigureOut">
              <a:rPr lang="zh-CN" altLang="en-US"/>
              <a:pPr>
                <a:defRPr/>
              </a:pPr>
              <a:t>2022/10/18</a:t>
            </a:fld>
            <a:endParaRPr lang="en-US" altLang="zh-CN"/>
          </a:p>
        </p:txBody>
      </p:sp>
    </p:spTree>
    <p:extLst>
      <p:ext uri="{BB962C8B-B14F-4D97-AF65-F5344CB8AC3E}">
        <p14:creationId xmlns:p14="http://schemas.microsoft.com/office/powerpoint/2010/main" val="14478405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FF3BBD69-9B80-4F91-9CB4-0A2CF9E67CF4}" type="datetimeFigureOut">
              <a:rPr lang="zh-CN" altLang="en-US"/>
              <a:pPr>
                <a:defRPr/>
              </a:pPr>
              <a:t>2022/10/18</a:t>
            </a:fld>
            <a:endParaRPr lang="en-US" altLang="zh-CN"/>
          </a:p>
        </p:txBody>
      </p:sp>
    </p:spTree>
    <p:extLst>
      <p:ext uri="{BB962C8B-B14F-4D97-AF65-F5344CB8AC3E}">
        <p14:creationId xmlns:p14="http://schemas.microsoft.com/office/powerpoint/2010/main" val="23936135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fld id="{4980BAF8-8CEF-4ADB-A6C5-7923012A5097}" type="datetimeFigureOut">
              <a:rPr lang="zh-CN" altLang="en-US"/>
              <a:pPr>
                <a:defRPr/>
              </a:pPr>
              <a:t>2022/10/18</a:t>
            </a:fld>
            <a:endParaRPr lang="en-US" altLang="zh-CN"/>
          </a:p>
        </p:txBody>
      </p:sp>
    </p:spTree>
    <p:extLst>
      <p:ext uri="{BB962C8B-B14F-4D97-AF65-F5344CB8AC3E}">
        <p14:creationId xmlns:p14="http://schemas.microsoft.com/office/powerpoint/2010/main" val="14027764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8450" y="152400"/>
            <a:ext cx="2114550" cy="6084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4800" y="152400"/>
            <a:ext cx="6191250" cy="6084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fld id="{EA6A3F72-EBC4-4894-92F6-19850911335B}" type="datetimeFigureOut">
              <a:rPr lang="zh-CN" altLang="en-US"/>
              <a:pPr>
                <a:defRPr/>
              </a:pPr>
              <a:t>2022/10/18</a:t>
            </a:fld>
            <a:endParaRPr lang="en-US" altLang="zh-CN"/>
          </a:p>
        </p:txBody>
      </p:sp>
    </p:spTree>
    <p:extLst>
      <p:ext uri="{BB962C8B-B14F-4D97-AF65-F5344CB8AC3E}">
        <p14:creationId xmlns:p14="http://schemas.microsoft.com/office/powerpoint/2010/main" val="2242246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ACC7CAFF-068F-4C33-83B9-A36840A841F7}" type="datetimeFigureOut">
              <a:rPr lang="zh-CN" altLang="en-US"/>
              <a:pPr>
                <a:defRPr/>
              </a:pPr>
              <a:t>2022/10/18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FD82FA8-F2D2-4A0F-9693-4619E587F570}" type="slidenum">
              <a:rPr lang="zh-CN" altLang="en-US"/>
              <a:pPr>
                <a:defRPr/>
              </a:pPr>
              <a:t>‹#›</a:t>
            </a:fld>
            <a:endParaRPr lang="zh-CN" altLang="en-US"/>
          </a:p>
        </p:txBody>
      </p:sp>
    </p:spTree>
    <p:extLst>
      <p:ext uri="{BB962C8B-B14F-4D97-AF65-F5344CB8AC3E}">
        <p14:creationId xmlns:p14="http://schemas.microsoft.com/office/powerpoint/2010/main" val="395878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F5D50B57-C102-4E4E-B6B4-345F0D726BA6}" type="datetimeFigureOut">
              <a:rPr lang="zh-CN" altLang="en-US"/>
              <a:pPr>
                <a:defRPr/>
              </a:pPr>
              <a:t>2022/10/18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C1E0763-E848-4847-B388-BA91222D194D}" type="slidenum">
              <a:rPr lang="zh-CN" altLang="en-US"/>
              <a:pPr>
                <a:defRPr/>
              </a:pPr>
              <a:t>‹#›</a:t>
            </a:fld>
            <a:endParaRPr lang="zh-CN" altLang="en-US"/>
          </a:p>
        </p:txBody>
      </p:sp>
    </p:spTree>
    <p:extLst>
      <p:ext uri="{BB962C8B-B14F-4D97-AF65-F5344CB8AC3E}">
        <p14:creationId xmlns:p14="http://schemas.microsoft.com/office/powerpoint/2010/main" val="2540889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07DE6B5D-B8E4-4B36-9464-BA4357B7584F}" type="datetimeFigureOut">
              <a:rPr lang="zh-CN" altLang="en-US"/>
              <a:pPr>
                <a:defRPr/>
              </a:pPr>
              <a:t>2022/10/18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CC509E61-C552-4136-A59B-CB92221E1106}" type="slidenum">
              <a:rPr lang="zh-CN" altLang="en-US"/>
              <a:pPr>
                <a:defRPr/>
              </a:pPr>
              <a:t>‹#›</a:t>
            </a:fld>
            <a:endParaRPr lang="zh-CN" altLang="en-US"/>
          </a:p>
        </p:txBody>
      </p:sp>
    </p:spTree>
    <p:extLst>
      <p:ext uri="{BB962C8B-B14F-4D97-AF65-F5344CB8AC3E}">
        <p14:creationId xmlns:p14="http://schemas.microsoft.com/office/powerpoint/2010/main" val="12500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BDACF4F-5E27-4B52-A9FE-9DF7C8E6B72D}" type="datetimeFigureOut">
              <a:rPr lang="zh-CN" altLang="en-US"/>
              <a:pPr>
                <a:defRPr/>
              </a:pPr>
              <a:t>2022/10/18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9E5C73F-6E6E-4A39-A172-D6ABCBDCCDB8}" type="slidenum">
              <a:rPr lang="zh-CN" altLang="en-US"/>
              <a:pPr>
                <a:defRPr/>
              </a:pPr>
              <a:t>‹#›</a:t>
            </a:fld>
            <a:endParaRPr lang="zh-CN" altLang="en-US"/>
          </a:p>
        </p:txBody>
      </p:sp>
    </p:spTree>
    <p:extLst>
      <p:ext uri="{BB962C8B-B14F-4D97-AF65-F5344CB8AC3E}">
        <p14:creationId xmlns:p14="http://schemas.microsoft.com/office/powerpoint/2010/main" val="803386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F52BC3B-70F7-401D-A9C2-33E120A911FF}" type="datetimeFigureOut">
              <a:rPr lang="zh-CN" altLang="en-US"/>
              <a:pPr>
                <a:defRPr/>
              </a:pPr>
              <a:t>2022/10/18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1B40DA7-A63A-4453-8196-E28389677282}" type="slidenum">
              <a:rPr lang="zh-CN" altLang="en-US"/>
              <a:pPr>
                <a:defRPr/>
              </a:pPr>
              <a:t>‹#›</a:t>
            </a:fld>
            <a:endParaRPr lang="zh-CN" altLang="en-US"/>
          </a:p>
        </p:txBody>
      </p:sp>
    </p:spTree>
    <p:extLst>
      <p:ext uri="{BB962C8B-B14F-4D97-AF65-F5344CB8AC3E}">
        <p14:creationId xmlns:p14="http://schemas.microsoft.com/office/powerpoint/2010/main" val="3117117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17F1CCD-42AC-4F3D-8774-80DE5C2DF50A}" type="datetimeFigureOut">
              <a:rPr lang="zh-CN" altLang="en-US"/>
              <a:pPr>
                <a:defRPr/>
              </a:pPr>
              <a:t>2022/10/18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7D32D2D-CDF0-49EF-B9C8-B4E9634EA4B6}" type="slidenum">
              <a:rPr lang="zh-CN" altLang="en-US"/>
              <a:pPr>
                <a:defRPr/>
              </a:pPr>
              <a:t>‹#›</a:t>
            </a:fld>
            <a:endParaRPr lang="zh-CN" altLang="en-US"/>
          </a:p>
        </p:txBody>
      </p:sp>
    </p:spTree>
    <p:extLst>
      <p:ext uri="{BB962C8B-B14F-4D97-AF65-F5344CB8AC3E}">
        <p14:creationId xmlns:p14="http://schemas.microsoft.com/office/powerpoint/2010/main" val="2545208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华文细黑" pitchFamily="2" charset="-122"/>
              </a:defRPr>
            </a:lvl1pPr>
          </a:lstStyle>
          <a:p>
            <a:pPr>
              <a:defRPr/>
            </a:pPr>
            <a:fld id="{B3E21024-D702-4CF0-A6E4-B8547DC17E27}" type="datetimeFigureOut">
              <a:rPr lang="zh-CN" altLang="en-US"/>
              <a:pPr>
                <a:defRPr/>
              </a:pPr>
              <a:t>2022/10/18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华文细黑" pitchFamily="2" charset="-122"/>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ea typeface="华文细黑" panose="02010600040101010101" pitchFamily="2" charset="-122"/>
              </a:defRPr>
            </a:lvl1pPr>
          </a:lstStyle>
          <a:p>
            <a:pPr>
              <a:defRPr/>
            </a:pPr>
            <a:fld id="{71977B34-48FB-4971-9436-FF79F34FD11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8783" r:id="rId1"/>
    <p:sldLayoutId id="2147488784" r:id="rId2"/>
    <p:sldLayoutId id="2147488785" r:id="rId3"/>
    <p:sldLayoutId id="2147488786" r:id="rId4"/>
    <p:sldLayoutId id="2147488787" r:id="rId5"/>
    <p:sldLayoutId id="2147488788" r:id="rId6"/>
    <p:sldLayoutId id="2147488789" r:id="rId7"/>
    <p:sldLayoutId id="2147488790" r:id="rId8"/>
    <p:sldLayoutId id="2147488791" r:id="rId9"/>
    <p:sldLayoutId id="2147488792" r:id="rId10"/>
    <p:sldLayoutId id="2147488793" r:id="rId11"/>
    <p:sldLayoutId id="2147488794"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295275" y="6492875"/>
            <a:ext cx="2133600" cy="365125"/>
          </a:xfrm>
          <a:prstGeom prst="rect">
            <a:avLst/>
          </a:prstGeom>
        </p:spPr>
        <p:txBody>
          <a:bodyPr vert="horz" lIns="91440" tIns="45720" rIns="91440" bIns="45720" rtlCol="0" anchor="ctr"/>
          <a:lstStyle>
            <a:lvl1pPr algn="l" eaLnBrk="1" hangingPunct="1">
              <a:defRPr lang="zh-CN" altLang="en-US" sz="2000" kern="1200" baseline="0">
                <a:solidFill>
                  <a:schemeClr val="tx2"/>
                </a:solidFill>
                <a:latin typeface="+mn-lt"/>
                <a:ea typeface="+mn-ea"/>
                <a:cs typeface="+mn-cs"/>
              </a:defRPr>
            </a:lvl1pPr>
          </a:lstStyle>
          <a:p>
            <a:pPr>
              <a:defRPr/>
            </a:pPr>
            <a:fld id="{DF34F476-FBF7-4D0A-870A-95C311BBE0E4}" type="datetimeFigureOut">
              <a:rPr lang="zh-CN" altLang="en-US"/>
              <a:pPr>
                <a:defRPr/>
              </a:pPr>
              <a:t>2022/10/18</a:t>
            </a:fld>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华文细黑" pitchFamily="2" charset="-122"/>
              </a:defRPr>
            </a:lvl1pPr>
          </a:lstStyle>
          <a:p>
            <a:pPr>
              <a:defRPr/>
            </a:pPr>
            <a:endParaRPr lang="zh-CN" altLang="en-US"/>
          </a:p>
        </p:txBody>
      </p:sp>
      <p:sp>
        <p:nvSpPr>
          <p:cNvPr id="6" name="灯片编号占位符 5"/>
          <p:cNvSpPr>
            <a:spLocks noGrp="1"/>
          </p:cNvSpPr>
          <p:nvPr>
            <p:ph type="sldNum" sz="quarter" idx="4"/>
          </p:nvPr>
        </p:nvSpPr>
        <p:spPr>
          <a:xfrm>
            <a:off x="7000875" y="64928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2000">
                <a:solidFill>
                  <a:schemeClr val="tx2"/>
                </a:solidFill>
                <a:ea typeface="华文细黑" panose="02010600040101010101" pitchFamily="2" charset="-122"/>
              </a:defRPr>
            </a:lvl1pPr>
          </a:lstStyle>
          <a:p>
            <a:pPr>
              <a:defRPr/>
            </a:pPr>
            <a:fld id="{A2763274-2B1A-4A0C-82A5-FBB0AC5C650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8805" r:id="rId1"/>
    <p:sldLayoutId id="2147488806" r:id="rId2"/>
    <p:sldLayoutId id="2147488807" r:id="rId3"/>
    <p:sldLayoutId id="2147488808" r:id="rId4"/>
    <p:sldLayoutId id="2147488809" r:id="rId5"/>
    <p:sldLayoutId id="2147488810" r:id="rId6"/>
    <p:sldLayoutId id="2147488811" r:id="rId7"/>
    <p:sldLayoutId id="2147488812" r:id="rId8"/>
    <p:sldLayoutId id="2147488813" r:id="rId9"/>
    <p:sldLayoutId id="2147488814" r:id="rId10"/>
    <p:sldLayoutId id="214748881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ext Box 2"/>
          <p:cNvSpPr txBox="1">
            <a:spLocks noChangeArrowheads="1"/>
          </p:cNvSpPr>
          <p:nvPr/>
        </p:nvSpPr>
        <p:spPr bwMode="gray">
          <a:xfrm>
            <a:off x="0" y="692150"/>
            <a:ext cx="9144000" cy="244475"/>
          </a:xfrm>
          <a:prstGeom prst="rect">
            <a:avLst/>
          </a:prstGeom>
          <a:solidFill>
            <a:srgbClr val="FF9966"/>
          </a:solidFill>
          <a:ln>
            <a:noFill/>
          </a:ln>
        </p:spPr>
        <p:txBody>
          <a:bodyPr>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800" b="1">
                <a:solidFill>
                  <a:schemeClr val="tx1"/>
                </a:solidFill>
                <a:latin typeface="Arial" charset="0"/>
                <a:ea typeface="宋体" pitchFamily="2" charset="-122"/>
              </a:defRPr>
            </a:lvl9pPr>
          </a:lstStyle>
          <a:p>
            <a:pPr eaLnBrk="1" hangingPunct="1">
              <a:spcBef>
                <a:spcPct val="50000"/>
              </a:spcBef>
              <a:defRPr/>
            </a:pPr>
            <a:endParaRPr lang="zh-CN" altLang="en-US" sz="1000">
              <a:solidFill>
                <a:schemeClr val="bg1"/>
              </a:solidFill>
              <a:latin typeface="Verdana" pitchFamily="34" charset="0"/>
            </a:endParaRPr>
          </a:p>
        </p:txBody>
      </p:sp>
      <p:sp>
        <p:nvSpPr>
          <p:cNvPr id="266243" name="Rectangle 3"/>
          <p:cNvSpPr>
            <a:spLocks noChangeArrowheads="1"/>
          </p:cNvSpPr>
          <p:nvPr/>
        </p:nvSpPr>
        <p:spPr bwMode="ltGray">
          <a:xfrm>
            <a:off x="0" y="0"/>
            <a:ext cx="9144000" cy="836613"/>
          </a:xfrm>
          <a:prstGeom prst="rect">
            <a:avLst/>
          </a:prstGeom>
          <a:gradFill rotWithShape="1">
            <a:gsLst>
              <a:gs pos="0">
                <a:schemeClr val="tx1">
                  <a:gamma/>
                  <a:shade val="46275"/>
                  <a:invGamma/>
                </a:schemeClr>
              </a:gs>
              <a:gs pos="50000">
                <a:schemeClr val="tx1"/>
              </a:gs>
              <a:gs pos="100000">
                <a:schemeClr val="tx1">
                  <a:gamma/>
                  <a:shade val="46275"/>
                  <a:invGamma/>
                </a:schemeClr>
              </a:gs>
            </a:gsLst>
            <a:lin ang="0" scaled="1"/>
          </a:gradFill>
          <a:ln w="9525">
            <a:noFill/>
            <a:miter lim="800000"/>
            <a:headEnd/>
            <a:tailEnd/>
          </a:ln>
          <a:effectLst/>
        </p:spPr>
        <p:txBody>
          <a:bodyPr wrap="none" anchor="ctr"/>
          <a:lstStyle/>
          <a:p>
            <a:pPr algn="ctr" eaLnBrk="1" hangingPunct="1">
              <a:defRPr/>
            </a:pPr>
            <a:endParaRPr lang="zh-CN" altLang="en-US" sz="1800">
              <a:latin typeface="Arial" charset="0"/>
            </a:endParaRPr>
          </a:p>
        </p:txBody>
      </p:sp>
      <p:sp>
        <p:nvSpPr>
          <p:cNvPr id="3076" name="Rectangle 4"/>
          <p:cNvSpPr>
            <a:spLocks noGrp="1" noChangeArrowheads="1"/>
          </p:cNvSpPr>
          <p:nvPr>
            <p:ph type="body" idx="1"/>
          </p:nvPr>
        </p:nvSpPr>
        <p:spPr bwMode="auto">
          <a:xfrm>
            <a:off x="457200" y="989013"/>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3077" name="Rectangle 5"/>
          <p:cNvSpPr>
            <a:spLocks noGrp="1" noChangeArrowheads="1"/>
          </p:cNvSpPr>
          <p:nvPr>
            <p:ph type="title"/>
          </p:nvPr>
        </p:nvSpPr>
        <p:spPr bwMode="white">
          <a:xfrm>
            <a:off x="304800" y="152400"/>
            <a:ext cx="84582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266246" name="Rectangle 6"/>
          <p:cNvSpPr>
            <a:spLocks noGrp="1" noChangeArrowheads="1"/>
          </p:cNvSpPr>
          <p:nvPr>
            <p:ph type="dt" sz="half" idx="2"/>
          </p:nvPr>
        </p:nvSpPr>
        <p:spPr bwMode="gray">
          <a:xfrm>
            <a:off x="0" y="6643688"/>
            <a:ext cx="1173163" cy="2143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solidFill>
                  <a:schemeClr val="bg1"/>
                </a:solidFill>
                <a:latin typeface="Arial" charset="0"/>
                <a:ea typeface="隶书" pitchFamily="49" charset="-122"/>
              </a:defRPr>
            </a:lvl1pPr>
          </a:lstStyle>
          <a:p>
            <a:pPr>
              <a:defRPr/>
            </a:pPr>
            <a:fld id="{3503EB06-800F-432F-A60C-6CE1CFEA3A7F}" type="datetimeFigureOut">
              <a:rPr lang="zh-CN" altLang="en-US"/>
              <a:pPr>
                <a:defRPr/>
              </a:pPr>
              <a:t>2022/10/18</a:t>
            </a:fld>
            <a:endParaRPr lang="en-US" altLang="zh-CN"/>
          </a:p>
        </p:txBody>
      </p:sp>
    </p:spTree>
  </p:cSld>
  <p:clrMap bg1="lt1" tx1="dk1" bg2="lt2" tx2="dk2" accent1="accent1" accent2="accent2" accent3="accent3" accent4="accent4" accent5="accent5" accent6="accent6" hlink="hlink" folHlink="folHlink"/>
  <p:sldLayoutIdLst>
    <p:sldLayoutId id="2147488816" r:id="rId1"/>
    <p:sldLayoutId id="2147488795" r:id="rId2"/>
    <p:sldLayoutId id="2147488796" r:id="rId3"/>
    <p:sldLayoutId id="2147488797" r:id="rId4"/>
    <p:sldLayoutId id="2147488798" r:id="rId5"/>
    <p:sldLayoutId id="2147488799" r:id="rId6"/>
    <p:sldLayoutId id="2147488800" r:id="rId7"/>
    <p:sldLayoutId id="2147488801" r:id="rId8"/>
    <p:sldLayoutId id="2147488802" r:id="rId9"/>
    <p:sldLayoutId id="2147488803" r:id="rId10"/>
    <p:sldLayoutId id="2147488804" r:id="rId11"/>
  </p:sldLayoutIdLst>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ea typeface="宋体" pitchFamily="2" charset="-122"/>
        </a:defRPr>
      </a:lvl2pPr>
      <a:lvl3pPr algn="ctr" rtl="0" eaLnBrk="0" fontAlgn="base" hangingPunct="0">
        <a:spcBef>
          <a:spcPct val="0"/>
        </a:spcBef>
        <a:spcAft>
          <a:spcPct val="0"/>
        </a:spcAft>
        <a:defRPr sz="3200" b="1">
          <a:solidFill>
            <a:schemeClr val="bg1"/>
          </a:solidFill>
          <a:latin typeface="Verdana" pitchFamily="34" charset="0"/>
          <a:ea typeface="宋体" pitchFamily="2" charset="-122"/>
        </a:defRPr>
      </a:lvl3pPr>
      <a:lvl4pPr algn="ctr" rtl="0" eaLnBrk="0" fontAlgn="base" hangingPunct="0">
        <a:spcBef>
          <a:spcPct val="0"/>
        </a:spcBef>
        <a:spcAft>
          <a:spcPct val="0"/>
        </a:spcAft>
        <a:defRPr sz="3200" b="1">
          <a:solidFill>
            <a:schemeClr val="bg1"/>
          </a:solidFill>
          <a:latin typeface="Verdana" pitchFamily="34" charset="0"/>
          <a:ea typeface="宋体" pitchFamily="2" charset="-122"/>
        </a:defRPr>
      </a:lvl4pPr>
      <a:lvl5pPr algn="ctr" rtl="0" eaLnBrk="0" fontAlgn="base" hangingPunct="0">
        <a:spcBef>
          <a:spcPct val="0"/>
        </a:spcBef>
        <a:spcAft>
          <a:spcPct val="0"/>
        </a:spcAft>
        <a:defRPr sz="3200" b="1">
          <a:solidFill>
            <a:schemeClr val="bg1"/>
          </a:solidFill>
          <a:latin typeface="Verdana" pitchFamily="34" charset="0"/>
          <a:ea typeface="宋体" pitchFamily="2" charset="-122"/>
        </a:defRPr>
      </a:lvl5pPr>
      <a:lvl6pPr marL="457200" algn="ctr" rtl="0" fontAlgn="base">
        <a:spcBef>
          <a:spcPct val="0"/>
        </a:spcBef>
        <a:spcAft>
          <a:spcPct val="0"/>
        </a:spcAft>
        <a:defRPr sz="3200" b="1">
          <a:solidFill>
            <a:schemeClr val="bg1"/>
          </a:solidFill>
          <a:latin typeface="Verdana" pitchFamily="34" charset="0"/>
          <a:ea typeface="宋体" pitchFamily="2" charset="-122"/>
        </a:defRPr>
      </a:lvl6pPr>
      <a:lvl7pPr marL="914400" algn="ctr" rtl="0" fontAlgn="base">
        <a:spcBef>
          <a:spcPct val="0"/>
        </a:spcBef>
        <a:spcAft>
          <a:spcPct val="0"/>
        </a:spcAft>
        <a:defRPr sz="3200" b="1">
          <a:solidFill>
            <a:schemeClr val="bg1"/>
          </a:solidFill>
          <a:latin typeface="Verdana" pitchFamily="34" charset="0"/>
          <a:ea typeface="宋体" pitchFamily="2" charset="-122"/>
        </a:defRPr>
      </a:lvl7pPr>
      <a:lvl8pPr marL="1371600" algn="ctr" rtl="0" fontAlgn="base">
        <a:spcBef>
          <a:spcPct val="0"/>
        </a:spcBef>
        <a:spcAft>
          <a:spcPct val="0"/>
        </a:spcAft>
        <a:defRPr sz="3200" b="1">
          <a:solidFill>
            <a:schemeClr val="bg1"/>
          </a:solidFill>
          <a:latin typeface="Verdana" pitchFamily="34" charset="0"/>
          <a:ea typeface="宋体" pitchFamily="2" charset="-122"/>
        </a:defRPr>
      </a:lvl8pPr>
      <a:lvl9pPr marL="1828800" algn="ctr" rtl="0" fontAlgn="base">
        <a:spcBef>
          <a:spcPct val="0"/>
        </a:spcBef>
        <a:spcAft>
          <a:spcPct val="0"/>
        </a:spcAft>
        <a:defRPr sz="3200" b="1">
          <a:solidFill>
            <a:schemeClr val="bg1"/>
          </a:solidFill>
          <a:latin typeface="Verdana"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90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8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85000"/>
        <a:buFont typeface="Wingdings" panose="05000000000000000000" pitchFamily="2" charset="2"/>
        <a:buChar char="p"/>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8.xml"/><Relationship Id="rId1" Type="http://schemas.openxmlformats.org/officeDocument/2006/relationships/slideLayout" Target="../slideLayouts/slideLayout30.xml"/><Relationship Id="rId6" Type="http://schemas.openxmlformats.org/officeDocument/2006/relationships/image" Target="../media/image9.wmf"/><Relationship Id="rId5" Type="http://schemas.openxmlformats.org/officeDocument/2006/relationships/oleObject" Target="../embeddings/oleObject2.bin"/><Relationship Id="rId4" Type="http://schemas.openxmlformats.org/officeDocument/2006/relationships/image" Target="../media/image8.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0.xml"/><Relationship Id="rId4" Type="http://schemas.openxmlformats.org/officeDocument/2006/relationships/slide" Target="slide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30.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2.xml"/><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5.xml"/><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0.xml"/></Relationships>
</file>

<file path=ppt/slides/_rels/slide3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9.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1.xml"/><Relationship Id="rId1" Type="http://schemas.openxmlformats.org/officeDocument/2006/relationships/slideLayout" Target="../slideLayouts/slideLayout3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43.xml"/><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44.xml"/><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45.xml"/><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30.xml"/></Relationships>
</file>

<file path=ppt/slides/_rels/slide4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30.x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ctrTitle"/>
          </p:nvPr>
        </p:nvSpPr>
        <p:spPr>
          <a:xfrm>
            <a:off x="-31750" y="2039938"/>
            <a:ext cx="9175750" cy="2249487"/>
          </a:xfrm>
        </p:spPr>
        <p:txBody>
          <a:bodyPr/>
          <a:lstStyle/>
          <a:p>
            <a:pPr eaLnBrk="1" hangingPunct="1">
              <a:lnSpc>
                <a:spcPct val="120000"/>
              </a:lnSpc>
              <a:defRPr/>
            </a:pPr>
            <a:r>
              <a:rPr kumimoji="1" lang="zh-CN" altLang="en-US" sz="4400" dirty="0">
                <a:solidFill>
                  <a:srgbClr val="FFFF00"/>
                </a:solidFill>
                <a:effectLst>
                  <a:outerShdw blurRad="38100" dist="38100" dir="2700000" algn="tl">
                    <a:srgbClr val="000000"/>
                  </a:outerShdw>
                </a:effectLst>
                <a:ea typeface="黑体" pitchFamily="2" charset="-122"/>
              </a:rPr>
              <a:t>第</a:t>
            </a:r>
            <a:r>
              <a:rPr kumimoji="1" lang="en-US" altLang="zh-CN" sz="4400" dirty="0">
                <a:solidFill>
                  <a:srgbClr val="FFFF00"/>
                </a:solidFill>
                <a:effectLst>
                  <a:outerShdw blurRad="38100" dist="38100" dir="2700000" algn="tl">
                    <a:srgbClr val="000000"/>
                  </a:outerShdw>
                </a:effectLst>
                <a:ea typeface="黑体" pitchFamily="2" charset="-122"/>
              </a:rPr>
              <a:t>8</a:t>
            </a:r>
            <a:r>
              <a:rPr kumimoji="1" lang="zh-CN" altLang="en-US" sz="4400" dirty="0">
                <a:solidFill>
                  <a:srgbClr val="FFFF00"/>
                </a:solidFill>
                <a:effectLst>
                  <a:outerShdw blurRad="38100" dist="38100" dir="2700000" algn="tl">
                    <a:srgbClr val="000000"/>
                  </a:outerShdw>
                </a:effectLst>
                <a:ea typeface="黑体" pitchFamily="2" charset="-122"/>
              </a:rPr>
              <a:t>章	制造系统性能实时</a:t>
            </a:r>
            <a:br>
              <a:rPr kumimoji="1" lang="en-US" altLang="zh-CN" sz="4400" dirty="0">
                <a:solidFill>
                  <a:srgbClr val="FFFF00"/>
                </a:solidFill>
                <a:effectLst>
                  <a:outerShdw blurRad="38100" dist="38100" dir="2700000" algn="tl">
                    <a:srgbClr val="000000"/>
                  </a:outerShdw>
                </a:effectLst>
                <a:ea typeface="黑体" pitchFamily="2" charset="-122"/>
              </a:rPr>
            </a:br>
            <a:r>
              <a:rPr kumimoji="1" lang="en-US" altLang="zh-CN" sz="4400" dirty="0">
                <a:solidFill>
                  <a:srgbClr val="FFFF00"/>
                </a:solidFill>
                <a:effectLst>
                  <a:outerShdw blurRad="38100" dist="38100" dir="2700000" algn="tl">
                    <a:srgbClr val="000000"/>
                  </a:outerShdw>
                </a:effectLst>
                <a:ea typeface="黑体" pitchFamily="2" charset="-122"/>
              </a:rPr>
              <a:t>         </a:t>
            </a:r>
            <a:r>
              <a:rPr kumimoji="1" lang="zh-CN" altLang="en-US" sz="4400" dirty="0">
                <a:solidFill>
                  <a:srgbClr val="FFFF00"/>
                </a:solidFill>
                <a:effectLst>
                  <a:outerShdw blurRad="38100" dist="38100" dir="2700000" algn="tl">
                    <a:srgbClr val="000000"/>
                  </a:outerShdw>
                </a:effectLst>
                <a:ea typeface="黑体" pitchFamily="2" charset="-122"/>
              </a:rPr>
              <a:t>分析与诊断</a:t>
            </a:r>
          </a:p>
        </p:txBody>
      </p:sp>
      <p:sp>
        <p:nvSpPr>
          <p:cNvPr id="6" name="Rectangle 3"/>
          <p:cNvSpPr txBox="1">
            <a:spLocks noChangeArrowheads="1"/>
          </p:cNvSpPr>
          <p:nvPr/>
        </p:nvSpPr>
        <p:spPr bwMode="gray">
          <a:xfrm>
            <a:off x="827088" y="5049838"/>
            <a:ext cx="7667625" cy="1214437"/>
          </a:xfrm>
          <a:prstGeom prst="rect">
            <a:avLst/>
          </a:prstGeom>
          <a:noFill/>
          <a:ln w="9525">
            <a:noFill/>
            <a:miter lim="800000"/>
            <a:headEnd/>
            <a:tailEnd/>
          </a:ln>
        </p:spPr>
        <p:txBody>
          <a:bodyPr/>
          <a:lstStyle/>
          <a:p>
            <a:pPr algn="ctr" eaLnBrk="1" hangingPunct="1">
              <a:lnSpc>
                <a:spcPct val="90000"/>
              </a:lnSpc>
              <a:spcBef>
                <a:spcPct val="20000"/>
              </a:spcBef>
              <a:buClr>
                <a:schemeClr val="hlink"/>
              </a:buClr>
              <a:buSzPct val="90000"/>
              <a:buFont typeface="Wingdings" pitchFamily="2" charset="2"/>
              <a:buNone/>
              <a:defRPr/>
            </a:pPr>
            <a:endParaRPr lang="en-US" altLang="zh-CN" sz="3600" kern="0" dirty="0">
              <a:solidFill>
                <a:srgbClr val="0000CC"/>
              </a:solidFill>
              <a:latin typeface="黑体" pitchFamily="2" charset="-122"/>
              <a:ea typeface="黑体" pitchFamily="2" charset="-122"/>
            </a:endParaRPr>
          </a:p>
          <a:p>
            <a:pPr algn="ctr" eaLnBrk="1" hangingPunct="1">
              <a:lnSpc>
                <a:spcPct val="90000"/>
              </a:lnSpc>
              <a:spcBef>
                <a:spcPct val="20000"/>
              </a:spcBef>
              <a:buClr>
                <a:schemeClr val="hlink"/>
              </a:buClr>
              <a:buSzPct val="90000"/>
              <a:buFont typeface="Wingdings" pitchFamily="2" charset="2"/>
              <a:buNone/>
              <a:defRPr/>
            </a:pPr>
            <a:endParaRPr lang="en-US" altLang="zh-CN" sz="1800" kern="0" dirty="0">
              <a:solidFill>
                <a:schemeClr val="tx2"/>
              </a:solidFill>
              <a:latin typeface="黑体" pitchFamily="2" charset="-122"/>
              <a:ea typeface="黑体" pitchFamily="2" charset="-122"/>
            </a:endParaRPr>
          </a:p>
          <a:p>
            <a:pPr algn="ctr" eaLnBrk="1" hangingPunct="1">
              <a:lnSpc>
                <a:spcPct val="90000"/>
              </a:lnSpc>
              <a:spcBef>
                <a:spcPct val="20000"/>
              </a:spcBef>
              <a:buClr>
                <a:schemeClr val="hlink"/>
              </a:buClr>
              <a:buSzPct val="90000"/>
              <a:buFont typeface="Wingdings" pitchFamily="2" charset="2"/>
              <a:buNone/>
              <a:defRPr/>
            </a:pPr>
            <a:r>
              <a:rPr lang="en-US" altLang="zh-CN" sz="1800" kern="0" dirty="0">
                <a:solidFill>
                  <a:schemeClr val="tx2"/>
                </a:solidFill>
                <a:latin typeface="黑体" pitchFamily="2" charset="-122"/>
                <a:ea typeface="黑体" pitchFamily="2" charset="-122"/>
              </a:rPr>
              <a:t>2020</a:t>
            </a:r>
            <a:r>
              <a:rPr lang="zh-CN" altLang="en-US" sz="1800" kern="0" dirty="0">
                <a:solidFill>
                  <a:schemeClr val="tx2"/>
                </a:solidFill>
                <a:latin typeface="黑体" pitchFamily="2" charset="-122"/>
                <a:ea typeface="黑体" pitchFamily="2" charset="-122"/>
              </a:rPr>
              <a:t>年</a:t>
            </a:r>
            <a:r>
              <a:rPr lang="en-US" altLang="zh-CN" sz="1800" kern="0" dirty="0">
                <a:solidFill>
                  <a:schemeClr val="tx2"/>
                </a:solidFill>
                <a:latin typeface="黑体" pitchFamily="2" charset="-122"/>
                <a:ea typeface="黑体" pitchFamily="2" charset="-122"/>
              </a:rPr>
              <a:t>7</a:t>
            </a:r>
            <a:r>
              <a:rPr lang="zh-CN" altLang="en-US" sz="1800" kern="0" dirty="0">
                <a:solidFill>
                  <a:schemeClr val="tx2"/>
                </a:solidFill>
                <a:latin typeface="黑体" pitchFamily="2" charset="-122"/>
                <a:ea typeface="黑体" pitchFamily="2" charset="-122"/>
              </a:rPr>
              <a:t>月</a:t>
            </a:r>
            <a:endParaRPr lang="en-US" altLang="zh-CN" sz="1800" kern="0" dirty="0">
              <a:solidFill>
                <a:schemeClr val="tx2"/>
              </a:solidFill>
              <a:latin typeface="黑体" pitchFamily="2" charset="-122"/>
              <a:ea typeface="黑体" pitchFamily="2" charset="-122"/>
            </a:endParaRPr>
          </a:p>
        </p:txBody>
      </p:sp>
      <p:sp>
        <p:nvSpPr>
          <p:cNvPr id="18436" name="Rectangle 7"/>
          <p:cNvSpPr>
            <a:spLocks noChangeArrowheads="1"/>
          </p:cNvSpPr>
          <p:nvPr/>
        </p:nvSpPr>
        <p:spPr bwMode="auto">
          <a:xfrm>
            <a:off x="827088" y="800100"/>
            <a:ext cx="46672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dirty="0">
                <a:solidFill>
                  <a:srgbClr val="0000CC"/>
                </a:solidFill>
                <a:latin typeface="黑体" panose="02010609060101010101" pitchFamily="49" charset="-122"/>
                <a:ea typeface="黑体" panose="02010609060101010101" pitchFamily="49" charset="-122"/>
              </a:rPr>
              <a:t>智能物联制造系统与决策</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1.</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物联制造执行系统性能分析的体系构架</a:t>
            </a:r>
          </a:p>
        </p:txBody>
      </p:sp>
      <p:sp>
        <p:nvSpPr>
          <p:cNvPr id="11" name="Rectangle 3"/>
          <p:cNvSpPr>
            <a:spLocks noChangeArrowheads="1"/>
          </p:cNvSpPr>
          <p:nvPr/>
        </p:nvSpPr>
        <p:spPr bwMode="auto">
          <a:xfrm>
            <a:off x="289719" y="1329117"/>
            <a:ext cx="8564562" cy="4299639"/>
          </a:xfrm>
          <a:prstGeom prst="rect">
            <a:avLst/>
          </a:prstGeom>
          <a:noFill/>
          <a:ln w="9525">
            <a:noFill/>
            <a:miter lim="800000"/>
            <a:headEnd/>
            <a:tailEnd/>
          </a:ln>
        </p:spPr>
        <p:txBody>
          <a:bodyPr anchor="ctr">
            <a:spAutoFit/>
          </a:bodyPr>
          <a:lstStyle/>
          <a:p>
            <a:pPr marL="342900" indent="-342900">
              <a:lnSpc>
                <a:spcPct val="115000"/>
              </a:lnSpc>
              <a:spcBef>
                <a:spcPct val="20000"/>
              </a:spcBef>
              <a:spcAft>
                <a:spcPct val="20000"/>
              </a:spcAft>
              <a:buClr>
                <a:srgbClr val="FF0000"/>
              </a:buClr>
              <a:buFont typeface="Wingdings" pitchFamily="2" charset="2"/>
              <a:buChar char="n"/>
              <a:defRPr/>
            </a:pPr>
            <a:r>
              <a:rPr lang="zh-CN" altLang="zh-CN" sz="2400" dirty="0">
                <a:solidFill>
                  <a:srgbClr val="FF0000"/>
                </a:solidFill>
                <a:latin typeface="Times New Roman" panose="02020603050405020304" pitchFamily="18" charset="0"/>
                <a:ea typeface="黑体" pitchFamily="2" charset="-122"/>
                <a:cs typeface="Times New Roman" panose="02020603050405020304" pitchFamily="18" charset="0"/>
              </a:rPr>
              <a:t>分层着色</a:t>
            </a:r>
            <a:r>
              <a:rPr lang="en-US" altLang="zh-CN" sz="2400" dirty="0">
                <a:solidFill>
                  <a:srgbClr val="FF0000"/>
                </a:solidFill>
                <a:latin typeface="Times New Roman" panose="02020603050405020304" pitchFamily="18" charset="0"/>
                <a:ea typeface="黑体" pitchFamily="2" charset="-122"/>
                <a:cs typeface="Times New Roman" panose="02020603050405020304" pitchFamily="18" charset="0"/>
              </a:rPr>
              <a:t>Petri</a:t>
            </a:r>
            <a:r>
              <a:rPr lang="zh-CN" altLang="zh-CN" sz="2400" dirty="0">
                <a:solidFill>
                  <a:srgbClr val="FF0000"/>
                </a:solidFill>
                <a:latin typeface="Times New Roman" panose="02020603050405020304" pitchFamily="18" charset="0"/>
                <a:ea typeface="黑体" pitchFamily="2" charset="-122"/>
                <a:cs typeface="Times New Roman" panose="02020603050405020304" pitchFamily="18" charset="0"/>
              </a:rPr>
              <a:t>网模型</a:t>
            </a:r>
            <a:endParaRPr lang="en-US" altLang="zh-CN" sz="2400" dirty="0">
              <a:solidFill>
                <a:srgbClr val="FF0000"/>
              </a:solidFill>
              <a:latin typeface="Times New Roman" panose="02020603050405020304" pitchFamily="18" charset="0"/>
              <a:ea typeface="黑体" pitchFamily="2" charset="-122"/>
              <a:cs typeface="Times New Roman" panose="02020603050405020304" pitchFamily="18" charset="0"/>
            </a:endParaRPr>
          </a:p>
          <a:p>
            <a:pPr marL="1076325" lvl="1" indent="-619125">
              <a:lnSpc>
                <a:spcPct val="125000"/>
              </a:lnSpc>
              <a:spcBef>
                <a:spcPct val="20000"/>
              </a:spcBef>
              <a:buSzPct val="85000"/>
              <a:buFont typeface="Wingdings" pitchFamily="2" charset="2"/>
              <a:buChar char="p"/>
              <a:tabLst>
                <a:tab pos="1076325" algn="l"/>
              </a:tabLst>
              <a:defRPr/>
            </a:pPr>
            <a:r>
              <a:rPr lang="zh-CN" altLang="en-US" sz="2000" kern="0" dirty="0">
                <a:latin typeface="Times New Roman" panose="02020603050405020304" pitchFamily="18" charset="0"/>
                <a:ea typeface="黑体" pitchFamily="2" charset="-122"/>
                <a:cs typeface="Times New Roman" panose="02020603050405020304" pitchFamily="18" charset="0"/>
              </a:rPr>
              <a:t>分层</a:t>
            </a:r>
            <a:r>
              <a:rPr lang="en-US" altLang="zh-CN" sz="2000" kern="0" dirty="0">
                <a:latin typeface="Times New Roman" panose="02020603050405020304" pitchFamily="18" charset="0"/>
                <a:ea typeface="黑体" pitchFamily="2" charset="-122"/>
                <a:cs typeface="Times New Roman" panose="02020603050405020304" pitchFamily="18" charset="0"/>
              </a:rPr>
              <a:t>Petri</a:t>
            </a:r>
            <a:r>
              <a:rPr lang="zh-CN" altLang="zh-CN" sz="2000" kern="0" dirty="0">
                <a:latin typeface="Times New Roman" panose="02020603050405020304" pitchFamily="18" charset="0"/>
                <a:ea typeface="黑体" pitchFamily="2" charset="-122"/>
                <a:cs typeface="Times New Roman" panose="02020603050405020304" pitchFamily="18" charset="0"/>
              </a:rPr>
              <a:t>网</a:t>
            </a:r>
            <a:endParaRPr lang="en-US" altLang="zh-CN" sz="2000" kern="0" dirty="0">
              <a:latin typeface="Times New Roman" panose="02020603050405020304" pitchFamily="18" charset="0"/>
              <a:ea typeface="黑体" pitchFamily="2" charset="-122"/>
              <a:cs typeface="Times New Roman" panose="02020603050405020304" pitchFamily="18" charset="0"/>
            </a:endParaRPr>
          </a:p>
          <a:p>
            <a:pPr lvl="1" indent="457200">
              <a:lnSpc>
                <a:spcPct val="125000"/>
              </a:lnSpc>
              <a:spcBef>
                <a:spcPct val="20000"/>
              </a:spcBef>
              <a:buSzPct val="85000"/>
              <a:tabLst>
                <a:tab pos="1076325" algn="l"/>
              </a:tabLst>
              <a:defRPr/>
            </a:pP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当建模的生产系统比较复杂时，从全局的角度对系统建模时，该模型的变迁或库所可能由几个子系统组成，故可以通过使用替代变迁或替代库所替代子系统的方法，简化主要系统模型，当需要查询更详细与精确信息的时候，用户可以查看相应的子网模型。</a:t>
            </a:r>
            <a:endPar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endParaRPr>
          </a:p>
          <a:p>
            <a:pPr lvl="1" indent="457200">
              <a:lnSpc>
                <a:spcPct val="125000"/>
              </a:lnSpc>
              <a:spcBef>
                <a:spcPct val="20000"/>
              </a:spcBef>
              <a:buSzPct val="85000"/>
              <a:tabLst>
                <a:tab pos="1076325" algn="l"/>
              </a:tabLst>
              <a:defRPr/>
            </a:pP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由于高层事件是通过低一层事件组合而成的，层级关系比较明确，因此可在关键事件分析过程中使用替代库所或替代变迁的分层的方法对事件进行简化，以达到简化分析模型的目的。</a:t>
            </a:r>
            <a:endPar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endParaRPr>
          </a:p>
          <a:p>
            <a:pPr lvl="1">
              <a:lnSpc>
                <a:spcPct val="125000"/>
              </a:lnSpc>
              <a:spcBef>
                <a:spcPct val="20000"/>
              </a:spcBef>
              <a:buSzPct val="85000"/>
              <a:tabLst>
                <a:tab pos="1076325" algn="l"/>
              </a:tabLst>
              <a:defRPr/>
            </a:pPr>
            <a:endPar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endParaRPr>
          </a:p>
        </p:txBody>
      </p:sp>
    </p:spTree>
    <p:extLst>
      <p:ext uri="{BB962C8B-B14F-4D97-AF65-F5344CB8AC3E}">
        <p14:creationId xmlns:p14="http://schemas.microsoft.com/office/powerpoint/2010/main" val="878116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1.</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物联制造执行系统性能分析的体系构架</a:t>
            </a:r>
          </a:p>
        </p:txBody>
      </p:sp>
      <p:sp>
        <p:nvSpPr>
          <p:cNvPr id="3" name="Rectangle 3"/>
          <p:cNvSpPr>
            <a:spLocks noChangeArrowheads="1"/>
          </p:cNvSpPr>
          <p:nvPr/>
        </p:nvSpPr>
        <p:spPr bwMode="auto">
          <a:xfrm>
            <a:off x="255588" y="1147827"/>
            <a:ext cx="8491537" cy="479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Aft>
                <a:spcPct val="20000"/>
              </a:spcAft>
              <a:buClr>
                <a:srgbClr val="FF0000"/>
              </a:buClr>
              <a:buSzTx/>
              <a:buFont typeface="Wingdings" panose="05000000000000000000" pitchFamily="2" charset="2"/>
              <a:buChar char="n"/>
            </a:pP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基于决策树的生产过程异常动态识别</a:t>
            </a:r>
            <a:endPar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矩形 151"/>
          <p:cNvSpPr>
            <a:spLocks noChangeArrowheads="1"/>
          </p:cNvSpPr>
          <p:nvPr/>
        </p:nvSpPr>
        <p:spPr bwMode="auto">
          <a:xfrm>
            <a:off x="574675" y="1700213"/>
            <a:ext cx="7813675" cy="4439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800100" indent="-34290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ts val="600"/>
              </a:spcBef>
              <a:buClrTx/>
              <a:buSzTx/>
              <a:buFont typeface="Wingdings" panose="05000000000000000000" pitchFamily="2" charset="2"/>
              <a:buChar char="q"/>
            </a:pPr>
            <a:r>
              <a:rPr lang="zh-CN" altLang="en-US" sz="2000" dirty="0">
                <a:latin typeface="黑体" panose="02010609060101010101" pitchFamily="49" charset="-122"/>
                <a:ea typeface="黑体" panose="02010609060101010101" pitchFamily="49" charset="-122"/>
                <a:cs typeface="Times New Roman" panose="02020603050405020304" pitchFamily="18" charset="0"/>
              </a:rPr>
              <a:t>工作流程</a:t>
            </a:r>
            <a:endParaRPr lang="en-US" altLang="zh-CN" sz="2000" dirty="0">
              <a:latin typeface="黑体" panose="02010609060101010101" pitchFamily="49" charset="-122"/>
              <a:ea typeface="黑体" panose="02010609060101010101" pitchFamily="49" charset="-122"/>
              <a:cs typeface="Times New Roman" panose="02020603050405020304" pitchFamily="18" charset="0"/>
            </a:endParaRPr>
          </a:p>
          <a:p>
            <a:pPr lvl="1" algn="just" eaLnBrk="1" hangingPunct="1">
              <a:lnSpc>
                <a:spcPct val="125000"/>
              </a:lnSpc>
              <a:spcBef>
                <a:spcPts val="600"/>
              </a:spcBef>
              <a:buClrTx/>
              <a:buSzTx/>
              <a:buFont typeface="Wingdings" panose="05000000000000000000" pitchFamily="2" charset="2"/>
              <a:buChar char="u"/>
            </a:pPr>
            <a:r>
              <a:rPr lang="en-US" altLang="zh-CN" sz="19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1.</a:t>
            </a:r>
            <a:r>
              <a:rPr lang="zh-CN" altLang="en-US" sz="19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基于现有的制造工艺信息，详细分析制造系统的人、机、料、法、环各种制造要素的历史状态数据，并将制造资源的状态进行分类处理</a:t>
            </a:r>
            <a:endParaRPr lang="en-US" altLang="zh-CN" sz="1900" b="0" dirty="0">
              <a:solidFill>
                <a:srgbClr val="000000"/>
              </a:solidFill>
              <a:latin typeface="楷体" panose="02010609060101010101" pitchFamily="49" charset="-122"/>
              <a:ea typeface="楷体" panose="02010609060101010101" pitchFamily="49" charset="-122"/>
              <a:cs typeface="Times New Roman" panose="02020603050405020304" pitchFamily="18" charset="0"/>
            </a:endParaRPr>
          </a:p>
          <a:p>
            <a:pPr lvl="1" algn="just" eaLnBrk="1" hangingPunct="1">
              <a:lnSpc>
                <a:spcPct val="125000"/>
              </a:lnSpc>
              <a:spcBef>
                <a:spcPts val="600"/>
              </a:spcBef>
              <a:buClrTx/>
              <a:buSzTx/>
              <a:buFont typeface="Wingdings" panose="05000000000000000000" pitchFamily="2" charset="2"/>
              <a:buChar char="u"/>
            </a:pPr>
            <a:r>
              <a:rPr lang="en-US" altLang="zh-CN" sz="19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2.</a:t>
            </a:r>
            <a:r>
              <a:rPr lang="zh-CN" altLang="en-US" sz="19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采用决策树分析算法（如</a:t>
            </a:r>
            <a:r>
              <a:rPr lang="en-US" altLang="zh-CN" sz="19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C4.5</a:t>
            </a:r>
            <a:r>
              <a:rPr lang="zh-CN" altLang="en-US" sz="19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a:t>
            </a:r>
            <a:r>
              <a:rPr lang="en-US" altLang="zh-CN" sz="19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Fuzzy-ID3</a:t>
            </a:r>
            <a:r>
              <a:rPr lang="zh-CN" altLang="en-US" sz="19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），通过相应的建树策略和剪枝策略，构造出生产性能评估所需的决策树，进而提取出相应的评估规则库。</a:t>
            </a:r>
            <a:endParaRPr lang="en-US" altLang="zh-CN" sz="1900" b="0" dirty="0">
              <a:solidFill>
                <a:srgbClr val="000000"/>
              </a:solidFill>
              <a:latin typeface="楷体" panose="02010609060101010101" pitchFamily="49" charset="-122"/>
              <a:ea typeface="楷体" panose="02010609060101010101" pitchFamily="49" charset="-122"/>
              <a:cs typeface="Times New Roman" panose="02020603050405020304" pitchFamily="18" charset="0"/>
            </a:endParaRPr>
          </a:p>
          <a:p>
            <a:pPr lvl="1" algn="just" eaLnBrk="1" hangingPunct="1">
              <a:lnSpc>
                <a:spcPct val="125000"/>
              </a:lnSpc>
              <a:spcBef>
                <a:spcPts val="600"/>
              </a:spcBef>
              <a:buClrTx/>
              <a:buSzTx/>
              <a:buFont typeface="Wingdings" panose="05000000000000000000" pitchFamily="2" charset="2"/>
              <a:buChar char="u"/>
            </a:pPr>
            <a:r>
              <a:rPr lang="en-US" altLang="zh-CN" sz="19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3.</a:t>
            </a:r>
            <a:r>
              <a:rPr lang="zh-CN" altLang="en-US" sz="19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当感知到关键生产性能信息时，异常检测系统便可以通过实时生产性能信息与规则库中规则的匹配情况，识别出实时异常事件。 </a:t>
            </a:r>
            <a:endParaRPr lang="en-US" altLang="zh-CN" sz="1900" b="0" dirty="0">
              <a:solidFill>
                <a:srgbClr val="000000"/>
              </a:solidFill>
              <a:latin typeface="楷体" panose="02010609060101010101" pitchFamily="49" charset="-122"/>
              <a:ea typeface="楷体" panose="02010609060101010101" pitchFamily="49" charset="-122"/>
              <a:cs typeface="Times New Roman" panose="02020603050405020304" pitchFamily="18" charset="0"/>
            </a:endParaRPr>
          </a:p>
          <a:p>
            <a:pPr lvl="1" algn="just" eaLnBrk="1" hangingPunct="1">
              <a:lnSpc>
                <a:spcPct val="125000"/>
              </a:lnSpc>
              <a:spcBef>
                <a:spcPts val="600"/>
              </a:spcBef>
              <a:buClrTx/>
              <a:buSzTx/>
              <a:buFont typeface="Wingdings" panose="05000000000000000000" pitchFamily="2" charset="2"/>
              <a:buChar char="u"/>
            </a:pPr>
            <a:r>
              <a:rPr lang="en-US" altLang="zh-CN" sz="19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4.</a:t>
            </a:r>
            <a:r>
              <a:rPr lang="zh-CN" altLang="en-US" sz="19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针对获取的生产异常事件，通过制造资源信息与异常原因定位模糊决策规则库中规则匹配情况，及时定位导致异常发生的原因。</a:t>
            </a:r>
            <a:endParaRPr lang="en-US" altLang="zh-CN" sz="1900" b="0" dirty="0">
              <a:solidFill>
                <a:srgbClr val="000000"/>
              </a:solidFill>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951602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2.</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物联制造执行过程中的关键事件</a:t>
            </a:r>
          </a:p>
        </p:txBody>
      </p:sp>
      <p:pic>
        <p:nvPicPr>
          <p:cNvPr id="5" name="图片 4"/>
          <p:cNvPicPr>
            <a:picLocks noChangeAspect="1"/>
          </p:cNvPicPr>
          <p:nvPr/>
        </p:nvPicPr>
        <p:blipFill>
          <a:blip r:embed="rId3"/>
          <a:stretch>
            <a:fillRect/>
          </a:stretch>
        </p:blipFill>
        <p:spPr>
          <a:xfrm>
            <a:off x="1259713" y="1119115"/>
            <a:ext cx="6624574" cy="5512159"/>
          </a:xfrm>
          <a:prstGeom prst="rect">
            <a:avLst/>
          </a:prstGeom>
        </p:spPr>
      </p:pic>
    </p:spTree>
    <p:extLst>
      <p:ext uri="{BB962C8B-B14F-4D97-AF65-F5344CB8AC3E}">
        <p14:creationId xmlns:p14="http://schemas.microsoft.com/office/powerpoint/2010/main" val="2251688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2.</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物联制造执行过程中的关键事件</a:t>
            </a:r>
          </a:p>
        </p:txBody>
      </p:sp>
      <p:sp>
        <p:nvSpPr>
          <p:cNvPr id="3" name="Rectangle 3"/>
          <p:cNvSpPr>
            <a:spLocks noChangeArrowheads="1"/>
          </p:cNvSpPr>
          <p:nvPr/>
        </p:nvSpPr>
        <p:spPr bwMode="auto">
          <a:xfrm>
            <a:off x="289719" y="1034078"/>
            <a:ext cx="8564562" cy="5515356"/>
          </a:xfrm>
          <a:prstGeom prst="rect">
            <a:avLst/>
          </a:prstGeom>
          <a:noFill/>
          <a:ln w="9525">
            <a:noFill/>
            <a:miter lim="800000"/>
            <a:headEnd/>
            <a:tailEnd/>
          </a:ln>
        </p:spPr>
        <p:txBody>
          <a:bodyPr anchor="ctr">
            <a:spAutoFit/>
          </a:bodyPr>
          <a:lstStyle/>
          <a:p>
            <a:pPr marL="342900" indent="-342900">
              <a:lnSpc>
                <a:spcPct val="115000"/>
              </a:lnSpc>
              <a:spcBef>
                <a:spcPct val="20000"/>
              </a:spcBef>
              <a:spcAft>
                <a:spcPct val="20000"/>
              </a:spcAft>
              <a:buClr>
                <a:srgbClr val="FF0000"/>
              </a:buClr>
              <a:buFont typeface="Wingdings" pitchFamily="2" charset="2"/>
              <a:buChar char="n"/>
              <a:defRPr/>
            </a:pPr>
            <a:r>
              <a:rPr lang="zh-CN" altLang="en-US" sz="2400" dirty="0">
                <a:solidFill>
                  <a:srgbClr val="FF0000"/>
                </a:solidFill>
                <a:latin typeface="Times New Roman" panose="02020603050405020304" pitchFamily="18" charset="0"/>
                <a:ea typeface="黑体" pitchFamily="2" charset="-122"/>
                <a:cs typeface="Times New Roman" panose="02020603050405020304" pitchFamily="18" charset="0"/>
              </a:rPr>
              <a:t>生产成本管理</a:t>
            </a:r>
            <a:endParaRPr lang="en-US" altLang="zh-CN" sz="2400" dirty="0">
              <a:solidFill>
                <a:srgbClr val="FF0000"/>
              </a:solidFill>
              <a:latin typeface="Times New Roman" panose="02020603050405020304" pitchFamily="18" charset="0"/>
              <a:ea typeface="黑体" pitchFamily="2" charset="-122"/>
              <a:cs typeface="Times New Roman" panose="02020603050405020304" pitchFamily="18" charset="0"/>
            </a:endParaRPr>
          </a:p>
          <a:p>
            <a:pPr marL="1076325" lvl="1" indent="-619125">
              <a:lnSpc>
                <a:spcPct val="125000"/>
              </a:lnSpc>
              <a:spcBef>
                <a:spcPct val="20000"/>
              </a:spcBef>
              <a:buSzPct val="85000"/>
              <a:buFont typeface="Wingdings" pitchFamily="2" charset="2"/>
              <a:buChar char="p"/>
              <a:tabLst>
                <a:tab pos="1076325" algn="l"/>
              </a:tabLst>
              <a:defRPr/>
            </a:pPr>
            <a:r>
              <a:rPr lang="zh-CN" altLang="en-US" sz="2000" kern="0" dirty="0">
                <a:latin typeface="Times New Roman" panose="02020603050405020304" pitchFamily="18" charset="0"/>
                <a:ea typeface="黑体" pitchFamily="2" charset="-122"/>
                <a:cs typeface="Times New Roman" panose="02020603050405020304" pitchFamily="18" charset="0"/>
              </a:rPr>
              <a:t>增值成本</a:t>
            </a:r>
            <a:endParaRPr lang="en-US" altLang="zh-CN" sz="2000" kern="0" dirty="0">
              <a:latin typeface="Times New Roman" panose="02020603050405020304" pitchFamily="18" charset="0"/>
              <a:ea typeface="黑体" pitchFamily="2" charset="-122"/>
              <a:cs typeface="Times New Roman" panose="02020603050405020304" pitchFamily="18" charset="0"/>
            </a:endParaRPr>
          </a:p>
          <a:p>
            <a:pPr lvl="1" indent="457200">
              <a:lnSpc>
                <a:spcPct val="125000"/>
              </a:lnSpc>
              <a:spcBef>
                <a:spcPct val="20000"/>
              </a:spcBef>
              <a:buSzPct val="85000"/>
              <a:tabLst>
                <a:tab pos="1076325" algn="l"/>
              </a:tabLst>
              <a:defRPr/>
            </a:pP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增值成本一般是必须的成本，它是产品生产中必须的支出，是给企业带来利润的主要组成部分，如由材料加工成产品过程中，所消耗的材料、人工、能源、设备损耗等，主要有人员成本、材料成本、设备维护成本、物流成本和能源成本。</a:t>
            </a:r>
            <a:endPar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endParaRPr>
          </a:p>
          <a:p>
            <a:pPr lvl="1" indent="457200">
              <a:lnSpc>
                <a:spcPct val="125000"/>
              </a:lnSpc>
              <a:spcBef>
                <a:spcPct val="20000"/>
              </a:spcBef>
              <a:buSzPct val="85000"/>
              <a:tabLst>
                <a:tab pos="1076325" algn="l"/>
              </a:tabLst>
              <a:defRPr/>
            </a:pPr>
            <a:endPar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endParaRPr>
          </a:p>
          <a:p>
            <a:pPr marL="1076325" lvl="1" indent="-619125">
              <a:lnSpc>
                <a:spcPct val="125000"/>
              </a:lnSpc>
              <a:spcBef>
                <a:spcPct val="20000"/>
              </a:spcBef>
              <a:buSzPct val="85000"/>
              <a:buFont typeface="Wingdings" pitchFamily="2" charset="2"/>
              <a:buChar char="p"/>
              <a:tabLst>
                <a:tab pos="1076325" algn="l"/>
              </a:tabLst>
              <a:defRPr/>
            </a:pPr>
            <a:r>
              <a:rPr lang="zh-CN" altLang="en-US" sz="2000" kern="0" dirty="0">
                <a:latin typeface="Times New Roman" panose="02020603050405020304" pitchFamily="18" charset="0"/>
                <a:ea typeface="黑体" pitchFamily="2" charset="-122"/>
                <a:cs typeface="Times New Roman" panose="02020603050405020304" pitchFamily="18" charset="0"/>
              </a:rPr>
              <a:t>非增值成本</a:t>
            </a:r>
            <a:endParaRPr lang="en-US" altLang="zh-CN" sz="2000" kern="0" dirty="0">
              <a:latin typeface="Times New Roman" panose="02020603050405020304" pitchFamily="18" charset="0"/>
              <a:ea typeface="黑体" pitchFamily="2" charset="-122"/>
              <a:cs typeface="Times New Roman" panose="02020603050405020304" pitchFamily="18" charset="0"/>
            </a:endParaRPr>
          </a:p>
          <a:p>
            <a:pPr lvl="1" indent="457200">
              <a:lnSpc>
                <a:spcPct val="125000"/>
              </a:lnSpc>
              <a:spcBef>
                <a:spcPct val="20000"/>
              </a:spcBef>
              <a:buSzPct val="85000"/>
              <a:tabLst>
                <a:tab pos="1076325" algn="l"/>
              </a:tabLst>
              <a:defRPr/>
            </a:pP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产品质量检验、包装等成本，为非产品必须的成本，即为非增值成本。非增值成本可以通过持续改善加以消除。如下线产品一次合格率达到百分之百、产品销售运输过程中专人专车运送等，那么检验、包装就可以消除。因此非增值成本是通过持续改善可以降低或消除的成本。主要有质量成本、安全成本、固有资产及环境成本。</a:t>
            </a:r>
            <a:endPar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endParaRPr>
          </a:p>
        </p:txBody>
      </p:sp>
    </p:spTree>
    <p:extLst>
      <p:ext uri="{BB962C8B-B14F-4D97-AF65-F5344CB8AC3E}">
        <p14:creationId xmlns:p14="http://schemas.microsoft.com/office/powerpoint/2010/main" val="803818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2.</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物联制造执行过程中的关键事件</a:t>
            </a:r>
          </a:p>
        </p:txBody>
      </p:sp>
      <p:sp>
        <p:nvSpPr>
          <p:cNvPr id="3" name="Rectangle 3"/>
          <p:cNvSpPr>
            <a:spLocks noChangeArrowheads="1"/>
          </p:cNvSpPr>
          <p:nvPr/>
        </p:nvSpPr>
        <p:spPr bwMode="auto">
          <a:xfrm>
            <a:off x="289719" y="1368982"/>
            <a:ext cx="8564562" cy="4299639"/>
          </a:xfrm>
          <a:prstGeom prst="rect">
            <a:avLst/>
          </a:prstGeom>
          <a:noFill/>
          <a:ln w="9525">
            <a:noFill/>
            <a:miter lim="800000"/>
            <a:headEnd/>
            <a:tailEnd/>
          </a:ln>
        </p:spPr>
        <p:txBody>
          <a:bodyPr anchor="ctr">
            <a:spAutoFit/>
          </a:bodyPr>
          <a:lstStyle/>
          <a:p>
            <a:pPr marL="342900" indent="-342900">
              <a:lnSpc>
                <a:spcPct val="115000"/>
              </a:lnSpc>
              <a:spcBef>
                <a:spcPct val="20000"/>
              </a:spcBef>
              <a:spcAft>
                <a:spcPct val="20000"/>
              </a:spcAft>
              <a:buClr>
                <a:srgbClr val="FF0000"/>
              </a:buClr>
              <a:buFont typeface="Wingdings" pitchFamily="2" charset="2"/>
              <a:buChar char="n"/>
              <a:defRPr/>
            </a:pPr>
            <a:r>
              <a:rPr lang="zh-CN" altLang="en-US" sz="2400" dirty="0">
                <a:solidFill>
                  <a:srgbClr val="FF0000"/>
                </a:solidFill>
                <a:latin typeface="Times New Roman" panose="02020603050405020304" pitchFamily="18" charset="0"/>
                <a:ea typeface="黑体" pitchFamily="2" charset="-122"/>
                <a:cs typeface="Times New Roman" panose="02020603050405020304" pitchFamily="18" charset="0"/>
              </a:rPr>
              <a:t>生产质量管理</a:t>
            </a:r>
            <a:endPar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endParaRPr>
          </a:p>
          <a:p>
            <a:pPr marL="800100" lvl="1" indent="-342900">
              <a:lnSpc>
                <a:spcPct val="125000"/>
              </a:lnSpc>
              <a:spcBef>
                <a:spcPct val="20000"/>
              </a:spcBef>
              <a:buSzPct val="85000"/>
              <a:buFont typeface="Arial" panose="020B0604020202020204" pitchFamily="34" charset="0"/>
              <a:buChar char="•"/>
              <a:tabLst>
                <a:tab pos="1076325" algn="l"/>
              </a:tabLst>
              <a:defRPr/>
            </a:pP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产品生产质量管理用来保证制造过程的中间产品和最终产品满足一定的质量要求。  </a:t>
            </a:r>
            <a:endPar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endParaRPr>
          </a:p>
          <a:p>
            <a:pPr marL="800100" lvl="1" indent="-342900">
              <a:lnSpc>
                <a:spcPct val="125000"/>
              </a:lnSpc>
              <a:spcBef>
                <a:spcPct val="20000"/>
              </a:spcBef>
              <a:buSzPct val="85000"/>
              <a:buFont typeface="Arial" panose="020B0604020202020204" pitchFamily="34" charset="0"/>
              <a:buChar char="•"/>
              <a:tabLst>
                <a:tab pos="1076325" algn="l"/>
              </a:tabLst>
              <a:defRPr/>
            </a:pP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质量管理活动协调、指导和跟踪质量测量过程并生成报告，向生产管理提供产品质量信息，及时调整生产过程以满足质量要求。</a:t>
            </a:r>
            <a:endPar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endParaRPr>
          </a:p>
          <a:p>
            <a:pPr marL="800100" lvl="1" indent="-342900">
              <a:lnSpc>
                <a:spcPct val="125000"/>
              </a:lnSpc>
              <a:spcBef>
                <a:spcPct val="20000"/>
              </a:spcBef>
              <a:buSzPct val="85000"/>
              <a:buFont typeface="Arial" panose="020B0604020202020204" pitchFamily="34" charset="0"/>
              <a:buChar char="•"/>
              <a:tabLst>
                <a:tab pos="1076325" algn="l"/>
              </a:tabLst>
              <a:defRPr/>
            </a:pP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广义的质量管理不仅仅包括最终产品的质量测试和报告，还包括生产运行过程中中间物料的实时质量监控。</a:t>
            </a:r>
            <a:endPar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endParaRPr>
          </a:p>
          <a:p>
            <a:pPr marL="800100" lvl="1" indent="-342900">
              <a:lnSpc>
                <a:spcPct val="125000"/>
              </a:lnSpc>
              <a:spcBef>
                <a:spcPct val="20000"/>
              </a:spcBef>
              <a:buSzPct val="85000"/>
              <a:buFont typeface="Arial" panose="020B0604020202020204" pitchFamily="34" charset="0"/>
              <a:buChar char="•"/>
              <a:tabLst>
                <a:tab pos="1076325" algn="l"/>
              </a:tabLst>
              <a:defRPr/>
            </a:pP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生产质量情况的主要性能指标包括合格率</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(Final Yield)</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，废品率</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(Scrap Rate)</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，返修率</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(Repair Rate)</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，流通合格率</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(Rolled Throughout Yield , RTY)</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，实际与计划废品比率</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(Actual to Planned Scrap Rate, APSR)</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a:t>
            </a:r>
            <a:endPar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endParaRPr>
          </a:p>
        </p:txBody>
      </p:sp>
    </p:spTree>
    <p:extLst>
      <p:ext uri="{BB962C8B-B14F-4D97-AF65-F5344CB8AC3E}">
        <p14:creationId xmlns:p14="http://schemas.microsoft.com/office/powerpoint/2010/main" val="3833904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2.</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物联制造执行过程中的关键事件</a:t>
            </a:r>
          </a:p>
        </p:txBody>
      </p:sp>
      <p:sp>
        <p:nvSpPr>
          <p:cNvPr id="3" name="Rectangle 3"/>
          <p:cNvSpPr>
            <a:spLocks noChangeArrowheads="1"/>
          </p:cNvSpPr>
          <p:nvPr/>
        </p:nvSpPr>
        <p:spPr bwMode="auto">
          <a:xfrm>
            <a:off x="289719" y="1430538"/>
            <a:ext cx="8564562" cy="4176528"/>
          </a:xfrm>
          <a:prstGeom prst="rect">
            <a:avLst/>
          </a:prstGeom>
          <a:noFill/>
          <a:ln w="9525">
            <a:noFill/>
            <a:miter lim="800000"/>
            <a:headEnd/>
            <a:tailEnd/>
          </a:ln>
        </p:spPr>
        <p:txBody>
          <a:bodyPr anchor="ctr">
            <a:spAutoFit/>
          </a:bodyPr>
          <a:lstStyle/>
          <a:p>
            <a:pPr marL="342900" indent="-342900">
              <a:lnSpc>
                <a:spcPct val="115000"/>
              </a:lnSpc>
              <a:spcBef>
                <a:spcPct val="20000"/>
              </a:spcBef>
              <a:spcAft>
                <a:spcPct val="20000"/>
              </a:spcAft>
              <a:buClr>
                <a:srgbClr val="FF0000"/>
              </a:buClr>
              <a:buFont typeface="Wingdings" pitchFamily="2" charset="2"/>
              <a:buChar char="n"/>
              <a:defRPr/>
            </a:pPr>
            <a:r>
              <a:rPr lang="zh-CN" altLang="en-US" sz="2400" dirty="0">
                <a:solidFill>
                  <a:srgbClr val="FF0000"/>
                </a:solidFill>
                <a:latin typeface="Times New Roman" panose="02020603050405020304" pitchFamily="18" charset="0"/>
                <a:ea typeface="黑体" pitchFamily="2" charset="-122"/>
                <a:cs typeface="Times New Roman" panose="02020603050405020304" pitchFamily="18" charset="0"/>
              </a:rPr>
              <a:t>维护管理</a:t>
            </a:r>
          </a:p>
          <a:p>
            <a:pPr marL="800100" lvl="1" indent="-342900">
              <a:lnSpc>
                <a:spcPct val="125000"/>
              </a:lnSpc>
              <a:spcBef>
                <a:spcPct val="20000"/>
              </a:spcBef>
              <a:buSzPct val="85000"/>
              <a:buFont typeface="Arial" panose="020B0604020202020204" pitchFamily="34" charset="0"/>
              <a:buChar char="•"/>
              <a:tabLst>
                <a:tab pos="1076325" algn="l"/>
              </a:tabLst>
              <a:defRPr/>
            </a:pP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维护管理过程用来保证制造过程中的设备稳定高效运行，主要关注的是设备。维护管理实时监控设备的运行状态，协调设备的使用，当某些设备出现故障时及时做出反应，首先保证生产过程的稳定运行，然后通过一系列的维护调度指令对故障设备进行处理，保证设备的可用性。</a:t>
            </a:r>
          </a:p>
          <a:p>
            <a:pPr marL="800100" lvl="1" indent="-342900">
              <a:lnSpc>
                <a:spcPct val="125000"/>
              </a:lnSpc>
              <a:spcBef>
                <a:spcPct val="20000"/>
              </a:spcBef>
              <a:buSzPct val="85000"/>
              <a:buFont typeface="Arial" panose="020B0604020202020204" pitchFamily="34" charset="0"/>
              <a:buChar char="•"/>
              <a:tabLst>
                <a:tab pos="1076325" algn="l"/>
              </a:tabLst>
              <a:defRPr/>
            </a:pP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维护管理方面主要的关键事件指标有平均失效前时间</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(Mean time to failure, MTTF)</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，平均故障间隔时间</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(Mean time between failures, MTBF)</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，恢复时间</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(Mean time to restoration</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MTTR)</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，故障检修率</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(Corrective maintenance ratio)</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等。</a:t>
            </a:r>
          </a:p>
        </p:txBody>
      </p:sp>
    </p:spTree>
    <p:extLst>
      <p:ext uri="{BB962C8B-B14F-4D97-AF65-F5344CB8AC3E}">
        <p14:creationId xmlns:p14="http://schemas.microsoft.com/office/powerpoint/2010/main" val="56953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2.</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物联制造执行过程中的关键事件</a:t>
            </a:r>
          </a:p>
        </p:txBody>
      </p:sp>
      <p:sp>
        <p:nvSpPr>
          <p:cNvPr id="3" name="Rectangle 3"/>
          <p:cNvSpPr>
            <a:spLocks noChangeArrowheads="1"/>
          </p:cNvSpPr>
          <p:nvPr/>
        </p:nvSpPr>
        <p:spPr bwMode="auto">
          <a:xfrm>
            <a:off x="289719" y="1399762"/>
            <a:ext cx="8564562" cy="4238083"/>
          </a:xfrm>
          <a:prstGeom prst="rect">
            <a:avLst/>
          </a:prstGeom>
          <a:noFill/>
          <a:ln w="9525">
            <a:noFill/>
            <a:miter lim="800000"/>
            <a:headEnd/>
            <a:tailEnd/>
          </a:ln>
        </p:spPr>
        <p:txBody>
          <a:bodyPr anchor="ctr">
            <a:spAutoFit/>
          </a:bodyPr>
          <a:lstStyle/>
          <a:p>
            <a:pPr marL="342900" indent="-342900">
              <a:lnSpc>
                <a:spcPct val="115000"/>
              </a:lnSpc>
              <a:spcBef>
                <a:spcPct val="20000"/>
              </a:spcBef>
              <a:spcAft>
                <a:spcPct val="20000"/>
              </a:spcAft>
              <a:buClr>
                <a:srgbClr val="FF0000"/>
              </a:buClr>
              <a:buFont typeface="Wingdings" pitchFamily="2" charset="2"/>
              <a:buChar char="n"/>
              <a:defRPr/>
            </a:pPr>
            <a:r>
              <a:rPr lang="zh-CN" altLang="en-US" sz="2400" dirty="0">
                <a:solidFill>
                  <a:srgbClr val="FF0000"/>
                </a:solidFill>
                <a:latin typeface="Times New Roman" panose="02020603050405020304" pitchFamily="18" charset="0"/>
                <a:ea typeface="黑体" pitchFamily="2" charset="-122"/>
                <a:cs typeface="Times New Roman" panose="02020603050405020304" pitchFamily="18" charset="0"/>
              </a:rPr>
              <a:t>库存管理</a:t>
            </a:r>
          </a:p>
          <a:p>
            <a:pPr marL="800100" lvl="1" indent="-342900">
              <a:lnSpc>
                <a:spcPct val="125000"/>
              </a:lnSpc>
              <a:spcBef>
                <a:spcPct val="20000"/>
              </a:spcBef>
              <a:buSzPct val="85000"/>
              <a:buFont typeface="Arial" panose="020B0604020202020204" pitchFamily="34" charset="0"/>
              <a:buChar char="•"/>
              <a:tabLst>
                <a:tab pos="1076325" algn="l"/>
              </a:tabLst>
              <a:defRPr/>
            </a:pP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库存管理的对象是库存项目，即企业中的所有物料，包括原材料、零部件、在制品、产品及其辅助物料。</a:t>
            </a:r>
            <a:endPar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endParaRPr>
          </a:p>
          <a:p>
            <a:pPr marL="800100" lvl="1" indent="-342900">
              <a:lnSpc>
                <a:spcPct val="125000"/>
              </a:lnSpc>
              <a:spcBef>
                <a:spcPct val="20000"/>
              </a:spcBef>
              <a:buSzPct val="85000"/>
              <a:buFont typeface="Arial" panose="020B0604020202020204" pitchFamily="34" charset="0"/>
              <a:buChar char="•"/>
              <a:tabLst>
                <a:tab pos="1076325" algn="l"/>
              </a:tabLst>
              <a:defRPr/>
            </a:pP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库存管理的主要功能是在供、需之间建立缓冲区，达到缓和用户需求与企业生产能力之间，最终装配需求与零配件之间，零件加工工序之间、生产厂家需求与原材料供应商之间的矛盾。</a:t>
            </a:r>
            <a:endPar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endParaRPr>
          </a:p>
          <a:p>
            <a:pPr marL="800100" lvl="1" indent="-342900">
              <a:lnSpc>
                <a:spcPct val="125000"/>
              </a:lnSpc>
              <a:spcBef>
                <a:spcPct val="20000"/>
              </a:spcBef>
              <a:buSzPct val="85000"/>
              <a:buFont typeface="Arial" panose="020B0604020202020204" pitchFamily="34" charset="0"/>
              <a:buChar char="•"/>
              <a:tabLst>
                <a:tab pos="1076325" algn="l"/>
              </a:tabLst>
              <a:defRPr/>
            </a:pP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库存管理主要关注实时的库存量及库存储运过程中的损失事件，故库存管理的关键事件指标主要有库存量、储运损失率</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(Storage and transportation loss ratio</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STLR)</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、库存周转量</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(Inventory turns ratio, IT)</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等。</a:t>
            </a:r>
          </a:p>
        </p:txBody>
      </p:sp>
    </p:spTree>
    <p:extLst>
      <p:ext uri="{BB962C8B-B14F-4D97-AF65-F5344CB8AC3E}">
        <p14:creationId xmlns:p14="http://schemas.microsoft.com/office/powerpoint/2010/main" val="821329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2.</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物联制造执行过程中的关键事件</a:t>
            </a:r>
          </a:p>
        </p:txBody>
      </p:sp>
      <p:sp>
        <p:nvSpPr>
          <p:cNvPr id="3" name="Rectangle 3"/>
          <p:cNvSpPr>
            <a:spLocks noChangeArrowheads="1"/>
          </p:cNvSpPr>
          <p:nvPr/>
        </p:nvSpPr>
        <p:spPr bwMode="auto">
          <a:xfrm>
            <a:off x="289719" y="1272159"/>
            <a:ext cx="8564562" cy="4684359"/>
          </a:xfrm>
          <a:prstGeom prst="rect">
            <a:avLst/>
          </a:prstGeom>
          <a:noFill/>
          <a:ln w="9525">
            <a:noFill/>
            <a:miter lim="800000"/>
            <a:headEnd/>
            <a:tailEnd/>
          </a:ln>
        </p:spPr>
        <p:txBody>
          <a:bodyPr anchor="ctr">
            <a:spAutoFit/>
          </a:bodyPr>
          <a:lstStyle/>
          <a:p>
            <a:pPr marL="342900" indent="-342900">
              <a:lnSpc>
                <a:spcPct val="115000"/>
              </a:lnSpc>
              <a:spcBef>
                <a:spcPct val="20000"/>
              </a:spcBef>
              <a:spcAft>
                <a:spcPct val="20000"/>
              </a:spcAft>
              <a:buClr>
                <a:srgbClr val="FF0000"/>
              </a:buClr>
              <a:buFont typeface="Wingdings" pitchFamily="2" charset="2"/>
              <a:buChar char="n"/>
              <a:defRPr/>
            </a:pPr>
            <a:r>
              <a:rPr lang="zh-CN" altLang="en-US" sz="2400" dirty="0">
                <a:solidFill>
                  <a:srgbClr val="FF0000"/>
                </a:solidFill>
                <a:latin typeface="Times New Roman" panose="02020603050405020304" pitchFamily="18" charset="0"/>
                <a:ea typeface="黑体" pitchFamily="2" charset="-122"/>
                <a:cs typeface="Times New Roman" panose="02020603050405020304" pitchFamily="18" charset="0"/>
              </a:rPr>
              <a:t>交货期管理</a:t>
            </a:r>
          </a:p>
          <a:p>
            <a:pPr marL="800100" lvl="1" indent="-342900">
              <a:lnSpc>
                <a:spcPct val="125000"/>
              </a:lnSpc>
              <a:spcBef>
                <a:spcPct val="20000"/>
              </a:spcBef>
              <a:buSzPct val="85000"/>
              <a:buFont typeface="Arial" panose="020B0604020202020204" pitchFamily="34" charset="0"/>
              <a:buChar char="•"/>
              <a:tabLst>
                <a:tab pos="1076325" algn="l"/>
              </a:tabLst>
              <a:defRPr/>
            </a:pP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交货期管理是指企业将产品交付客户的科学系统的管理过程和办法。交货期管理涉及采购、生产、销售、库存等多个环节，囊括了生产管理、质量管理、物料管理等领域，必须通过企业各个部门的协作来实现。</a:t>
            </a:r>
          </a:p>
          <a:p>
            <a:pPr marL="800100" lvl="1" indent="-342900">
              <a:lnSpc>
                <a:spcPct val="125000"/>
              </a:lnSpc>
              <a:spcBef>
                <a:spcPct val="20000"/>
              </a:spcBef>
              <a:buSzPct val="85000"/>
              <a:buFont typeface="Arial" panose="020B0604020202020204" pitchFamily="34" charset="0"/>
              <a:buChar char="•"/>
              <a:tabLst>
                <a:tab pos="1076325" algn="l"/>
              </a:tabLst>
              <a:defRPr/>
            </a:pP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交货期管理的核心是生产时间的管理，与之相关的交货期事件主要有实时生产进度，订单的下达与交付以及生产周期，相应的指标有交付周期，产品生产周期，准时交货率。</a:t>
            </a:r>
            <a:endPar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endParaRPr>
          </a:p>
          <a:p>
            <a:pPr marL="800100" lvl="1" indent="-342900">
              <a:lnSpc>
                <a:spcPct val="125000"/>
              </a:lnSpc>
              <a:spcBef>
                <a:spcPct val="20000"/>
              </a:spcBef>
              <a:buSzPct val="85000"/>
              <a:buFont typeface="Arial" panose="020B0604020202020204" pitchFamily="34" charset="0"/>
              <a:buChar char="•"/>
              <a:tabLst>
                <a:tab pos="1076325" algn="l"/>
              </a:tabLst>
              <a:defRPr/>
            </a:pP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交货期管理的另一部分为产量管理，主要有总产量和单位时间产量两种指标。</a:t>
            </a:r>
          </a:p>
          <a:p>
            <a:pPr marL="800100" lvl="1" indent="-342900">
              <a:lnSpc>
                <a:spcPct val="125000"/>
              </a:lnSpc>
              <a:spcBef>
                <a:spcPct val="20000"/>
              </a:spcBef>
              <a:buSzPct val="85000"/>
              <a:buFont typeface="Arial" panose="020B0604020202020204" pitchFamily="34" charset="0"/>
              <a:buChar char="•"/>
              <a:tabLst>
                <a:tab pos="1076325" algn="l"/>
              </a:tabLst>
              <a:defRPr/>
            </a:pPr>
            <a:endPar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endParaRPr>
          </a:p>
        </p:txBody>
      </p:sp>
    </p:spTree>
    <p:extLst>
      <p:ext uri="{BB962C8B-B14F-4D97-AF65-F5344CB8AC3E}">
        <p14:creationId xmlns:p14="http://schemas.microsoft.com/office/powerpoint/2010/main" val="2976293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3.</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基于分层时间着色</a:t>
            </a: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Petri</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网的关键事件建模</a:t>
            </a:r>
          </a:p>
        </p:txBody>
      </p:sp>
      <p:sp>
        <p:nvSpPr>
          <p:cNvPr id="3" name="Rectangle 3"/>
          <p:cNvSpPr>
            <a:spLocks noChangeArrowheads="1"/>
          </p:cNvSpPr>
          <p:nvPr/>
        </p:nvSpPr>
        <p:spPr bwMode="auto">
          <a:xfrm>
            <a:off x="289719" y="1252154"/>
            <a:ext cx="8564562" cy="4724370"/>
          </a:xfrm>
          <a:prstGeom prst="rect">
            <a:avLst/>
          </a:prstGeom>
          <a:noFill/>
          <a:ln w="9525">
            <a:noFill/>
            <a:miter lim="800000"/>
            <a:headEnd/>
            <a:tailEnd/>
          </a:ln>
        </p:spPr>
        <p:txBody>
          <a:bodyPr anchor="ctr">
            <a:spAutoFit/>
          </a:bodyPr>
          <a:lstStyle/>
          <a:p>
            <a:pPr marL="342900" indent="-342900">
              <a:lnSpc>
                <a:spcPct val="115000"/>
              </a:lnSpc>
              <a:spcBef>
                <a:spcPct val="20000"/>
              </a:spcBef>
              <a:spcAft>
                <a:spcPct val="20000"/>
              </a:spcAft>
              <a:buClr>
                <a:srgbClr val="FF0000"/>
              </a:buClr>
              <a:buFont typeface="Wingdings" pitchFamily="2" charset="2"/>
              <a:buChar char="n"/>
              <a:defRPr/>
            </a:pPr>
            <a:r>
              <a:rPr lang="zh-CN" altLang="en-US" sz="2400" dirty="0">
                <a:solidFill>
                  <a:srgbClr val="FF0000"/>
                </a:solidFill>
                <a:latin typeface="Times New Roman" panose="02020603050405020304" pitchFamily="18" charset="0"/>
                <a:ea typeface="黑体" pitchFamily="2" charset="-122"/>
                <a:cs typeface="Times New Roman" panose="02020603050405020304" pitchFamily="18" charset="0"/>
              </a:rPr>
              <a:t>着色</a:t>
            </a:r>
            <a:r>
              <a:rPr lang="en-US" altLang="zh-CN" sz="2400" dirty="0">
                <a:solidFill>
                  <a:srgbClr val="FF0000"/>
                </a:solidFill>
                <a:latin typeface="Times New Roman" panose="02020603050405020304" pitchFamily="18" charset="0"/>
                <a:ea typeface="黑体" pitchFamily="2" charset="-122"/>
                <a:cs typeface="Times New Roman" panose="02020603050405020304" pitchFamily="18" charset="0"/>
              </a:rPr>
              <a:t>Petri</a:t>
            </a:r>
            <a:r>
              <a:rPr lang="zh-CN" altLang="en-US" sz="2400" dirty="0">
                <a:solidFill>
                  <a:srgbClr val="FF0000"/>
                </a:solidFill>
                <a:latin typeface="Times New Roman" panose="02020603050405020304" pitchFamily="18" charset="0"/>
                <a:ea typeface="黑体" pitchFamily="2" charset="-122"/>
                <a:cs typeface="Times New Roman" panose="02020603050405020304" pitchFamily="18" charset="0"/>
              </a:rPr>
              <a:t>网</a:t>
            </a:r>
            <a:endParaRPr lang="en-US" altLang="zh-CN" sz="2400" dirty="0">
              <a:solidFill>
                <a:srgbClr val="FF0000"/>
              </a:solidFill>
              <a:latin typeface="Times New Roman" panose="02020603050405020304" pitchFamily="18" charset="0"/>
              <a:ea typeface="黑体" pitchFamily="2" charset="-122"/>
              <a:cs typeface="Times New Roman" panose="02020603050405020304" pitchFamily="18" charset="0"/>
            </a:endParaRPr>
          </a:p>
          <a:p>
            <a:pPr lvl="1">
              <a:lnSpc>
                <a:spcPct val="125000"/>
              </a:lnSpc>
              <a:spcBef>
                <a:spcPct val="20000"/>
              </a:spcBef>
              <a:buSzPct val="85000"/>
              <a:tabLst>
                <a:tab pos="1076325" algn="l"/>
              </a:tabLst>
              <a:defRPr/>
            </a:pPr>
            <a:r>
              <a:rPr lang="zh-CN" altLang="en-US" sz="2000" kern="0" dirty="0">
                <a:latin typeface="Times New Roman" panose="02020603050405020304" pitchFamily="18" charset="0"/>
                <a:ea typeface="黑体" pitchFamily="2" charset="-122"/>
                <a:cs typeface="Times New Roman" panose="02020603050405020304" pitchFamily="18" charset="0"/>
              </a:rPr>
              <a:t>定义</a:t>
            </a:r>
            <a:r>
              <a:rPr lang="en-US" altLang="zh-CN" sz="2000" kern="0" dirty="0">
                <a:latin typeface="Times New Roman" panose="02020603050405020304" pitchFamily="18" charset="0"/>
                <a:ea typeface="黑体" pitchFamily="2" charset="-122"/>
                <a:cs typeface="Times New Roman" panose="02020603050405020304" pitchFamily="18" charset="0"/>
              </a:rPr>
              <a:t>8.3</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：着色</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Petri</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网的静态结构可以描述为</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CPN = {</a:t>
            </a:r>
            <a:r>
              <a:rPr lang="en-US" altLang="zh-CN" sz="2000" b="0" i="1" kern="0" dirty="0">
                <a:solidFill>
                  <a:schemeClr val="tx2"/>
                </a:solidFill>
                <a:latin typeface="Times New Roman" panose="02020603050405020304" pitchFamily="18" charset="0"/>
                <a:ea typeface="黑体" pitchFamily="2" charset="-122"/>
                <a:cs typeface="Times New Roman" panose="02020603050405020304" pitchFamily="18" charset="0"/>
              </a:rPr>
              <a:t>P, </a:t>
            </a:r>
            <a:r>
              <a:rPr lang="en-US" altLang="zh-CN" sz="2000" b="0" i="1" dirty="0">
                <a:solidFill>
                  <a:schemeClr val="tx2"/>
                </a:solidFill>
                <a:latin typeface="Times New Roman" panose="02020603050405020304" pitchFamily="18" charset="0"/>
                <a:cs typeface="Times New Roman" panose="02020603050405020304" pitchFamily="18" charset="0"/>
              </a:rPr>
              <a:t>P</a:t>
            </a:r>
            <a:r>
              <a:rPr lang="en-US" altLang="zh-CN" sz="2000" b="0" i="1" baseline="-25000" dirty="0">
                <a:solidFill>
                  <a:schemeClr val="tx2"/>
                </a:solidFill>
                <a:latin typeface="Times New Roman" panose="02020603050405020304" pitchFamily="18" charset="0"/>
                <a:cs typeface="Times New Roman" panose="02020603050405020304" pitchFamily="18" charset="0"/>
              </a:rPr>
              <a:t>o</a:t>
            </a:r>
            <a:r>
              <a:rPr lang="en-US" altLang="zh-CN" sz="2000" b="0" i="1" kern="0" dirty="0">
                <a:solidFill>
                  <a:schemeClr val="tx2"/>
                </a:solidFill>
                <a:latin typeface="Times New Roman" panose="02020603050405020304" pitchFamily="18" charset="0"/>
                <a:ea typeface="黑体" pitchFamily="2" charset="-122"/>
                <a:cs typeface="Times New Roman" panose="02020603050405020304" pitchFamily="18" charset="0"/>
              </a:rPr>
              <a:t>, </a:t>
            </a:r>
            <a:r>
              <a:rPr lang="en-US" altLang="zh-CN" sz="2000" b="0" i="1" dirty="0">
                <a:solidFill>
                  <a:schemeClr val="tx2"/>
                </a:solidFill>
                <a:latin typeface="Times New Roman" panose="02020603050405020304" pitchFamily="18" charset="0"/>
                <a:cs typeface="Times New Roman" panose="02020603050405020304" pitchFamily="18" charset="0"/>
              </a:rPr>
              <a:t>P</a:t>
            </a:r>
            <a:r>
              <a:rPr lang="en-US" altLang="zh-CN" sz="2000" b="0" i="1" baseline="-25000" dirty="0">
                <a:solidFill>
                  <a:schemeClr val="tx2"/>
                </a:solidFill>
                <a:latin typeface="Times New Roman" panose="02020603050405020304" pitchFamily="18" charset="0"/>
                <a:cs typeface="Times New Roman" panose="02020603050405020304" pitchFamily="18" charset="0"/>
              </a:rPr>
              <a:t>o</a:t>
            </a:r>
            <a:r>
              <a:rPr lang="en-US" altLang="zh-CN" sz="2000" b="0" i="1" kern="0" dirty="0">
                <a:solidFill>
                  <a:schemeClr val="tx2"/>
                </a:solidFill>
                <a:latin typeface="Times New Roman" panose="02020603050405020304" pitchFamily="18" charset="0"/>
                <a:ea typeface="黑体" pitchFamily="2" charset="-122"/>
                <a:cs typeface="Times New Roman" panose="02020603050405020304" pitchFamily="18" charset="0"/>
              </a:rPr>
              <a:t>, T,</a:t>
            </a:r>
            <a:r>
              <a:rPr lang="en-US" altLang="zh-CN" sz="2000" b="0" i="1" dirty="0">
                <a:solidFill>
                  <a:schemeClr val="tx2"/>
                </a:solidFill>
                <a:latin typeface="Times New Roman" panose="02020603050405020304" pitchFamily="18" charset="0"/>
                <a:cs typeface="Times New Roman" panose="02020603050405020304" pitchFamily="18" charset="0"/>
              </a:rPr>
              <a:t> </a:t>
            </a:r>
            <a:r>
              <a:rPr lang="en-US" altLang="zh-CN" sz="2000" b="0" i="1" dirty="0" err="1">
                <a:solidFill>
                  <a:schemeClr val="tx2"/>
                </a:solidFill>
                <a:latin typeface="Times New Roman" panose="02020603050405020304" pitchFamily="18" charset="0"/>
                <a:cs typeface="Times New Roman" panose="02020603050405020304" pitchFamily="18" charset="0"/>
              </a:rPr>
              <a:t>T</a:t>
            </a:r>
            <a:r>
              <a:rPr lang="en-US" altLang="zh-CN" sz="2000" b="0" i="1" baseline="-25000" dirty="0" err="1">
                <a:solidFill>
                  <a:schemeClr val="tx2"/>
                </a:solidFill>
                <a:latin typeface="Times New Roman" panose="02020603050405020304" pitchFamily="18" charset="0"/>
                <a:cs typeface="Times New Roman" panose="02020603050405020304" pitchFamily="18" charset="0"/>
              </a:rPr>
              <a:t>type</a:t>
            </a:r>
            <a:r>
              <a:rPr lang="en-US" altLang="zh-CN" sz="2000" b="0" i="1" kern="0" dirty="0">
                <a:solidFill>
                  <a:schemeClr val="tx2"/>
                </a:solidFill>
                <a:latin typeface="Times New Roman" panose="02020603050405020304" pitchFamily="18" charset="0"/>
                <a:ea typeface="黑体" pitchFamily="2" charset="-122"/>
                <a:cs typeface="Times New Roman" panose="02020603050405020304" pitchFamily="18" charset="0"/>
              </a:rPr>
              <a:t>, Arc, GF, C, B, E</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a:t>
            </a:r>
          </a:p>
          <a:p>
            <a:pPr lvl="1">
              <a:lnSpc>
                <a:spcPct val="125000"/>
              </a:lnSpc>
              <a:spcBef>
                <a:spcPct val="20000"/>
              </a:spcBef>
              <a:buSzPct val="85000"/>
              <a:tabLst>
                <a:tab pos="1076325" algn="l"/>
              </a:tabLst>
              <a:defRPr/>
            </a:pP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(1)  P</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是库所</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(Place)</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的有限集合，每个库所指代一类事件；</a:t>
            </a:r>
          </a:p>
          <a:p>
            <a:pPr lvl="1">
              <a:lnSpc>
                <a:spcPct val="125000"/>
              </a:lnSpc>
              <a:spcBef>
                <a:spcPct val="20000"/>
              </a:spcBef>
              <a:buSzPct val="85000"/>
              <a:tabLst>
                <a:tab pos="1076325" algn="l"/>
              </a:tabLst>
              <a:defRPr/>
            </a:pP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(2)             </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为输入库所的有限集合；</a:t>
            </a:r>
          </a:p>
          <a:p>
            <a:pPr lvl="1">
              <a:lnSpc>
                <a:spcPct val="125000"/>
              </a:lnSpc>
              <a:spcBef>
                <a:spcPct val="20000"/>
              </a:spcBef>
              <a:buSzPct val="85000"/>
              <a:tabLst>
                <a:tab pos="1076325" algn="l"/>
              </a:tabLst>
              <a:defRPr/>
            </a:pP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(3)	        </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为输出库所的有限集合；</a:t>
            </a:r>
          </a:p>
          <a:p>
            <a:pPr lvl="1">
              <a:lnSpc>
                <a:spcPct val="125000"/>
              </a:lnSpc>
              <a:spcBef>
                <a:spcPct val="20000"/>
              </a:spcBef>
              <a:buSzPct val="85000"/>
              <a:tabLst>
                <a:tab pos="1076325" algn="l"/>
              </a:tabLst>
              <a:defRPr/>
            </a:pP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(4)  </a:t>
            </a:r>
            <a:r>
              <a:rPr lang="en-US" altLang="zh-CN" sz="2000" b="0" i="1" kern="0" dirty="0">
                <a:solidFill>
                  <a:schemeClr val="tx2"/>
                </a:solidFill>
                <a:latin typeface="Times New Roman" panose="02020603050405020304" pitchFamily="18" charset="0"/>
                <a:ea typeface="黑体" pitchFamily="2" charset="-122"/>
                <a:cs typeface="Times New Roman" panose="02020603050405020304" pitchFamily="18" charset="0"/>
              </a:rPr>
              <a:t>T </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是变迁</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(Transition)</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的有限集合；</a:t>
            </a:r>
          </a:p>
          <a:p>
            <a:pPr lvl="1">
              <a:lnSpc>
                <a:spcPct val="125000"/>
              </a:lnSpc>
              <a:spcBef>
                <a:spcPct val="20000"/>
              </a:spcBef>
              <a:buSzPct val="85000"/>
              <a:tabLst>
                <a:tab pos="1076325" algn="l"/>
              </a:tabLst>
              <a:defRPr/>
            </a:pP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(5) </a:t>
            </a:r>
            <a:r>
              <a:rPr lang="en-US" altLang="zh-CN" sz="2000" b="0" i="1" dirty="0" err="1">
                <a:solidFill>
                  <a:schemeClr val="tx2"/>
                </a:solidFill>
                <a:latin typeface="Times New Roman" panose="02020603050405020304" pitchFamily="18" charset="0"/>
                <a:cs typeface="Times New Roman" panose="02020603050405020304" pitchFamily="18" charset="0"/>
              </a:rPr>
              <a:t>T</a:t>
            </a:r>
            <a:r>
              <a:rPr lang="en-US" altLang="zh-CN" sz="2000" b="0" i="1" baseline="-25000" dirty="0" err="1">
                <a:solidFill>
                  <a:schemeClr val="tx2"/>
                </a:solidFill>
                <a:latin typeface="Times New Roman" panose="02020603050405020304" pitchFamily="18" charset="0"/>
                <a:cs typeface="Times New Roman" panose="02020603050405020304" pitchFamily="18" charset="0"/>
              </a:rPr>
              <a:t>type</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是托肯</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(Token)</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类型的集合；</a:t>
            </a:r>
            <a:endPar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endParaRPr>
          </a:p>
          <a:p>
            <a:pPr lvl="1">
              <a:lnSpc>
                <a:spcPct val="125000"/>
              </a:lnSpc>
              <a:spcBef>
                <a:spcPct val="20000"/>
              </a:spcBef>
              <a:buSzPct val="85000"/>
              <a:tabLst>
                <a:tab pos="1076325" algn="l"/>
              </a:tabLst>
              <a:defRPr/>
            </a:pP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(6)  Arc</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是连接库所和变迁的弧的集合；</a:t>
            </a:r>
          </a:p>
          <a:p>
            <a:pPr marL="800100" lvl="1" indent="-342900">
              <a:lnSpc>
                <a:spcPct val="125000"/>
              </a:lnSpc>
              <a:spcBef>
                <a:spcPct val="20000"/>
              </a:spcBef>
              <a:buSzPct val="85000"/>
              <a:buFont typeface="Arial" panose="020B0604020202020204" pitchFamily="34" charset="0"/>
              <a:buChar char="•"/>
              <a:tabLst>
                <a:tab pos="1076325" algn="l"/>
              </a:tabLst>
              <a:defRPr/>
            </a:pPr>
            <a:endPar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prstShdw prst="shdw13" dist="53882" dir="13500000">
              <a:schemeClr val="accent1">
                <a:gamma/>
                <a:shade val="60000"/>
                <a:invGamma/>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cap="flat" cmpd="sng" algn="ctr">
                <a:solidFill>
                  <a:schemeClr val="tx1"/>
                </a:solidFill>
                <a:prstDash val="solid"/>
                <a:miter lim="800000"/>
                <a:headEnd/>
                <a:tailEnd/>
              </a14:hiddenLine>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800916093"/>
              </p:ext>
            </p:extLst>
          </p:nvPr>
        </p:nvGraphicFramePr>
        <p:xfrm>
          <a:off x="1228298" y="3218555"/>
          <a:ext cx="668740" cy="395784"/>
        </p:xfrm>
        <a:graphic>
          <a:graphicData uri="http://schemas.openxmlformats.org/presentationml/2006/ole">
            <mc:AlternateContent xmlns:mc="http://schemas.openxmlformats.org/markup-compatibility/2006">
              <mc:Choice xmlns:v="urn:schemas-microsoft-com:vml" Requires="v">
                <p:oleObj name="Equation" r:id="rId3" imgW="444307" imgH="228501" progId="Equation.DSMT4">
                  <p:embed/>
                </p:oleObj>
              </mc:Choice>
              <mc:Fallback>
                <p:oleObj name="Equation" r:id="rId3" imgW="444307" imgH="228501"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8298" y="3218555"/>
                        <a:ext cx="668740" cy="395784"/>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prstShdw prst="shdw13" dist="53882" dir="13500000">
              <a:schemeClr val="accent1">
                <a:gamma/>
                <a:shade val="60000"/>
                <a:invGamma/>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cap="flat" cmpd="sng" algn="ctr">
                <a:solidFill>
                  <a:schemeClr val="tx1"/>
                </a:solidFill>
                <a:prstDash val="solid"/>
                <a:miter lim="800000"/>
                <a:headEnd/>
                <a:tailEnd/>
              </a14:hiddenLine>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749849745"/>
              </p:ext>
            </p:extLst>
          </p:nvPr>
        </p:nvGraphicFramePr>
        <p:xfrm>
          <a:off x="1228298" y="3665300"/>
          <a:ext cx="668740" cy="395785"/>
        </p:xfrm>
        <a:graphic>
          <a:graphicData uri="http://schemas.openxmlformats.org/presentationml/2006/ole">
            <mc:AlternateContent xmlns:mc="http://schemas.openxmlformats.org/markup-compatibility/2006">
              <mc:Choice xmlns:v="urn:schemas-microsoft-com:vml" Requires="v">
                <p:oleObj name="Equation" r:id="rId5" imgW="457200" imgH="228600" progId="Equation.DSMT4">
                  <p:embed/>
                </p:oleObj>
              </mc:Choice>
              <mc:Fallback>
                <p:oleObj name="Equation" r:id="rId5" imgW="457200" imgH="228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8298" y="3665300"/>
                        <a:ext cx="668740" cy="395785"/>
                      </a:xfrm>
                      <a:prstGeom prst="rect">
                        <a:avLst/>
                      </a:prstGeom>
                      <a:noFill/>
                    </p:spPr>
                  </p:pic>
                </p:oleObj>
              </mc:Fallback>
            </mc:AlternateContent>
          </a:graphicData>
        </a:graphic>
      </p:graphicFrame>
    </p:spTree>
    <p:extLst>
      <p:ext uri="{BB962C8B-B14F-4D97-AF65-F5344CB8AC3E}">
        <p14:creationId xmlns:p14="http://schemas.microsoft.com/office/powerpoint/2010/main" val="2603149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3.</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基于分层时间着色</a:t>
            </a: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Petri</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网的关键事件建模</a:t>
            </a:r>
          </a:p>
        </p:txBody>
      </p:sp>
      <p:sp>
        <p:nvSpPr>
          <p:cNvPr id="3" name="Rectangle 3"/>
          <p:cNvSpPr>
            <a:spLocks noChangeArrowheads="1"/>
          </p:cNvSpPr>
          <p:nvPr/>
        </p:nvSpPr>
        <p:spPr bwMode="auto">
          <a:xfrm>
            <a:off x="289719" y="920125"/>
            <a:ext cx="8564562" cy="5961632"/>
          </a:xfrm>
          <a:prstGeom prst="rect">
            <a:avLst/>
          </a:prstGeom>
          <a:noFill/>
          <a:ln w="9525">
            <a:noFill/>
            <a:miter lim="800000"/>
            <a:headEnd/>
            <a:tailEnd/>
          </a:ln>
        </p:spPr>
        <p:txBody>
          <a:bodyPr anchor="ctr">
            <a:spAutoFit/>
          </a:bodyPr>
          <a:lstStyle/>
          <a:p>
            <a:pPr marL="342900" indent="-342900">
              <a:lnSpc>
                <a:spcPct val="115000"/>
              </a:lnSpc>
              <a:spcBef>
                <a:spcPct val="20000"/>
              </a:spcBef>
              <a:spcAft>
                <a:spcPct val="20000"/>
              </a:spcAft>
              <a:buClr>
                <a:srgbClr val="FF0000"/>
              </a:buClr>
              <a:buFont typeface="Wingdings" pitchFamily="2" charset="2"/>
              <a:buChar char="n"/>
              <a:defRPr/>
            </a:pPr>
            <a:r>
              <a:rPr lang="zh-CN" altLang="en-US" sz="2400" dirty="0">
                <a:solidFill>
                  <a:srgbClr val="FF0000"/>
                </a:solidFill>
                <a:latin typeface="Times New Roman" panose="02020603050405020304" pitchFamily="18" charset="0"/>
                <a:ea typeface="黑体" pitchFamily="2" charset="-122"/>
                <a:cs typeface="Times New Roman" panose="02020603050405020304" pitchFamily="18" charset="0"/>
              </a:rPr>
              <a:t>着色</a:t>
            </a:r>
            <a:r>
              <a:rPr lang="en-US" altLang="zh-CN" sz="2400" dirty="0">
                <a:solidFill>
                  <a:srgbClr val="FF0000"/>
                </a:solidFill>
                <a:latin typeface="Times New Roman" panose="02020603050405020304" pitchFamily="18" charset="0"/>
                <a:ea typeface="黑体" pitchFamily="2" charset="-122"/>
                <a:cs typeface="Times New Roman" panose="02020603050405020304" pitchFamily="18" charset="0"/>
              </a:rPr>
              <a:t>Petri</a:t>
            </a:r>
            <a:r>
              <a:rPr lang="zh-CN" altLang="en-US" sz="2400" dirty="0">
                <a:solidFill>
                  <a:srgbClr val="FF0000"/>
                </a:solidFill>
                <a:latin typeface="Times New Roman" panose="02020603050405020304" pitchFamily="18" charset="0"/>
                <a:ea typeface="黑体" pitchFamily="2" charset="-122"/>
                <a:cs typeface="Times New Roman" panose="02020603050405020304" pitchFamily="18" charset="0"/>
              </a:rPr>
              <a:t>网</a:t>
            </a:r>
            <a:endParaRPr lang="en-US" altLang="zh-CN" sz="2400" dirty="0">
              <a:solidFill>
                <a:srgbClr val="FF0000"/>
              </a:solidFill>
              <a:latin typeface="Times New Roman" panose="02020603050405020304" pitchFamily="18" charset="0"/>
              <a:ea typeface="黑体" pitchFamily="2" charset="-122"/>
              <a:cs typeface="Times New Roman" panose="02020603050405020304" pitchFamily="18" charset="0"/>
            </a:endParaRPr>
          </a:p>
          <a:p>
            <a:pPr lvl="1">
              <a:lnSpc>
                <a:spcPct val="125000"/>
              </a:lnSpc>
              <a:spcBef>
                <a:spcPct val="20000"/>
              </a:spcBef>
              <a:buSzPct val="85000"/>
              <a:tabLst>
                <a:tab pos="1076325" algn="l"/>
              </a:tabLst>
              <a:defRPr/>
            </a:pPr>
            <a:r>
              <a:rPr lang="zh-CN" altLang="en-US" sz="2000" kern="0" dirty="0">
                <a:latin typeface="Times New Roman" panose="02020603050405020304" pitchFamily="18" charset="0"/>
                <a:ea typeface="黑体" pitchFamily="2" charset="-122"/>
                <a:cs typeface="Times New Roman" panose="02020603050405020304" pitchFamily="18" charset="0"/>
              </a:rPr>
              <a:t>定义</a:t>
            </a:r>
            <a:r>
              <a:rPr lang="en-US" altLang="zh-CN" sz="2000" kern="0" dirty="0">
                <a:latin typeface="Times New Roman" panose="02020603050405020304" pitchFamily="18" charset="0"/>
                <a:ea typeface="黑体" pitchFamily="2" charset="-122"/>
                <a:cs typeface="Times New Roman" panose="02020603050405020304" pitchFamily="18" charset="0"/>
              </a:rPr>
              <a:t>8.3</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：着色</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Petri</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网的静态结构可以描述为</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CPN = {</a:t>
            </a:r>
            <a:r>
              <a:rPr lang="en-US" altLang="zh-CN" sz="2000" b="0" i="1" kern="0" dirty="0">
                <a:solidFill>
                  <a:schemeClr val="tx2"/>
                </a:solidFill>
                <a:latin typeface="Times New Roman" panose="02020603050405020304" pitchFamily="18" charset="0"/>
                <a:ea typeface="黑体" pitchFamily="2" charset="-122"/>
                <a:cs typeface="Times New Roman" panose="02020603050405020304" pitchFamily="18" charset="0"/>
              </a:rPr>
              <a:t>P, </a:t>
            </a:r>
            <a:r>
              <a:rPr lang="en-US" altLang="zh-CN" sz="2000" b="0" i="1" dirty="0">
                <a:solidFill>
                  <a:schemeClr val="tx2"/>
                </a:solidFill>
                <a:latin typeface="Times New Roman" panose="02020603050405020304" pitchFamily="18" charset="0"/>
                <a:cs typeface="Times New Roman" panose="02020603050405020304" pitchFamily="18" charset="0"/>
              </a:rPr>
              <a:t>P</a:t>
            </a:r>
            <a:r>
              <a:rPr lang="en-US" altLang="zh-CN" sz="2000" b="0" i="1" baseline="-25000" dirty="0">
                <a:solidFill>
                  <a:schemeClr val="tx2"/>
                </a:solidFill>
                <a:latin typeface="Times New Roman" panose="02020603050405020304" pitchFamily="18" charset="0"/>
                <a:cs typeface="Times New Roman" panose="02020603050405020304" pitchFamily="18" charset="0"/>
              </a:rPr>
              <a:t>o</a:t>
            </a:r>
            <a:r>
              <a:rPr lang="en-US" altLang="zh-CN" sz="2000" b="0" i="1" kern="0" dirty="0">
                <a:solidFill>
                  <a:schemeClr val="tx2"/>
                </a:solidFill>
                <a:latin typeface="Times New Roman" panose="02020603050405020304" pitchFamily="18" charset="0"/>
                <a:ea typeface="黑体" pitchFamily="2" charset="-122"/>
                <a:cs typeface="Times New Roman" panose="02020603050405020304" pitchFamily="18" charset="0"/>
              </a:rPr>
              <a:t>, </a:t>
            </a:r>
            <a:r>
              <a:rPr lang="en-US" altLang="zh-CN" sz="2000" b="0" i="1" dirty="0">
                <a:solidFill>
                  <a:schemeClr val="tx2"/>
                </a:solidFill>
                <a:latin typeface="Times New Roman" panose="02020603050405020304" pitchFamily="18" charset="0"/>
                <a:cs typeface="Times New Roman" panose="02020603050405020304" pitchFamily="18" charset="0"/>
              </a:rPr>
              <a:t>P</a:t>
            </a:r>
            <a:r>
              <a:rPr lang="en-US" altLang="zh-CN" sz="2000" b="0" i="1" baseline="-25000" dirty="0">
                <a:solidFill>
                  <a:schemeClr val="tx2"/>
                </a:solidFill>
                <a:latin typeface="Times New Roman" panose="02020603050405020304" pitchFamily="18" charset="0"/>
                <a:cs typeface="Times New Roman" panose="02020603050405020304" pitchFamily="18" charset="0"/>
              </a:rPr>
              <a:t>o</a:t>
            </a:r>
            <a:r>
              <a:rPr lang="en-US" altLang="zh-CN" sz="2000" b="0" i="1" kern="0" dirty="0">
                <a:solidFill>
                  <a:schemeClr val="tx2"/>
                </a:solidFill>
                <a:latin typeface="Times New Roman" panose="02020603050405020304" pitchFamily="18" charset="0"/>
                <a:ea typeface="黑体" pitchFamily="2" charset="-122"/>
                <a:cs typeface="Times New Roman" panose="02020603050405020304" pitchFamily="18" charset="0"/>
              </a:rPr>
              <a:t>, T,</a:t>
            </a:r>
            <a:r>
              <a:rPr lang="en-US" altLang="zh-CN" sz="2000" b="0" i="1" dirty="0">
                <a:solidFill>
                  <a:schemeClr val="tx2"/>
                </a:solidFill>
                <a:latin typeface="Times New Roman" panose="02020603050405020304" pitchFamily="18" charset="0"/>
                <a:cs typeface="Times New Roman" panose="02020603050405020304" pitchFamily="18" charset="0"/>
              </a:rPr>
              <a:t> </a:t>
            </a:r>
            <a:r>
              <a:rPr lang="en-US" altLang="zh-CN" sz="2000" b="0" i="1" dirty="0" err="1">
                <a:solidFill>
                  <a:schemeClr val="tx2"/>
                </a:solidFill>
                <a:latin typeface="Times New Roman" panose="02020603050405020304" pitchFamily="18" charset="0"/>
                <a:cs typeface="Times New Roman" panose="02020603050405020304" pitchFamily="18" charset="0"/>
              </a:rPr>
              <a:t>T</a:t>
            </a:r>
            <a:r>
              <a:rPr lang="en-US" altLang="zh-CN" sz="2000" b="0" i="1" baseline="-25000" dirty="0" err="1">
                <a:solidFill>
                  <a:schemeClr val="tx2"/>
                </a:solidFill>
                <a:latin typeface="Times New Roman" panose="02020603050405020304" pitchFamily="18" charset="0"/>
                <a:cs typeface="Times New Roman" panose="02020603050405020304" pitchFamily="18" charset="0"/>
              </a:rPr>
              <a:t>type</a:t>
            </a:r>
            <a:r>
              <a:rPr lang="en-US" altLang="zh-CN" sz="2000" b="0" i="1" kern="0" dirty="0">
                <a:solidFill>
                  <a:schemeClr val="tx2"/>
                </a:solidFill>
                <a:latin typeface="Times New Roman" panose="02020603050405020304" pitchFamily="18" charset="0"/>
                <a:ea typeface="黑体" pitchFamily="2" charset="-122"/>
                <a:cs typeface="Times New Roman" panose="02020603050405020304" pitchFamily="18" charset="0"/>
              </a:rPr>
              <a:t>, Arc, GF, C, B, E</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a:t>
            </a:r>
          </a:p>
          <a:p>
            <a:pPr lvl="1">
              <a:lnSpc>
                <a:spcPct val="125000"/>
              </a:lnSpc>
              <a:spcBef>
                <a:spcPct val="20000"/>
              </a:spcBef>
              <a:buSzPct val="85000"/>
              <a:tabLst>
                <a:tab pos="1076325" algn="l"/>
              </a:tabLst>
              <a:defRPr/>
            </a:pPr>
            <a:r>
              <a:rPr lang="en-US" altLang="zh-CN" sz="2000" b="0" kern="0" dirty="0">
                <a:solidFill>
                  <a:schemeClr val="tx2"/>
                </a:solidFill>
                <a:latin typeface="黑体" panose="02010609060101010101" pitchFamily="49" charset="-122"/>
                <a:ea typeface="黑体" panose="02010609060101010101" pitchFamily="49" charset="-122"/>
                <a:cs typeface="Times New Roman" panose="02020603050405020304" pitchFamily="18" charset="0"/>
              </a:rPr>
              <a:t>(7)  </a:t>
            </a:r>
            <a:r>
              <a:rPr lang="en-US" altLang="zh-CN" sz="2000" b="0" i="1" kern="0" dirty="0">
                <a:solidFill>
                  <a:schemeClr val="tx2"/>
                </a:solidFill>
                <a:latin typeface="黑体" panose="02010609060101010101" pitchFamily="49" charset="-122"/>
                <a:ea typeface="黑体" panose="02010609060101010101" pitchFamily="49" charset="-122"/>
                <a:cs typeface="Times New Roman" panose="02020603050405020304" pitchFamily="18" charset="0"/>
              </a:rPr>
              <a:t>GF</a:t>
            </a:r>
            <a:r>
              <a:rPr lang="zh-CN" altLang="en-US" sz="2000" b="0" kern="0" dirty="0">
                <a:solidFill>
                  <a:schemeClr val="tx2"/>
                </a:solidFill>
                <a:latin typeface="黑体" panose="02010609060101010101" pitchFamily="49" charset="-122"/>
                <a:ea typeface="黑体" panose="02010609060101010101" pitchFamily="49" charset="-122"/>
                <a:cs typeface="Times New Roman" panose="02020603050405020304" pitchFamily="18" charset="0"/>
              </a:rPr>
              <a:t>是守卫函数</a:t>
            </a:r>
            <a:r>
              <a:rPr lang="en-US" altLang="zh-CN" sz="2000" b="0" kern="0" dirty="0">
                <a:solidFill>
                  <a:schemeClr val="tx2"/>
                </a:solidFill>
                <a:latin typeface="黑体" panose="02010609060101010101" pitchFamily="49" charset="-122"/>
                <a:ea typeface="黑体" panose="02010609060101010101" pitchFamily="49" charset="-122"/>
                <a:cs typeface="Times New Roman" panose="02020603050405020304" pitchFamily="18" charset="0"/>
              </a:rPr>
              <a:t>(Guard Function)</a:t>
            </a:r>
            <a:r>
              <a:rPr lang="zh-CN" altLang="en-US" sz="2000" b="0" kern="0" dirty="0">
                <a:solidFill>
                  <a:schemeClr val="tx2"/>
                </a:solidFill>
                <a:latin typeface="黑体" panose="02010609060101010101" pitchFamily="49" charset="-122"/>
                <a:ea typeface="黑体" panose="02010609060101010101" pitchFamily="49" charset="-122"/>
                <a:cs typeface="Times New Roman" panose="02020603050405020304" pitchFamily="18" charset="0"/>
              </a:rPr>
              <a:t>的集合</a:t>
            </a:r>
            <a:r>
              <a:rPr lang="en-US" altLang="zh-CN" sz="2000" b="0" kern="0" dirty="0">
                <a:solidFill>
                  <a:schemeClr val="tx2"/>
                </a:solidFill>
                <a:latin typeface="黑体" panose="02010609060101010101" pitchFamily="49" charset="-122"/>
                <a:ea typeface="黑体" panose="02010609060101010101" pitchFamily="49" charset="-122"/>
                <a:cs typeface="Times New Roman" panose="02020603050405020304" pitchFamily="18" charset="0"/>
              </a:rPr>
              <a:t>G: T</a:t>
            </a:r>
            <a:r>
              <a:rPr lang="en-US" altLang="zh-CN" sz="2000" dirty="0">
                <a:latin typeface="黑体" panose="02010609060101010101" pitchFamily="49" charset="-122"/>
                <a:ea typeface="黑体" panose="02010609060101010101" pitchFamily="49" charset="-122"/>
                <a:sym typeface="Wingdings" panose="05000000000000000000" pitchFamily="2" charset="2"/>
              </a:rPr>
              <a:t> </a:t>
            </a:r>
            <a:r>
              <a:rPr lang="en-US" altLang="zh-CN" sz="2000" b="0" dirty="0">
                <a:solidFill>
                  <a:schemeClr val="tx2"/>
                </a:solidFill>
                <a:latin typeface="黑体" panose="02010609060101010101" pitchFamily="49" charset="-122"/>
                <a:ea typeface="黑体" panose="02010609060101010101" pitchFamily="49" charset="-122"/>
                <a:cs typeface="Times New Roman" panose="02020603050405020304" pitchFamily="18" charset="0"/>
                <a:sym typeface="Wingdings" panose="05000000000000000000" pitchFamily="2" charset="2"/>
              </a:rPr>
              <a:t></a:t>
            </a:r>
            <a:r>
              <a:rPr lang="en-US" altLang="zh-CN" sz="2000" b="0" kern="0" dirty="0">
                <a:solidFill>
                  <a:schemeClr val="tx2"/>
                </a:solidFill>
                <a:latin typeface="黑体" panose="02010609060101010101" pitchFamily="49" charset="-122"/>
                <a:ea typeface="黑体" panose="02010609060101010101" pitchFamily="49" charset="-122"/>
                <a:cs typeface="Times New Roman" panose="02020603050405020304" pitchFamily="18" charset="0"/>
              </a:rPr>
              <a:t>{Expression}</a:t>
            </a:r>
            <a:r>
              <a:rPr lang="zh-CN" altLang="en-US" sz="2000" b="0" kern="0" dirty="0">
                <a:solidFill>
                  <a:schemeClr val="tx2"/>
                </a:solidFill>
                <a:latin typeface="黑体" panose="02010609060101010101" pitchFamily="49" charset="-122"/>
                <a:ea typeface="黑体" panose="02010609060101010101" pitchFamily="49" charset="-122"/>
                <a:cs typeface="Times New Roman" panose="02020603050405020304" pitchFamily="18" charset="0"/>
              </a:rPr>
              <a:t>，其中，</a:t>
            </a:r>
            <a:r>
              <a:rPr lang="en-US" altLang="zh-CN" sz="2000" b="0" i="1" kern="0" dirty="0">
                <a:solidFill>
                  <a:schemeClr val="tx2"/>
                </a:solidFill>
                <a:latin typeface="黑体" panose="02010609060101010101" pitchFamily="49" charset="-122"/>
                <a:ea typeface="黑体" panose="02010609060101010101" pitchFamily="49" charset="-122"/>
                <a:cs typeface="Times New Roman" panose="02020603050405020304" pitchFamily="18" charset="0"/>
              </a:rPr>
              <a:t>Expression</a:t>
            </a:r>
            <a:r>
              <a:rPr lang="zh-CN" altLang="en-US" sz="2000" b="0" kern="0" dirty="0">
                <a:solidFill>
                  <a:schemeClr val="tx2"/>
                </a:solidFill>
                <a:latin typeface="黑体" panose="02010609060101010101" pitchFamily="49" charset="-122"/>
                <a:ea typeface="黑体" panose="02010609060101010101" pitchFamily="49" charset="-122"/>
                <a:cs typeface="Times New Roman" panose="02020603050405020304" pitchFamily="18" charset="0"/>
              </a:rPr>
              <a:t>描述了事件的约束条件表达式，结果是与输入库所颜色相关的布尔表达式；当</a:t>
            </a:r>
            <a:r>
              <a:rPr lang="en-US" altLang="zh-CN" sz="2000" b="0" i="1" kern="0" dirty="0">
                <a:solidFill>
                  <a:schemeClr val="tx2"/>
                </a:solidFill>
                <a:latin typeface="黑体" panose="02010609060101010101" pitchFamily="49" charset="-122"/>
                <a:ea typeface="黑体" panose="02010609060101010101" pitchFamily="49" charset="-122"/>
                <a:cs typeface="Times New Roman" panose="02020603050405020304" pitchFamily="18" charset="0"/>
              </a:rPr>
              <a:t>G</a:t>
            </a:r>
            <a:r>
              <a:rPr lang="zh-CN" altLang="en-US" sz="2000" b="0" kern="0" dirty="0">
                <a:solidFill>
                  <a:schemeClr val="tx2"/>
                </a:solidFill>
                <a:latin typeface="黑体" panose="02010609060101010101" pitchFamily="49" charset="-122"/>
                <a:ea typeface="黑体" panose="02010609060101010101" pitchFamily="49" charset="-122"/>
                <a:cs typeface="Times New Roman" panose="02020603050405020304" pitchFamily="18" charset="0"/>
              </a:rPr>
              <a:t>未指明或等于空集时，即该变迁的守卫函数永为真</a:t>
            </a:r>
          </a:p>
          <a:p>
            <a:pPr lvl="1">
              <a:lnSpc>
                <a:spcPct val="125000"/>
              </a:lnSpc>
              <a:spcBef>
                <a:spcPct val="20000"/>
              </a:spcBef>
              <a:buSzPct val="85000"/>
              <a:tabLst>
                <a:tab pos="1076325" algn="l"/>
              </a:tabLst>
              <a:defRPr/>
            </a:pPr>
            <a:r>
              <a:rPr lang="en-US" altLang="zh-CN" sz="2000" b="0" kern="0" dirty="0">
                <a:solidFill>
                  <a:schemeClr val="tx2"/>
                </a:solidFill>
                <a:latin typeface="黑体" panose="02010609060101010101" pitchFamily="49" charset="-122"/>
                <a:ea typeface="黑体" panose="02010609060101010101" pitchFamily="49" charset="-122"/>
                <a:cs typeface="Times New Roman" panose="02020603050405020304" pitchFamily="18" charset="0"/>
              </a:rPr>
              <a:t>(8)  </a:t>
            </a:r>
            <a:r>
              <a:rPr lang="en-US" altLang="zh-CN" sz="2000" b="0" i="1" kern="0" dirty="0">
                <a:solidFill>
                  <a:schemeClr val="tx2"/>
                </a:solidFill>
                <a:latin typeface="黑体" panose="02010609060101010101" pitchFamily="49" charset="-122"/>
                <a:ea typeface="黑体" panose="02010609060101010101" pitchFamily="49" charset="-122"/>
                <a:cs typeface="Times New Roman" panose="02020603050405020304" pitchFamily="18" charset="0"/>
              </a:rPr>
              <a:t>C</a:t>
            </a:r>
            <a:r>
              <a:rPr lang="zh-CN" altLang="en-US" sz="2000" b="0" kern="0" dirty="0">
                <a:solidFill>
                  <a:schemeClr val="tx2"/>
                </a:solidFill>
                <a:latin typeface="黑体" panose="02010609060101010101" pitchFamily="49" charset="-122"/>
                <a:ea typeface="黑体" panose="02010609060101010101" pitchFamily="49" charset="-122"/>
                <a:cs typeface="Times New Roman" panose="02020603050405020304" pitchFamily="18" charset="0"/>
              </a:rPr>
              <a:t>是颜色函数，</a:t>
            </a:r>
            <a:r>
              <a:rPr lang="en-US" altLang="zh-CN" sz="2000" b="0" i="1" kern="0" dirty="0">
                <a:solidFill>
                  <a:schemeClr val="tx2"/>
                </a:solidFill>
                <a:latin typeface="黑体" panose="02010609060101010101" pitchFamily="49" charset="-122"/>
                <a:ea typeface="黑体" panose="02010609060101010101" pitchFamily="49" charset="-122"/>
                <a:cs typeface="Times New Roman" panose="02020603050405020304" pitchFamily="18" charset="0"/>
              </a:rPr>
              <a:t>C={C(P), C(t)}</a:t>
            </a:r>
            <a:r>
              <a:rPr lang="zh-CN" altLang="en-US" sz="2000" b="0" kern="0" dirty="0">
                <a:solidFill>
                  <a:schemeClr val="tx2"/>
                </a:solidFill>
                <a:latin typeface="黑体" panose="02010609060101010101" pitchFamily="49" charset="-122"/>
                <a:ea typeface="黑体" panose="02010609060101010101" pitchFamily="49" charset="-122"/>
                <a:cs typeface="Times New Roman" panose="02020603050405020304" pitchFamily="18" charset="0"/>
              </a:rPr>
              <a:t>，其中，</a:t>
            </a:r>
            <a:r>
              <a:rPr lang="en-US" altLang="zh-CN" sz="2000" b="0" i="1" kern="0" dirty="0">
                <a:solidFill>
                  <a:schemeClr val="tx2"/>
                </a:solidFill>
                <a:latin typeface="黑体" panose="02010609060101010101" pitchFamily="49" charset="-122"/>
                <a:ea typeface="黑体" panose="02010609060101010101" pitchFamily="49" charset="-122"/>
                <a:cs typeface="Times New Roman" panose="02020603050405020304" pitchFamily="18" charset="0"/>
              </a:rPr>
              <a:t>C(p)</a:t>
            </a:r>
            <a:r>
              <a:rPr lang="zh-CN" altLang="en-US" sz="2000" b="0" kern="0" dirty="0">
                <a:solidFill>
                  <a:schemeClr val="tx2"/>
                </a:solidFill>
                <a:latin typeface="黑体" panose="02010609060101010101" pitchFamily="49" charset="-122"/>
                <a:ea typeface="黑体" panose="02010609060101010101" pitchFamily="49" charset="-122"/>
                <a:cs typeface="Times New Roman" panose="02020603050405020304" pitchFamily="18" charset="0"/>
              </a:rPr>
              <a:t>是与每个库所有关的色彩集合，</a:t>
            </a:r>
            <a:r>
              <a:rPr lang="en-US" altLang="zh-CN" sz="2000" b="0" i="1" kern="0" dirty="0">
                <a:solidFill>
                  <a:schemeClr val="tx2"/>
                </a:solidFill>
                <a:latin typeface="黑体" panose="02010609060101010101" pitchFamily="49" charset="-122"/>
                <a:ea typeface="黑体" panose="02010609060101010101" pitchFamily="49" charset="-122"/>
                <a:cs typeface="Times New Roman" panose="02020603050405020304" pitchFamily="18" charset="0"/>
              </a:rPr>
              <a:t>C(t)</a:t>
            </a:r>
            <a:r>
              <a:rPr lang="zh-CN" altLang="en-US" sz="2000" b="0" kern="0" dirty="0">
                <a:solidFill>
                  <a:schemeClr val="tx2"/>
                </a:solidFill>
                <a:latin typeface="黑体" panose="02010609060101010101" pitchFamily="49" charset="-122"/>
                <a:ea typeface="黑体" panose="02010609060101010101" pitchFamily="49" charset="-122"/>
                <a:cs typeface="Times New Roman" panose="02020603050405020304" pitchFamily="18" charset="0"/>
              </a:rPr>
              <a:t>是与变迁有关的色彩集合；</a:t>
            </a:r>
          </a:p>
          <a:p>
            <a:pPr lvl="1">
              <a:lnSpc>
                <a:spcPct val="125000"/>
              </a:lnSpc>
              <a:spcBef>
                <a:spcPct val="20000"/>
              </a:spcBef>
              <a:buSzPct val="85000"/>
              <a:tabLst>
                <a:tab pos="1076325" algn="l"/>
              </a:tabLst>
              <a:defRPr/>
            </a:pPr>
            <a:r>
              <a:rPr lang="en-US" altLang="zh-CN" sz="2000" b="0" kern="0" dirty="0">
                <a:solidFill>
                  <a:schemeClr val="tx2"/>
                </a:solidFill>
                <a:latin typeface="黑体" panose="02010609060101010101" pitchFamily="49" charset="-122"/>
                <a:ea typeface="黑体" panose="02010609060101010101" pitchFamily="49" charset="-122"/>
                <a:cs typeface="Times New Roman" panose="02020603050405020304" pitchFamily="18" charset="0"/>
              </a:rPr>
              <a:t>(9)  </a:t>
            </a:r>
            <a:r>
              <a:rPr lang="en-US" altLang="zh-CN" sz="2000" b="0" i="1" kern="0" dirty="0">
                <a:solidFill>
                  <a:schemeClr val="tx2"/>
                </a:solidFill>
                <a:latin typeface="黑体" panose="02010609060101010101" pitchFamily="49" charset="-122"/>
                <a:ea typeface="黑体" panose="02010609060101010101" pitchFamily="49" charset="-122"/>
                <a:cs typeface="Times New Roman" panose="02020603050405020304" pitchFamily="18" charset="0"/>
              </a:rPr>
              <a:t>B</a:t>
            </a:r>
            <a:r>
              <a:rPr lang="zh-CN" altLang="en-US" sz="2000" b="0" kern="0" dirty="0">
                <a:solidFill>
                  <a:schemeClr val="tx2"/>
                </a:solidFill>
                <a:latin typeface="黑体" panose="02010609060101010101" pitchFamily="49" charset="-122"/>
                <a:ea typeface="黑体" panose="02010609060101010101" pitchFamily="49" charset="-122"/>
                <a:cs typeface="Times New Roman" panose="02020603050405020304" pitchFamily="18" charset="0"/>
              </a:rPr>
              <a:t>是变迁表达式，</a:t>
            </a:r>
            <a:r>
              <a:rPr lang="en-US" altLang="zh-CN" sz="2000" b="0" i="1" kern="0" dirty="0">
                <a:solidFill>
                  <a:schemeClr val="tx2"/>
                </a:solidFill>
                <a:latin typeface="黑体" panose="02010609060101010101" pitchFamily="49" charset="-122"/>
                <a:ea typeface="黑体" panose="02010609060101010101" pitchFamily="49" charset="-122"/>
                <a:cs typeface="Times New Roman" panose="02020603050405020304" pitchFamily="18" charset="0"/>
              </a:rPr>
              <a:t>B</a:t>
            </a:r>
            <a:r>
              <a:rPr lang="zh-CN" altLang="en-US" sz="2000" b="0" i="1" kern="0" dirty="0">
                <a:solidFill>
                  <a:schemeClr val="tx2"/>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000" b="0" i="1" kern="0" dirty="0">
                <a:solidFill>
                  <a:schemeClr val="tx2"/>
                </a:solidFill>
                <a:latin typeface="黑体" panose="02010609060101010101" pitchFamily="49" charset="-122"/>
                <a:ea typeface="黑体" panose="02010609060101010101" pitchFamily="49" charset="-122"/>
                <a:cs typeface="Times New Roman" panose="02020603050405020304" pitchFamily="18" charset="0"/>
              </a:rPr>
              <a:t>T</a:t>
            </a:r>
            <a:r>
              <a:rPr lang="en-US" altLang="zh-CN" sz="2000" b="0" i="1" dirty="0">
                <a:solidFill>
                  <a:schemeClr val="tx2"/>
                </a:solidFill>
                <a:latin typeface="黑体" panose="02010609060101010101" pitchFamily="49" charset="-122"/>
                <a:ea typeface="黑体" panose="02010609060101010101" pitchFamily="49" charset="-122"/>
                <a:cs typeface="Times New Roman" panose="02020603050405020304" pitchFamily="18" charset="0"/>
                <a:sym typeface="Wingdings" panose="05000000000000000000" pitchFamily="2" charset="2"/>
              </a:rPr>
              <a:t> </a:t>
            </a:r>
            <a:r>
              <a:rPr lang="en-US" altLang="zh-CN" sz="2000" b="0" i="1" kern="0" dirty="0">
                <a:solidFill>
                  <a:schemeClr val="tx2"/>
                </a:solidFill>
                <a:latin typeface="黑体" panose="02010609060101010101" pitchFamily="49" charset="-122"/>
                <a:ea typeface="黑体" panose="02010609060101010101" pitchFamily="49" charset="-122"/>
                <a:cs typeface="Times New Roman" panose="02020603050405020304" pitchFamily="18" charset="0"/>
              </a:rPr>
              <a:t>{Expression}</a:t>
            </a:r>
            <a:r>
              <a:rPr lang="zh-CN" altLang="en-US" sz="2000" b="0" kern="0" dirty="0">
                <a:solidFill>
                  <a:schemeClr val="tx2"/>
                </a:solidFill>
                <a:latin typeface="黑体" panose="02010609060101010101" pitchFamily="49" charset="-122"/>
                <a:ea typeface="黑体" panose="02010609060101010101" pitchFamily="49" charset="-122"/>
                <a:cs typeface="Times New Roman" panose="02020603050405020304" pitchFamily="18" charset="0"/>
              </a:rPr>
              <a:t>，其中</a:t>
            </a:r>
            <a:r>
              <a:rPr lang="en-US" altLang="zh-CN" sz="2000" b="0" i="1" kern="0" dirty="0">
                <a:solidFill>
                  <a:schemeClr val="tx2"/>
                </a:solidFill>
                <a:latin typeface="黑体" panose="02010609060101010101" pitchFamily="49" charset="-122"/>
                <a:ea typeface="黑体" panose="02010609060101010101" pitchFamily="49" charset="-122"/>
                <a:cs typeface="Times New Roman" panose="02020603050405020304" pitchFamily="18" charset="0"/>
              </a:rPr>
              <a:t>expression</a:t>
            </a:r>
            <a:r>
              <a:rPr lang="zh-CN" altLang="en-US" sz="2000" b="0" kern="0" dirty="0">
                <a:solidFill>
                  <a:schemeClr val="tx2"/>
                </a:solidFill>
                <a:latin typeface="黑体" panose="02010609060101010101" pitchFamily="49" charset="-122"/>
                <a:ea typeface="黑体" panose="02010609060101010101" pitchFamily="49" charset="-122"/>
                <a:cs typeface="Times New Roman" panose="02020603050405020304" pitchFamily="18" charset="0"/>
              </a:rPr>
              <a:t>描述如何计算输出</a:t>
            </a:r>
            <a:r>
              <a:rPr lang="en-US" altLang="zh-CN" sz="2000" b="0" i="1" kern="0" dirty="0">
                <a:solidFill>
                  <a:schemeClr val="tx2"/>
                </a:solidFill>
                <a:latin typeface="黑体" panose="02010609060101010101" pitchFamily="49" charset="-122"/>
                <a:ea typeface="黑体" panose="02010609060101010101" pitchFamily="49" charset="-122"/>
                <a:cs typeface="Times New Roman" panose="02020603050405020304" pitchFamily="18" charset="0"/>
              </a:rPr>
              <a:t>token</a:t>
            </a:r>
            <a:r>
              <a:rPr lang="zh-CN" altLang="en-US" sz="2000" b="0" kern="0" dirty="0">
                <a:solidFill>
                  <a:schemeClr val="tx2"/>
                </a:solidFill>
                <a:latin typeface="黑体" panose="02010609060101010101" pitchFamily="49" charset="-122"/>
                <a:ea typeface="黑体" panose="02010609060101010101" pitchFamily="49" charset="-122"/>
                <a:cs typeface="Times New Roman" panose="02020603050405020304" pitchFamily="18" charset="0"/>
              </a:rPr>
              <a:t>的属性值；</a:t>
            </a:r>
          </a:p>
          <a:p>
            <a:pPr lvl="1">
              <a:lnSpc>
                <a:spcPct val="125000"/>
              </a:lnSpc>
              <a:spcBef>
                <a:spcPct val="20000"/>
              </a:spcBef>
              <a:buSzPct val="85000"/>
              <a:tabLst>
                <a:tab pos="1076325" algn="l"/>
              </a:tabLst>
              <a:defRPr/>
            </a:pPr>
            <a:r>
              <a:rPr lang="en-US" altLang="zh-CN" sz="2000" b="0" kern="0" dirty="0">
                <a:solidFill>
                  <a:schemeClr val="tx2"/>
                </a:solidFill>
                <a:latin typeface="黑体" panose="02010609060101010101" pitchFamily="49" charset="-122"/>
                <a:ea typeface="黑体" panose="02010609060101010101" pitchFamily="49" charset="-122"/>
                <a:cs typeface="Times New Roman" panose="02020603050405020304" pitchFamily="18" charset="0"/>
              </a:rPr>
              <a:t>(10) </a:t>
            </a:r>
            <a:r>
              <a:rPr lang="en-US" altLang="zh-CN" sz="2000" b="0" i="1" kern="0" dirty="0">
                <a:solidFill>
                  <a:schemeClr val="tx2"/>
                </a:solidFill>
                <a:latin typeface="黑体" panose="02010609060101010101" pitchFamily="49" charset="-122"/>
                <a:ea typeface="黑体" panose="02010609060101010101" pitchFamily="49" charset="-122"/>
                <a:cs typeface="Times New Roman" panose="02020603050405020304" pitchFamily="18" charset="0"/>
              </a:rPr>
              <a:t>E</a:t>
            </a:r>
            <a:r>
              <a:rPr lang="zh-CN" altLang="en-US" sz="2000" b="0" kern="0" dirty="0">
                <a:solidFill>
                  <a:schemeClr val="tx2"/>
                </a:solidFill>
                <a:latin typeface="黑体" panose="02010609060101010101" pitchFamily="49" charset="-122"/>
                <a:ea typeface="黑体" panose="02010609060101010101" pitchFamily="49" charset="-122"/>
                <a:cs typeface="Times New Roman" panose="02020603050405020304" pitchFamily="18" charset="0"/>
              </a:rPr>
              <a:t>是有向弧的权函数，描述了弧上消耗或产生的</a:t>
            </a:r>
            <a:r>
              <a:rPr lang="en-US" altLang="zh-CN" sz="2000" b="0" kern="0" dirty="0">
                <a:solidFill>
                  <a:schemeClr val="tx2"/>
                </a:solidFill>
                <a:latin typeface="黑体" panose="02010609060101010101" pitchFamily="49" charset="-122"/>
                <a:ea typeface="黑体" panose="02010609060101010101" pitchFamily="49" charset="-122"/>
                <a:cs typeface="Times New Roman" panose="02020603050405020304" pitchFamily="18" charset="0"/>
              </a:rPr>
              <a:t>Token</a:t>
            </a:r>
            <a:r>
              <a:rPr lang="zh-CN" altLang="en-US" sz="2000" b="0" kern="0" dirty="0">
                <a:solidFill>
                  <a:schemeClr val="tx2"/>
                </a:solidFill>
                <a:latin typeface="黑体" panose="02010609060101010101" pitchFamily="49" charset="-122"/>
                <a:ea typeface="黑体" panose="02010609060101010101" pitchFamily="49" charset="-122"/>
                <a:cs typeface="Times New Roman" panose="02020603050405020304" pitchFamily="18" charset="0"/>
              </a:rPr>
              <a:t>数目和颜色。</a:t>
            </a:r>
          </a:p>
          <a:p>
            <a:pPr marL="800100" lvl="1" indent="-342900">
              <a:lnSpc>
                <a:spcPct val="125000"/>
              </a:lnSpc>
              <a:spcBef>
                <a:spcPct val="20000"/>
              </a:spcBef>
              <a:buSzPct val="85000"/>
              <a:buFont typeface="Arial" panose="020B0604020202020204" pitchFamily="34" charset="0"/>
              <a:buChar char="•"/>
              <a:tabLst>
                <a:tab pos="1076325" algn="l"/>
              </a:tabLst>
              <a:defRPr/>
            </a:pPr>
            <a:endPar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prstShdw prst="shdw13" dist="53882" dir="13500000">
              <a:schemeClr val="accent1">
                <a:gamma/>
                <a:shade val="60000"/>
                <a:invGamma/>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cap="flat" cmpd="sng" algn="ctr">
                <a:solidFill>
                  <a:schemeClr val="tx1"/>
                </a:solidFill>
                <a:prstDash val="solid"/>
                <a:miter lim="800000"/>
                <a:headEnd/>
                <a:tailEnd/>
              </a14:hiddenLine>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prstShdw prst="shdw13" dist="53882" dir="13500000">
              <a:schemeClr val="accent1">
                <a:gamma/>
                <a:shade val="60000"/>
                <a:invGamma/>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cap="flat" cmpd="sng" algn="ctr">
                <a:solidFill>
                  <a:schemeClr val="tx1"/>
                </a:solidFill>
                <a:prstDash val="solid"/>
                <a:miter lim="800000"/>
                <a:headEnd/>
                <a:tailEnd/>
              </a14:hiddenLine>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99182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0" name="Rectangle 14"/>
          <p:cNvSpPr>
            <a:spLocks noChangeArrowheads="1"/>
          </p:cNvSpPr>
          <p:nvPr/>
        </p:nvSpPr>
        <p:spPr bwMode="auto">
          <a:xfrm>
            <a:off x="2787650" y="-11113"/>
            <a:ext cx="3584575" cy="847726"/>
          </a:xfrm>
          <a:prstGeom prst="rect">
            <a:avLst/>
          </a:prstGeom>
          <a:noFill/>
          <a:ln w="9525" algn="ctr">
            <a:noFill/>
            <a:miter lim="800000"/>
            <a:headEnd/>
            <a:tailEnd/>
          </a:ln>
          <a:effectLst/>
        </p:spPr>
        <p:txBody>
          <a:bodyPr anchor="ctr"/>
          <a:lstStyle/>
          <a:p>
            <a:pPr algn="ctr" defTabSz="677863" eaLnBrk="1" hangingPunct="1">
              <a:defRPr/>
            </a:pPr>
            <a:r>
              <a:rPr lang="zh-CN" altLang="en-US" sz="3200" dirty="0">
                <a:solidFill>
                  <a:schemeClr val="bg1"/>
                </a:solidFill>
                <a:effectLst>
                  <a:outerShdw blurRad="38100" dist="38100" dir="2700000" algn="tl">
                    <a:srgbClr val="C0C0C0"/>
                  </a:outerShdw>
                </a:effectLst>
                <a:latin typeface="黑体" pitchFamily="49" charset="-122"/>
                <a:ea typeface="黑体" pitchFamily="49" charset="-122"/>
              </a:rPr>
              <a:t>提 纲</a:t>
            </a:r>
          </a:p>
        </p:txBody>
      </p:sp>
      <p:pic>
        <p:nvPicPr>
          <p:cNvPr id="20483" name="Picture 11" descr="Fibe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349500"/>
            <a:ext cx="3382963"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Arc 12"/>
          <p:cNvSpPr>
            <a:spLocks/>
          </p:cNvSpPr>
          <p:nvPr/>
        </p:nvSpPr>
        <p:spPr bwMode="gray">
          <a:xfrm>
            <a:off x="1835150" y="1341438"/>
            <a:ext cx="2251075" cy="5327650"/>
          </a:xfrm>
          <a:custGeom>
            <a:avLst/>
            <a:gdLst>
              <a:gd name="T0" fmla="*/ 2147483646 w 21600"/>
              <a:gd name="T1" fmla="*/ 0 h 42956"/>
              <a:gd name="T2" fmla="*/ 2147483646 w 21600"/>
              <a:gd name="T3" fmla="*/ 2147483646 h 42956"/>
              <a:gd name="T4" fmla="*/ 0 w 21600"/>
              <a:gd name="T5" fmla="*/ 2147483646 h 42956"/>
              <a:gd name="T6" fmla="*/ 0 60000 65536"/>
              <a:gd name="T7" fmla="*/ 0 60000 65536"/>
              <a:gd name="T8" fmla="*/ 0 60000 65536"/>
              <a:gd name="T9" fmla="*/ 0 w 21600"/>
              <a:gd name="T10" fmla="*/ 0 h 42956"/>
              <a:gd name="T11" fmla="*/ 21600 w 21600"/>
              <a:gd name="T12" fmla="*/ 42956 h 42956"/>
            </a:gdLst>
            <a:ahLst/>
            <a:cxnLst>
              <a:cxn ang="T6">
                <a:pos x="T0" y="T1"/>
              </a:cxn>
              <a:cxn ang="T7">
                <a:pos x="T2" y="T3"/>
              </a:cxn>
              <a:cxn ang="T8">
                <a:pos x="T4" y="T5"/>
              </a:cxn>
            </a:cxnLst>
            <a:rect l="T9" t="T10" r="T11" b="T12"/>
            <a:pathLst>
              <a:path w="21600" h="42956" fill="none" extrusionOk="0">
                <a:moveTo>
                  <a:pt x="1655" y="-1"/>
                </a:moveTo>
                <a:cubicBezTo>
                  <a:pt x="12909" y="864"/>
                  <a:pt x="21600" y="10248"/>
                  <a:pt x="21600" y="21536"/>
                </a:cubicBezTo>
                <a:cubicBezTo>
                  <a:pt x="21600" y="32389"/>
                  <a:pt x="13545" y="41558"/>
                  <a:pt x="2782" y="42956"/>
                </a:cubicBezTo>
              </a:path>
              <a:path w="21600" h="42956" stroke="0" extrusionOk="0">
                <a:moveTo>
                  <a:pt x="1655" y="-1"/>
                </a:moveTo>
                <a:cubicBezTo>
                  <a:pt x="12909" y="864"/>
                  <a:pt x="21600" y="10248"/>
                  <a:pt x="21600" y="21536"/>
                </a:cubicBezTo>
                <a:cubicBezTo>
                  <a:pt x="21600" y="32389"/>
                  <a:pt x="13545" y="41558"/>
                  <a:pt x="2782" y="42956"/>
                </a:cubicBezTo>
                <a:lnTo>
                  <a:pt x="0" y="21536"/>
                </a:lnTo>
                <a:lnTo>
                  <a:pt x="1655" y="-1"/>
                </a:lnTo>
                <a:close/>
              </a:path>
            </a:pathLst>
          </a:custGeom>
          <a:noFill/>
          <a:ln w="28575">
            <a:solidFill>
              <a:schemeClr val="bg2"/>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485" name="Rectangle 21"/>
          <p:cNvSpPr>
            <a:spLocks noChangeArrowheads="1"/>
          </p:cNvSpPr>
          <p:nvPr/>
        </p:nvSpPr>
        <p:spPr bwMode="auto">
          <a:xfrm>
            <a:off x="3953484" y="2004032"/>
            <a:ext cx="399324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dirty="0">
                <a:solidFill>
                  <a:srgbClr val="000066"/>
                </a:solidFill>
                <a:latin typeface="黑体" panose="02010609060101010101" pitchFamily="49" charset="-122"/>
                <a:ea typeface="黑体" panose="02010609060101010101" pitchFamily="49" charset="-122"/>
              </a:rPr>
              <a:t>物联制造执行系统性能分析</a:t>
            </a:r>
            <a:endParaRPr lang="en-US" altLang="zh-CN" sz="2400" dirty="0">
              <a:solidFill>
                <a:srgbClr val="000066"/>
              </a:solidFill>
              <a:latin typeface="黑体" panose="02010609060101010101" pitchFamily="49" charset="-122"/>
              <a:ea typeface="黑体" panose="02010609060101010101" pitchFamily="49" charset="-122"/>
            </a:endParaRPr>
          </a:p>
          <a:p>
            <a:pPr algn="ctr" eaLnBrk="1" hangingPunct="1">
              <a:spcBef>
                <a:spcPct val="0"/>
              </a:spcBef>
              <a:buClrTx/>
              <a:buSzTx/>
              <a:buFontTx/>
              <a:buNone/>
            </a:pPr>
            <a:r>
              <a:rPr lang="zh-CN" altLang="en-US" sz="2400" dirty="0">
                <a:solidFill>
                  <a:srgbClr val="000066"/>
                </a:solidFill>
                <a:latin typeface="黑体" panose="02010609060101010101" pitchFamily="49" charset="-122"/>
                <a:ea typeface="黑体" panose="02010609060101010101" pitchFamily="49" charset="-122"/>
              </a:rPr>
              <a:t>的体系构架</a:t>
            </a:r>
          </a:p>
        </p:txBody>
      </p:sp>
      <p:sp>
        <p:nvSpPr>
          <p:cNvPr id="30" name="Oval 15">
            <a:hlinkClick r:id="rId4" action="ppaction://hlinksldjump"/>
          </p:cNvPr>
          <p:cNvSpPr>
            <a:spLocks noChangeAspect="1" noChangeArrowheads="1"/>
          </p:cNvSpPr>
          <p:nvPr/>
        </p:nvSpPr>
        <p:spPr bwMode="gray">
          <a:xfrm>
            <a:off x="3820743" y="4051783"/>
            <a:ext cx="444500" cy="444500"/>
          </a:xfrm>
          <a:prstGeom prst="ellipse">
            <a:avLst/>
          </a:prstGeom>
          <a:ln>
            <a:headEnd/>
            <a:tailEnd/>
          </a:ln>
        </p:spPr>
        <p:style>
          <a:lnRef idx="0">
            <a:schemeClr val="accent4"/>
          </a:lnRef>
          <a:fillRef idx="3">
            <a:schemeClr val="accent4"/>
          </a:fillRef>
          <a:effectRef idx="3">
            <a:schemeClr val="accent4"/>
          </a:effectRef>
          <a:fontRef idx="minor">
            <a:schemeClr val="lt1"/>
          </a:fontRef>
        </p:style>
        <p:txBody>
          <a:bodyPr wrap="none" lIns="0" tIns="0" rIns="0" bIns="0" anchor="ct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800" b="1">
                <a:solidFill>
                  <a:schemeClr val="tx1"/>
                </a:solidFill>
                <a:latin typeface="Arial" charset="0"/>
                <a:ea typeface="宋体" pitchFamily="2" charset="-122"/>
              </a:defRPr>
            </a:lvl9pPr>
          </a:lstStyle>
          <a:p>
            <a:pPr algn="ctr">
              <a:defRPr/>
            </a:pPr>
            <a:r>
              <a:rPr lang="en-US" altLang="zh-CN" sz="2400">
                <a:solidFill>
                  <a:srgbClr val="FFFFFF"/>
                </a:solidFill>
                <a:effectLst>
                  <a:outerShdw blurRad="38100" dist="38100" dir="2700000" algn="tl">
                    <a:srgbClr val="C0C0C0"/>
                  </a:outerShdw>
                </a:effectLst>
                <a:ea typeface="楷体_GB2312" pitchFamily="49" charset="-122"/>
              </a:rPr>
              <a:t>3</a:t>
            </a:r>
          </a:p>
        </p:txBody>
      </p:sp>
      <p:sp>
        <p:nvSpPr>
          <p:cNvPr id="20489" name="Rectangle 21"/>
          <p:cNvSpPr>
            <a:spLocks noChangeArrowheads="1"/>
          </p:cNvSpPr>
          <p:nvPr/>
        </p:nvSpPr>
        <p:spPr bwMode="auto">
          <a:xfrm>
            <a:off x="4343048" y="4026872"/>
            <a:ext cx="440034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dirty="0">
                <a:solidFill>
                  <a:srgbClr val="000066"/>
                </a:solidFill>
                <a:latin typeface="黑体" panose="02010609060101010101" pitchFamily="49" charset="-122"/>
                <a:ea typeface="黑体" panose="02010609060101010101" pitchFamily="49" charset="-122"/>
              </a:rPr>
              <a:t>基于分层时间着色</a:t>
            </a:r>
            <a:r>
              <a:rPr lang="en-US" altLang="zh-CN" sz="2400" dirty="0">
                <a:solidFill>
                  <a:srgbClr val="000066"/>
                </a:solidFill>
                <a:latin typeface="黑体" panose="02010609060101010101" pitchFamily="49" charset="-122"/>
                <a:ea typeface="黑体" panose="02010609060101010101" pitchFamily="49" charset="-122"/>
              </a:rPr>
              <a:t>Petri</a:t>
            </a:r>
            <a:r>
              <a:rPr lang="zh-CN" altLang="en-US" sz="2400" dirty="0">
                <a:solidFill>
                  <a:srgbClr val="000066"/>
                </a:solidFill>
                <a:latin typeface="黑体" panose="02010609060101010101" pitchFamily="49" charset="-122"/>
                <a:ea typeface="黑体" panose="02010609060101010101" pitchFamily="49" charset="-122"/>
              </a:rPr>
              <a:t>网的关键事件建模</a:t>
            </a:r>
          </a:p>
        </p:txBody>
      </p:sp>
      <p:sp>
        <p:nvSpPr>
          <p:cNvPr id="11" name="Oval 15">
            <a:hlinkClick r:id="rId4" action="ppaction://hlinksldjump"/>
          </p:cNvPr>
          <p:cNvSpPr>
            <a:spLocks noChangeAspect="1" noChangeArrowheads="1"/>
          </p:cNvSpPr>
          <p:nvPr/>
        </p:nvSpPr>
        <p:spPr bwMode="gray">
          <a:xfrm>
            <a:off x="3784619" y="3009904"/>
            <a:ext cx="444500" cy="444500"/>
          </a:xfrm>
          <a:prstGeom prst="ellipse">
            <a:avLst/>
          </a:prstGeom>
          <a:ln>
            <a:headEnd/>
            <a:tailEnd/>
          </a:ln>
        </p:spPr>
        <p:style>
          <a:lnRef idx="0">
            <a:schemeClr val="accent4"/>
          </a:lnRef>
          <a:fillRef idx="3">
            <a:schemeClr val="accent4"/>
          </a:fillRef>
          <a:effectRef idx="3">
            <a:schemeClr val="accent4"/>
          </a:effectRef>
          <a:fontRef idx="minor">
            <a:schemeClr val="lt1"/>
          </a:fontRef>
        </p:style>
        <p:txBody>
          <a:bodyPr wrap="none" lIns="0" tIns="0" rIns="0" bIns="0" anchor="ct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800" b="1">
                <a:solidFill>
                  <a:schemeClr val="tx1"/>
                </a:solidFill>
                <a:latin typeface="Arial" charset="0"/>
                <a:ea typeface="宋体" pitchFamily="2" charset="-122"/>
              </a:defRPr>
            </a:lvl9pPr>
          </a:lstStyle>
          <a:p>
            <a:pPr algn="ctr">
              <a:defRPr/>
            </a:pPr>
            <a:r>
              <a:rPr lang="en-US" altLang="zh-CN" sz="2400">
                <a:solidFill>
                  <a:srgbClr val="FFFFFF"/>
                </a:solidFill>
                <a:effectLst>
                  <a:outerShdw blurRad="38100" dist="38100" dir="2700000" algn="tl">
                    <a:srgbClr val="C0C0C0"/>
                  </a:outerShdw>
                </a:effectLst>
                <a:ea typeface="楷体_GB2312" pitchFamily="49" charset="-122"/>
              </a:rPr>
              <a:t>2</a:t>
            </a:r>
          </a:p>
        </p:txBody>
      </p:sp>
      <p:sp>
        <p:nvSpPr>
          <p:cNvPr id="13" name="Oval 15">
            <a:hlinkClick r:id="rId4" action="ppaction://hlinksldjump"/>
          </p:cNvPr>
          <p:cNvSpPr>
            <a:spLocks noChangeAspect="1" noChangeArrowheads="1"/>
          </p:cNvSpPr>
          <p:nvPr/>
        </p:nvSpPr>
        <p:spPr bwMode="gray">
          <a:xfrm>
            <a:off x="3376243" y="2043414"/>
            <a:ext cx="444500" cy="444500"/>
          </a:xfrm>
          <a:prstGeom prst="ellipse">
            <a:avLst/>
          </a:prstGeom>
          <a:ln>
            <a:headEnd/>
            <a:tailEnd/>
          </a:ln>
        </p:spPr>
        <p:style>
          <a:lnRef idx="0">
            <a:schemeClr val="accent4"/>
          </a:lnRef>
          <a:fillRef idx="3">
            <a:schemeClr val="accent4"/>
          </a:fillRef>
          <a:effectRef idx="3">
            <a:schemeClr val="accent4"/>
          </a:effectRef>
          <a:fontRef idx="minor">
            <a:schemeClr val="lt1"/>
          </a:fontRef>
        </p:style>
        <p:txBody>
          <a:bodyPr wrap="none" lIns="0" tIns="0" rIns="0" bIns="0" anchor="ct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800" b="1">
                <a:solidFill>
                  <a:schemeClr val="tx1"/>
                </a:solidFill>
                <a:latin typeface="Arial" charset="0"/>
                <a:ea typeface="宋体" pitchFamily="2" charset="-122"/>
              </a:defRPr>
            </a:lvl9pPr>
          </a:lstStyle>
          <a:p>
            <a:pPr algn="ctr">
              <a:defRPr/>
            </a:pPr>
            <a:r>
              <a:rPr lang="en-US" altLang="zh-CN" sz="2400">
                <a:solidFill>
                  <a:srgbClr val="FFFFFF"/>
                </a:solidFill>
                <a:effectLst>
                  <a:outerShdw blurRad="38100" dist="38100" dir="2700000" algn="tl">
                    <a:srgbClr val="C0C0C0"/>
                  </a:outerShdw>
                </a:effectLst>
                <a:ea typeface="楷体_GB2312" pitchFamily="49" charset="-122"/>
              </a:rPr>
              <a:t>1</a:t>
            </a:r>
          </a:p>
        </p:txBody>
      </p:sp>
      <p:sp>
        <p:nvSpPr>
          <p:cNvPr id="20496" name="Rectangle 21"/>
          <p:cNvSpPr>
            <a:spLocks noChangeArrowheads="1"/>
          </p:cNvSpPr>
          <p:nvPr/>
        </p:nvSpPr>
        <p:spPr bwMode="auto">
          <a:xfrm>
            <a:off x="4306925" y="2992739"/>
            <a:ext cx="45159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dirty="0">
                <a:solidFill>
                  <a:srgbClr val="000066"/>
                </a:solidFill>
                <a:latin typeface="黑体" panose="02010609060101010101" pitchFamily="49" charset="-122"/>
                <a:ea typeface="黑体" panose="02010609060101010101" pitchFamily="49" charset="-122"/>
              </a:rPr>
              <a:t>物联制造执行过程中的关键事件</a:t>
            </a:r>
          </a:p>
        </p:txBody>
      </p:sp>
      <p:sp>
        <p:nvSpPr>
          <p:cNvPr id="12" name="Rectangle 21"/>
          <p:cNvSpPr>
            <a:spLocks noChangeArrowheads="1"/>
          </p:cNvSpPr>
          <p:nvPr/>
        </p:nvSpPr>
        <p:spPr bwMode="auto">
          <a:xfrm>
            <a:off x="4086225" y="5045000"/>
            <a:ext cx="40702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dirty="0">
                <a:solidFill>
                  <a:srgbClr val="000066"/>
                </a:solidFill>
                <a:latin typeface="黑体" panose="02010609060101010101" pitchFamily="49" charset="-122"/>
                <a:ea typeface="黑体" panose="02010609060101010101" pitchFamily="49" charset="-122"/>
              </a:rPr>
              <a:t>基于决策树的生产过程实时性能分析</a:t>
            </a:r>
          </a:p>
        </p:txBody>
      </p:sp>
      <p:sp>
        <p:nvSpPr>
          <p:cNvPr id="14" name="Oval 15">
            <a:hlinkClick r:id="rId4" action="ppaction://hlinksldjump"/>
          </p:cNvPr>
          <p:cNvSpPr>
            <a:spLocks noChangeAspect="1" noChangeArrowheads="1"/>
          </p:cNvSpPr>
          <p:nvPr/>
        </p:nvSpPr>
        <p:spPr bwMode="gray">
          <a:xfrm>
            <a:off x="3585948" y="5060307"/>
            <a:ext cx="444500" cy="444500"/>
          </a:xfrm>
          <a:prstGeom prst="ellipse">
            <a:avLst/>
          </a:prstGeom>
          <a:ln>
            <a:headEnd/>
            <a:tailEnd/>
          </a:ln>
        </p:spPr>
        <p:style>
          <a:lnRef idx="0">
            <a:schemeClr val="accent4"/>
          </a:lnRef>
          <a:fillRef idx="3">
            <a:schemeClr val="accent4"/>
          </a:fillRef>
          <a:effectRef idx="3">
            <a:schemeClr val="accent4"/>
          </a:effectRef>
          <a:fontRef idx="minor">
            <a:schemeClr val="lt1"/>
          </a:fontRef>
        </p:style>
        <p:txBody>
          <a:bodyPr wrap="none" lIns="0" tIns="0" rIns="0" bIns="0" anchor="ct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800" b="1">
                <a:solidFill>
                  <a:schemeClr val="tx1"/>
                </a:solidFill>
                <a:latin typeface="Arial" charset="0"/>
                <a:ea typeface="宋体" pitchFamily="2" charset="-122"/>
              </a:defRPr>
            </a:lvl9pPr>
          </a:lstStyle>
          <a:p>
            <a:pPr algn="ctr">
              <a:defRPr/>
            </a:pPr>
            <a:r>
              <a:rPr lang="en-US" altLang="zh-CN" sz="2400" dirty="0">
                <a:solidFill>
                  <a:srgbClr val="FFFFFF"/>
                </a:solidFill>
                <a:effectLst>
                  <a:outerShdw blurRad="38100" dist="38100" dir="2700000" algn="tl">
                    <a:srgbClr val="C0C0C0"/>
                  </a:outerShdw>
                </a:effectLst>
                <a:ea typeface="楷体_GB2312" pitchFamily="49" charset="-122"/>
              </a:rPr>
              <a:t>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3.</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基于分层时间着色</a:t>
            </a: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Petri</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网的关键事件建模</a:t>
            </a:r>
          </a:p>
        </p:txBody>
      </p:sp>
      <p:sp>
        <p:nvSpPr>
          <p:cNvPr id="3" name="Rectangle 3"/>
          <p:cNvSpPr>
            <a:spLocks noChangeArrowheads="1"/>
          </p:cNvSpPr>
          <p:nvPr/>
        </p:nvSpPr>
        <p:spPr bwMode="auto">
          <a:xfrm>
            <a:off x="289719" y="1368783"/>
            <a:ext cx="8564562" cy="4327338"/>
          </a:xfrm>
          <a:prstGeom prst="rect">
            <a:avLst/>
          </a:prstGeom>
          <a:noFill/>
          <a:ln w="9525">
            <a:noFill/>
            <a:miter lim="800000"/>
            <a:headEnd/>
            <a:tailEnd/>
          </a:ln>
        </p:spPr>
        <p:txBody>
          <a:bodyPr anchor="ctr">
            <a:spAutoFit/>
          </a:bodyPr>
          <a:lstStyle/>
          <a:p>
            <a:pPr marL="342900" indent="-342900">
              <a:lnSpc>
                <a:spcPct val="115000"/>
              </a:lnSpc>
              <a:spcBef>
                <a:spcPct val="20000"/>
              </a:spcBef>
              <a:spcAft>
                <a:spcPct val="20000"/>
              </a:spcAft>
              <a:buClr>
                <a:srgbClr val="FF0000"/>
              </a:buClr>
              <a:buFont typeface="Wingdings" pitchFamily="2" charset="2"/>
              <a:buChar char="n"/>
              <a:defRPr/>
            </a:pPr>
            <a:r>
              <a:rPr lang="zh-CN" altLang="en-US" sz="2400" dirty="0">
                <a:solidFill>
                  <a:srgbClr val="FF0000"/>
                </a:solidFill>
                <a:latin typeface="Times New Roman" panose="02020603050405020304" pitchFamily="18" charset="0"/>
                <a:ea typeface="黑体" pitchFamily="2" charset="-122"/>
                <a:cs typeface="Times New Roman" panose="02020603050405020304" pitchFamily="18" charset="0"/>
              </a:rPr>
              <a:t>分层着色</a:t>
            </a:r>
            <a:r>
              <a:rPr lang="en-US" altLang="zh-CN" sz="2400" dirty="0">
                <a:solidFill>
                  <a:srgbClr val="FF0000"/>
                </a:solidFill>
                <a:latin typeface="Times New Roman" panose="02020603050405020304" pitchFamily="18" charset="0"/>
                <a:ea typeface="黑体" pitchFamily="2" charset="-122"/>
                <a:cs typeface="Times New Roman" panose="02020603050405020304" pitchFamily="18" charset="0"/>
              </a:rPr>
              <a:t>Petri</a:t>
            </a:r>
            <a:r>
              <a:rPr lang="zh-CN" altLang="en-US" sz="2400" dirty="0">
                <a:solidFill>
                  <a:srgbClr val="FF0000"/>
                </a:solidFill>
                <a:latin typeface="Times New Roman" panose="02020603050405020304" pitchFamily="18" charset="0"/>
                <a:ea typeface="黑体" pitchFamily="2" charset="-122"/>
                <a:cs typeface="Times New Roman" panose="02020603050405020304" pitchFamily="18" charset="0"/>
              </a:rPr>
              <a:t>网</a:t>
            </a:r>
            <a:endParaRPr lang="en-US" altLang="zh-CN" sz="2400" dirty="0">
              <a:solidFill>
                <a:srgbClr val="FF0000"/>
              </a:solidFill>
              <a:latin typeface="Times New Roman" panose="02020603050405020304" pitchFamily="18" charset="0"/>
              <a:ea typeface="黑体" pitchFamily="2" charset="-122"/>
              <a:cs typeface="Times New Roman" panose="02020603050405020304" pitchFamily="18" charset="0"/>
            </a:endParaRPr>
          </a:p>
          <a:p>
            <a:pPr lvl="1" indent="457200">
              <a:lnSpc>
                <a:spcPct val="125000"/>
              </a:lnSpc>
              <a:spcBef>
                <a:spcPct val="20000"/>
              </a:spcBef>
              <a:buSzPct val="85000"/>
              <a:tabLst>
                <a:tab pos="1076325" algn="l"/>
              </a:tabLst>
              <a:defRPr/>
            </a:pP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通过用替代库所与替代变迁替代低层网络模型，将制造过程事件属性用颜色</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(Color)</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表示，并考虑到制造系统时间相关因素，能够很好地简洁经典</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PN</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结构，提高</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PN</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图形化描述系统的能力。分层时间着色</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Petri</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网</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(Hierarchical Timed Colored Petri Net)</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的静态结构可以用定义</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8.4</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所示方法进行描述。</a:t>
            </a:r>
          </a:p>
          <a:p>
            <a:pPr lvl="1" indent="457200">
              <a:lnSpc>
                <a:spcPct val="125000"/>
              </a:lnSpc>
              <a:spcBef>
                <a:spcPct val="20000"/>
              </a:spcBef>
              <a:buSzPct val="85000"/>
              <a:tabLst>
                <a:tab pos="1076325" algn="l"/>
              </a:tabLst>
              <a:defRPr/>
            </a:pPr>
            <a:r>
              <a:rPr lang="zh-CN" altLang="en-US" sz="2000" kern="0" dirty="0">
                <a:latin typeface="Times New Roman" panose="02020603050405020304" pitchFamily="18" charset="0"/>
                <a:ea typeface="黑体" pitchFamily="2" charset="-122"/>
                <a:cs typeface="Times New Roman" panose="02020603050405020304" pitchFamily="18" charset="0"/>
              </a:rPr>
              <a:t>定义</a:t>
            </a:r>
            <a:r>
              <a:rPr lang="en-US" altLang="zh-CN" sz="2000" kern="0" dirty="0">
                <a:latin typeface="Times New Roman" panose="02020603050405020304" pitchFamily="18" charset="0"/>
                <a:ea typeface="黑体" pitchFamily="2" charset="-122"/>
                <a:cs typeface="Times New Roman" panose="02020603050405020304" pitchFamily="18" charset="0"/>
              </a:rPr>
              <a:t>8.4</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：分层着色</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Petri</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网由一组子着色</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Petri</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网组成，如</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HTCPN={HTCPN_1, HTCPN_2, … </a:t>
            </a:r>
            <a:r>
              <a:rPr lang="en-US" altLang="zh-CN" sz="2000" b="0" kern="0" dirty="0" err="1">
                <a:solidFill>
                  <a:schemeClr val="tx2"/>
                </a:solidFill>
                <a:latin typeface="Times New Roman" panose="02020603050405020304" pitchFamily="18" charset="0"/>
                <a:ea typeface="黑体" pitchFamily="2" charset="-122"/>
                <a:cs typeface="Times New Roman" panose="02020603050405020304" pitchFamily="18" charset="0"/>
              </a:rPr>
              <a:t>HTCPN_n</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 </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这里</a:t>
            </a:r>
            <a:r>
              <a:rPr lang="en-US" altLang="zh-CN" sz="2000" b="0" kern="0" dirty="0" err="1">
                <a:solidFill>
                  <a:schemeClr val="tx2"/>
                </a:solidFill>
                <a:latin typeface="Times New Roman" panose="02020603050405020304" pitchFamily="18" charset="0"/>
                <a:ea typeface="黑体" pitchFamily="2" charset="-122"/>
                <a:cs typeface="Times New Roman" panose="02020603050405020304" pitchFamily="18" charset="0"/>
              </a:rPr>
              <a:t>HTCPN_i</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a:t>
            </a:r>
            <a:r>
              <a:rPr lang="en-US" altLang="zh-CN" sz="2000" b="0" kern="0" dirty="0" err="1">
                <a:solidFill>
                  <a:schemeClr val="tx2"/>
                </a:solidFill>
                <a:latin typeface="Times New Roman" panose="02020603050405020304" pitchFamily="18" charset="0"/>
                <a:ea typeface="黑体" pitchFamily="2" charset="-122"/>
                <a:cs typeface="Times New Roman" panose="02020603050405020304" pitchFamily="18" charset="0"/>
              </a:rPr>
              <a:t>i</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=1-n)</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为子着色</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Petri</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网，</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n</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是组成系统模型的子着色</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Petri</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网总数量。</a:t>
            </a:r>
          </a:p>
          <a:p>
            <a:pPr marL="800100" lvl="1" indent="-342900">
              <a:lnSpc>
                <a:spcPct val="125000"/>
              </a:lnSpc>
              <a:spcBef>
                <a:spcPct val="20000"/>
              </a:spcBef>
              <a:buSzPct val="85000"/>
              <a:buFont typeface="Arial" panose="020B0604020202020204" pitchFamily="34" charset="0"/>
              <a:buChar char="•"/>
              <a:tabLst>
                <a:tab pos="1076325" algn="l"/>
              </a:tabLst>
              <a:defRPr/>
            </a:pPr>
            <a:endPar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prstShdw prst="shdw13" dist="53882" dir="13500000">
              <a:schemeClr val="accent1">
                <a:gamma/>
                <a:shade val="60000"/>
                <a:invGamma/>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cap="flat" cmpd="sng" algn="ctr">
                <a:solidFill>
                  <a:schemeClr val="tx1"/>
                </a:solidFill>
                <a:prstDash val="solid"/>
                <a:miter lim="800000"/>
                <a:headEnd/>
                <a:tailEnd/>
              </a14:hiddenLine>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prstShdw prst="shdw13" dist="53882" dir="13500000">
              <a:schemeClr val="accent1">
                <a:gamma/>
                <a:shade val="60000"/>
                <a:invGamma/>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cap="flat" cmpd="sng" algn="ctr">
                <a:solidFill>
                  <a:schemeClr val="tx1"/>
                </a:solidFill>
                <a:prstDash val="solid"/>
                <a:miter lim="800000"/>
                <a:headEnd/>
                <a:tailEnd/>
              </a14:hiddenLine>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161057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ChangeArrowheads="1"/>
          </p:cNvSpPr>
          <p:nvPr/>
        </p:nvSpPr>
        <p:spPr bwMode="auto">
          <a:xfrm>
            <a:off x="255588" y="1147763"/>
            <a:ext cx="84915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Aft>
                <a:spcPct val="20000"/>
              </a:spcAft>
              <a:buClr>
                <a:srgbClr val="FF0000"/>
              </a:buClr>
              <a:buSzTx/>
              <a:buFont typeface="Wingdings" panose="05000000000000000000" pitchFamily="2" charset="2"/>
              <a:buChar char="n"/>
            </a:pPr>
            <a:r>
              <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HTCPN</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建模</a:t>
            </a:r>
            <a:r>
              <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基本事件：领料出库事件</a:t>
            </a:r>
            <a:endPar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w="3175" cap="flat" cmpd="sng" algn="ctr">
            <a:noFill/>
            <a:prstDash val="solid"/>
            <a:miter lim="800000"/>
            <a:headEnd/>
            <a:tailEnd/>
          </a:ln>
          <a:effectLst>
            <a:prstShdw prst="shdw17" dist="17961" dir="2700000">
              <a:schemeClr val="accent1">
                <a:gamma/>
                <a:shade val="60000"/>
                <a:invGamma/>
                <a:alpha val="50000"/>
              </a:schemeClr>
            </a:prstShdw>
          </a:effectLst>
        </p:spPr>
        <p:txBody>
          <a:bodyPr wrap="none" anchor="ctr">
            <a:spAutoFit/>
          </a:bodyPr>
          <a:lstStyle/>
          <a:p>
            <a:pPr algn="ctr" eaLnBrk="1" hangingPunct="1">
              <a:defRPr/>
            </a:pPr>
            <a:endParaRPr lang="zh-CN" altLang="en-US">
              <a:solidFill>
                <a:srgbClr val="163794"/>
              </a:solidFill>
              <a:latin typeface="Arial" charset="0"/>
            </a:endParaRPr>
          </a:p>
        </p:txBody>
      </p:sp>
      <p:sp>
        <p:nvSpPr>
          <p:cNvPr id="5" name="Rectangle 2"/>
          <p:cNvSpPr>
            <a:spLocks noChangeArrowheads="1"/>
          </p:cNvSpPr>
          <p:nvPr/>
        </p:nvSpPr>
        <p:spPr bwMode="auto">
          <a:xfrm>
            <a:off x="0" y="0"/>
            <a:ext cx="9144000" cy="0"/>
          </a:xfrm>
          <a:prstGeom prst="rect">
            <a:avLst/>
          </a:prstGeom>
          <a:noFill/>
          <a:ln w="3175" cap="flat" cmpd="sng" algn="ctr">
            <a:noFill/>
            <a:prstDash val="solid"/>
            <a:miter lim="800000"/>
            <a:headEnd/>
            <a:tailEnd/>
          </a:ln>
          <a:effectLst>
            <a:prstShdw prst="shdw17" dist="17961" dir="2700000">
              <a:schemeClr val="accent1">
                <a:gamma/>
                <a:shade val="60000"/>
                <a:invGamma/>
                <a:alpha val="50000"/>
              </a:schemeClr>
            </a:prstShdw>
          </a:effectLst>
        </p:spPr>
        <p:txBody>
          <a:bodyPr wrap="none" anchor="ctr">
            <a:spAutoFit/>
          </a:bodyPr>
          <a:lstStyle/>
          <a:p>
            <a:pPr algn="ctr" eaLnBrk="1" hangingPunct="1">
              <a:defRPr/>
            </a:pPr>
            <a:endParaRPr lang="zh-CN" altLang="en-US">
              <a:solidFill>
                <a:srgbClr val="163794"/>
              </a:solidFill>
              <a:latin typeface="Arial" charset="0"/>
            </a:endParaRPr>
          </a:p>
        </p:txBody>
      </p:sp>
      <p:sp>
        <p:nvSpPr>
          <p:cNvPr id="138242" name="Rectangle 2"/>
          <p:cNvSpPr>
            <a:spLocks noChangeArrowheads="1"/>
          </p:cNvSpPr>
          <p:nvPr/>
        </p:nvSpPr>
        <p:spPr bwMode="auto">
          <a:xfrm>
            <a:off x="0" y="0"/>
            <a:ext cx="9144000" cy="0"/>
          </a:xfrm>
          <a:prstGeom prst="rect">
            <a:avLst/>
          </a:prstGeom>
          <a:noFill/>
          <a:ln w="3175" cap="flat" cmpd="sng" algn="ctr">
            <a:noFill/>
            <a:prstDash val="solid"/>
            <a:miter lim="800000"/>
            <a:headEnd/>
            <a:tailEnd/>
          </a:ln>
          <a:effectLst>
            <a:prstShdw prst="shdw17" dist="17961" dir="2700000">
              <a:schemeClr val="accent1">
                <a:gamma/>
                <a:shade val="60000"/>
                <a:invGamma/>
                <a:alpha val="50000"/>
              </a:schemeClr>
            </a:prstShdw>
          </a:effectLst>
        </p:spPr>
        <p:txBody>
          <a:bodyPr wrap="none" anchor="ctr">
            <a:spAutoFit/>
          </a:bodyPr>
          <a:lstStyle/>
          <a:p>
            <a:pPr algn="ctr" eaLnBrk="1" hangingPunct="1">
              <a:defRPr/>
            </a:pPr>
            <a:endParaRPr lang="zh-CN" altLang="en-US">
              <a:solidFill>
                <a:srgbClr val="163794"/>
              </a:solidFill>
              <a:latin typeface="Arial" charset="0"/>
            </a:endParaRPr>
          </a:p>
        </p:txBody>
      </p:sp>
      <p:pic>
        <p:nvPicPr>
          <p:cNvPr id="686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4913" y="1851025"/>
            <a:ext cx="914400"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989013" y="2289175"/>
            <a:ext cx="525462" cy="1293813"/>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600" b="0" dirty="0">
                <a:solidFill>
                  <a:srgbClr val="000000"/>
                </a:solidFill>
              </a:rPr>
              <a:t>物料</a:t>
            </a:r>
          </a:p>
          <a:p>
            <a:pPr algn="ctr" eaLnBrk="1" hangingPunct="1">
              <a:defRPr/>
            </a:pPr>
            <a:r>
              <a:rPr lang="zh-CN" altLang="en-US" sz="1600" b="0" dirty="0">
                <a:solidFill>
                  <a:srgbClr val="000000"/>
                </a:solidFill>
              </a:rPr>
              <a:t>装载</a:t>
            </a:r>
          </a:p>
        </p:txBody>
      </p:sp>
      <p:sp>
        <p:nvSpPr>
          <p:cNvPr id="65" name="矩形 64"/>
          <p:cNvSpPr/>
          <p:nvPr/>
        </p:nvSpPr>
        <p:spPr>
          <a:xfrm>
            <a:off x="2200275" y="2289175"/>
            <a:ext cx="527050" cy="1293813"/>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600" b="0" dirty="0">
                <a:solidFill>
                  <a:srgbClr val="000000"/>
                </a:solidFill>
              </a:rPr>
              <a:t>物料核对</a:t>
            </a:r>
          </a:p>
        </p:txBody>
      </p:sp>
      <p:sp>
        <p:nvSpPr>
          <p:cNvPr id="66" name="矩形 65"/>
          <p:cNvSpPr/>
          <p:nvPr/>
        </p:nvSpPr>
        <p:spPr>
          <a:xfrm>
            <a:off x="3421063" y="2289175"/>
            <a:ext cx="527050" cy="1293813"/>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600" b="0" dirty="0">
                <a:solidFill>
                  <a:srgbClr val="000000"/>
                </a:solidFill>
              </a:rPr>
              <a:t>托盘装载</a:t>
            </a:r>
          </a:p>
        </p:txBody>
      </p:sp>
      <p:sp>
        <p:nvSpPr>
          <p:cNvPr id="67" name="矩形 66"/>
          <p:cNvSpPr/>
          <p:nvPr/>
        </p:nvSpPr>
        <p:spPr>
          <a:xfrm>
            <a:off x="4651375" y="2289175"/>
            <a:ext cx="525463" cy="1293813"/>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600" b="0" dirty="0">
                <a:solidFill>
                  <a:srgbClr val="000000"/>
                </a:solidFill>
              </a:rPr>
              <a:t>物料搬运</a:t>
            </a:r>
          </a:p>
        </p:txBody>
      </p:sp>
      <p:sp>
        <p:nvSpPr>
          <p:cNvPr id="68" name="矩形 67"/>
          <p:cNvSpPr/>
          <p:nvPr/>
        </p:nvSpPr>
        <p:spPr>
          <a:xfrm>
            <a:off x="5857875" y="2289175"/>
            <a:ext cx="525463" cy="1293813"/>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600" b="0" dirty="0">
                <a:solidFill>
                  <a:srgbClr val="000000"/>
                </a:solidFill>
              </a:rPr>
              <a:t>物料卸载</a:t>
            </a:r>
          </a:p>
        </p:txBody>
      </p:sp>
      <p:cxnSp>
        <p:nvCxnSpPr>
          <p:cNvPr id="7" name="直接箭头连接符 6"/>
          <p:cNvCxnSpPr>
            <a:stCxn id="2" idx="3"/>
            <a:endCxn id="65" idx="1"/>
          </p:cNvCxnSpPr>
          <p:nvPr/>
        </p:nvCxnSpPr>
        <p:spPr>
          <a:xfrm>
            <a:off x="1514475" y="2936875"/>
            <a:ext cx="685800" cy="0"/>
          </a:xfrm>
          <a:prstGeom prst="straightConnector1">
            <a:avLst/>
          </a:prstGeom>
          <a:ln>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65" idx="3"/>
            <a:endCxn id="66" idx="1"/>
          </p:cNvCxnSpPr>
          <p:nvPr/>
        </p:nvCxnSpPr>
        <p:spPr>
          <a:xfrm>
            <a:off x="2727325" y="2936875"/>
            <a:ext cx="693738" cy="0"/>
          </a:xfrm>
          <a:prstGeom prst="straightConnector1">
            <a:avLst/>
          </a:prstGeom>
          <a:ln>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66" idx="3"/>
            <a:endCxn id="67" idx="1"/>
          </p:cNvCxnSpPr>
          <p:nvPr/>
        </p:nvCxnSpPr>
        <p:spPr>
          <a:xfrm>
            <a:off x="3948113" y="2936875"/>
            <a:ext cx="703262" cy="0"/>
          </a:xfrm>
          <a:prstGeom prst="straightConnector1">
            <a:avLst/>
          </a:prstGeom>
          <a:ln>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67" idx="3"/>
            <a:endCxn id="68" idx="1"/>
          </p:cNvCxnSpPr>
          <p:nvPr/>
        </p:nvCxnSpPr>
        <p:spPr>
          <a:xfrm>
            <a:off x="5176838" y="2936875"/>
            <a:ext cx="681037" cy="0"/>
          </a:xfrm>
          <a:prstGeom prst="straightConnector1">
            <a:avLst/>
          </a:prstGeom>
          <a:ln>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sp>
        <p:nvSpPr>
          <p:cNvPr id="68624" name="TextBox 7"/>
          <p:cNvSpPr txBox="1">
            <a:spLocks noChangeArrowheads="1"/>
          </p:cNvSpPr>
          <p:nvPr/>
        </p:nvSpPr>
        <p:spPr bwMode="auto">
          <a:xfrm>
            <a:off x="2814638" y="2646363"/>
            <a:ext cx="492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200" b="0">
                <a:solidFill>
                  <a:srgbClr val="000000"/>
                </a:solidFill>
              </a:rPr>
              <a:t>正确</a:t>
            </a:r>
          </a:p>
        </p:txBody>
      </p:sp>
      <p:sp>
        <p:nvSpPr>
          <p:cNvPr id="68625" name="TextBox 75"/>
          <p:cNvSpPr txBox="1">
            <a:spLocks noChangeArrowheads="1"/>
          </p:cNvSpPr>
          <p:nvPr/>
        </p:nvSpPr>
        <p:spPr bwMode="auto">
          <a:xfrm>
            <a:off x="1574800" y="3544888"/>
            <a:ext cx="49371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200" b="0">
                <a:solidFill>
                  <a:srgbClr val="000000"/>
                </a:solidFill>
              </a:rPr>
              <a:t>错误</a:t>
            </a:r>
          </a:p>
        </p:txBody>
      </p:sp>
      <p:cxnSp>
        <p:nvCxnSpPr>
          <p:cNvPr id="138241" name="肘形连接符 138240"/>
          <p:cNvCxnSpPr>
            <a:stCxn id="65" idx="2"/>
            <a:endCxn id="2" idx="2"/>
          </p:cNvCxnSpPr>
          <p:nvPr/>
        </p:nvCxnSpPr>
        <p:spPr>
          <a:xfrm rot="5400000">
            <a:off x="1858169" y="2977357"/>
            <a:ext cx="12700" cy="1211262"/>
          </a:xfrm>
          <a:prstGeom prst="curvedConnector3">
            <a:avLst>
              <a:gd name="adj1" fmla="val 1800000"/>
            </a:avLst>
          </a:prstGeom>
          <a:ln>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sp>
        <p:nvSpPr>
          <p:cNvPr id="68627" name="矩形 138239"/>
          <p:cNvSpPr>
            <a:spLocks noChangeArrowheads="1"/>
          </p:cNvSpPr>
          <p:nvPr/>
        </p:nvSpPr>
        <p:spPr bwMode="auto">
          <a:xfrm>
            <a:off x="609600" y="1714500"/>
            <a:ext cx="7072313" cy="424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ct val="0"/>
              </a:spcBef>
              <a:buClrTx/>
              <a:buSzTx/>
              <a:buFont typeface="Wingdings" panose="05000000000000000000" pitchFamily="2" charset="2"/>
              <a:buChar char="q"/>
            </a:pPr>
            <a:r>
              <a:rPr lang="zh-CN" altLang="en-US" sz="2000" dirty="0">
                <a:latin typeface="黑体" panose="02010609060101010101" pitchFamily="49" charset="-122"/>
                <a:ea typeface="黑体" panose="02010609060101010101" pitchFamily="49" charset="-122"/>
                <a:cs typeface="Times New Roman" panose="02020603050405020304" pitchFamily="18" charset="0"/>
              </a:rPr>
              <a:t>工作流程</a:t>
            </a:r>
            <a:endParaRPr lang="en-US" altLang="zh-CN" sz="20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68628" name="矩形 76"/>
          <p:cNvSpPr>
            <a:spLocks noChangeArrowheads="1"/>
          </p:cNvSpPr>
          <p:nvPr/>
        </p:nvSpPr>
        <p:spPr bwMode="auto">
          <a:xfrm>
            <a:off x="588963" y="3911600"/>
            <a:ext cx="70739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ct val="0"/>
              </a:spcBef>
              <a:buClrTx/>
              <a:buSzTx/>
              <a:buFont typeface="Wingdings" panose="05000000000000000000" pitchFamily="2" charset="2"/>
              <a:buChar char="q"/>
            </a:pPr>
            <a:r>
              <a:rPr lang="en-US" altLang="zh-CN" sz="2000" dirty="0">
                <a:latin typeface="黑体" panose="02010609060101010101" pitchFamily="49" charset="-122"/>
                <a:ea typeface="黑体" panose="02010609060101010101" pitchFamily="49" charset="-122"/>
                <a:cs typeface="Times New Roman" panose="02020603050405020304" pitchFamily="18" charset="0"/>
              </a:rPr>
              <a:t>Petri</a:t>
            </a:r>
            <a:r>
              <a:rPr lang="zh-CN" altLang="en-US" sz="2000" dirty="0">
                <a:latin typeface="黑体" panose="02010609060101010101" pitchFamily="49" charset="-122"/>
                <a:ea typeface="黑体" panose="02010609060101010101" pitchFamily="49" charset="-122"/>
                <a:cs typeface="Times New Roman" panose="02020603050405020304" pitchFamily="18" charset="0"/>
              </a:rPr>
              <a:t>网模型</a:t>
            </a:r>
            <a:endParaRPr lang="en-US" altLang="zh-CN" sz="20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8" name="Rectangle 2"/>
          <p:cNvSpPr txBox="1">
            <a:spLocks/>
          </p:cNvSpPr>
          <p:nvPr/>
        </p:nvSpPr>
        <p:spPr bwMode="white">
          <a:xfrm>
            <a:off x="0" y="0"/>
            <a:ext cx="9144000" cy="811213"/>
          </a:xfrm>
          <a:prstGeom prst="rect">
            <a:avLst/>
          </a:prstGeom>
          <a:noFill/>
          <a:ln w="9525">
            <a:noFill/>
            <a:miter lim="800000"/>
            <a:headEnd/>
            <a:tailEnd/>
          </a:ln>
        </p:spPr>
        <p:txBody>
          <a:bodyPr anchor="ctr"/>
          <a:lstStyle/>
          <a:p>
            <a:pPr algn="ctr" defTabSz="677863" eaLnBrk="1" hangingPunct="1">
              <a:defRPr/>
            </a:pPr>
            <a:endParaRPr lang="zh-CN" altLang="en-US" sz="3200" kern="0" dirty="0">
              <a:solidFill>
                <a:srgbClr val="FFFFFF"/>
              </a:solidFill>
              <a:effectLst>
                <a:outerShdw blurRad="38100" dist="38100" dir="2700000" algn="tl">
                  <a:srgbClr val="C0C0C0"/>
                </a:outerShdw>
              </a:effectLst>
              <a:latin typeface="黑体" pitchFamily="2" charset="-122"/>
              <a:ea typeface="黑体" pitchFamily="2" charset="-122"/>
            </a:endParaRPr>
          </a:p>
        </p:txBody>
      </p:sp>
      <p:sp>
        <p:nvSpPr>
          <p:cNvPr id="76" name="矩形 99"/>
          <p:cNvSpPr>
            <a:spLocks noChangeArrowheads="1"/>
          </p:cNvSpPr>
          <p:nvPr/>
        </p:nvSpPr>
        <p:spPr bwMode="auto">
          <a:xfrm>
            <a:off x="574675" y="4360863"/>
            <a:ext cx="7813675"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800100" indent="-34290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lvl="1" indent="0" algn="just" eaLnBrk="1" hangingPunct="1">
              <a:lnSpc>
                <a:spcPct val="125000"/>
              </a:lnSpc>
              <a:spcBef>
                <a:spcPts val="600"/>
              </a:spcBef>
              <a:buClrTx/>
              <a:buSzTx/>
              <a:buFont typeface="Wingdings" panose="05000000000000000000" pitchFamily="2" charset="2"/>
              <a:buNone/>
              <a:defRPr/>
            </a:pPr>
            <a:r>
              <a:rPr lang="zh-CN" altLang="en-US" sz="20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依据以下步骤建立该事件系统的</a:t>
            </a:r>
            <a:r>
              <a:rPr lang="en-US" altLang="zh-CN" sz="20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CPN</a:t>
            </a:r>
            <a:r>
              <a:rPr lang="zh-CN" altLang="en-US" sz="20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模型</a:t>
            </a:r>
            <a:endParaRPr lang="en-US" altLang="zh-CN" sz="2000" b="0"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lvl="1" algn="just" eaLnBrk="1" hangingPunct="1">
              <a:lnSpc>
                <a:spcPct val="125000"/>
              </a:lnSpc>
              <a:spcBef>
                <a:spcPts val="600"/>
              </a:spcBef>
              <a:buClrTx/>
              <a:buSzTx/>
              <a:buFont typeface="Wingdings" panose="05000000000000000000" pitchFamily="2" charset="2"/>
              <a:buChar char="u"/>
              <a:defRPr/>
            </a:pPr>
            <a:r>
              <a:rPr lang="en-US" altLang="zh-CN" sz="20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1. </a:t>
            </a:r>
            <a:r>
              <a:rPr lang="zh-CN" altLang="en-US" sz="20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确定系统的所有资源。该系统的资源包括：配货员、装载工件的托盘，物料搬运工人，搬运小车，待分配物料</a:t>
            </a:r>
            <a:endParaRPr lang="en-US" altLang="zh-CN" sz="2000" b="0"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lvl="1" algn="just" eaLnBrk="1" hangingPunct="1">
              <a:lnSpc>
                <a:spcPct val="125000"/>
              </a:lnSpc>
              <a:spcBef>
                <a:spcPts val="600"/>
              </a:spcBef>
              <a:buClrTx/>
              <a:buSzTx/>
              <a:buFont typeface="Wingdings" panose="05000000000000000000" pitchFamily="2" charset="2"/>
              <a:buChar char="u"/>
              <a:defRPr/>
            </a:pPr>
            <a:r>
              <a:rPr lang="en-US" altLang="zh-CN" sz="20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2. </a:t>
            </a:r>
            <a:r>
              <a:rPr lang="zh-CN" altLang="en-US" sz="20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确定各资源有关的所有活动及其先后顺序，并建立其子模型</a:t>
            </a:r>
            <a:endParaRPr lang="en-US" altLang="zh-CN" sz="2000" b="0"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23"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3.</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基于分层时间着色</a:t>
            </a: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Petri</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网的关键事件建模</a:t>
            </a:r>
          </a:p>
        </p:txBody>
      </p:sp>
    </p:spTree>
    <p:extLst>
      <p:ext uri="{BB962C8B-B14F-4D97-AF65-F5344CB8AC3E}">
        <p14:creationId xmlns:p14="http://schemas.microsoft.com/office/powerpoint/2010/main" val="339393576"/>
      </p:ext>
    </p:extLst>
  </p:cSld>
  <p:clrMapOvr>
    <a:masterClrMapping/>
  </p:clrMapOvr>
  <p:transition>
    <p:push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ChangeArrowheads="1"/>
          </p:cNvSpPr>
          <p:nvPr/>
        </p:nvSpPr>
        <p:spPr bwMode="auto">
          <a:xfrm>
            <a:off x="255588" y="1147763"/>
            <a:ext cx="84915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Aft>
                <a:spcPct val="20000"/>
              </a:spcAft>
              <a:buClr>
                <a:srgbClr val="FF0000"/>
              </a:buClr>
              <a:buSzTx/>
              <a:buFont typeface="Wingdings" panose="05000000000000000000" pitchFamily="2" charset="2"/>
              <a:buChar char="n"/>
            </a:pPr>
            <a:r>
              <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HTCPN</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建模</a:t>
            </a:r>
            <a:r>
              <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基本事件：领料出库事件</a:t>
            </a:r>
            <a:endPar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w="3175" cap="flat" cmpd="sng" algn="ctr">
            <a:noFill/>
            <a:prstDash val="solid"/>
            <a:miter lim="800000"/>
            <a:headEnd/>
            <a:tailEnd/>
          </a:ln>
          <a:effectLst>
            <a:prstShdw prst="shdw17" dist="17961" dir="2700000">
              <a:schemeClr val="accent1">
                <a:gamma/>
                <a:shade val="60000"/>
                <a:invGamma/>
                <a:alpha val="50000"/>
              </a:schemeClr>
            </a:prstShdw>
          </a:effectLst>
        </p:spPr>
        <p:txBody>
          <a:bodyPr wrap="none" anchor="ctr">
            <a:spAutoFit/>
          </a:bodyPr>
          <a:lstStyle/>
          <a:p>
            <a:pPr algn="ctr" eaLnBrk="1" hangingPunct="1">
              <a:defRPr/>
            </a:pPr>
            <a:endParaRPr lang="zh-CN" altLang="en-US">
              <a:solidFill>
                <a:srgbClr val="163794"/>
              </a:solidFill>
              <a:latin typeface="Arial" charset="0"/>
            </a:endParaRPr>
          </a:p>
        </p:txBody>
      </p:sp>
      <p:sp>
        <p:nvSpPr>
          <p:cNvPr id="5" name="Rectangle 2"/>
          <p:cNvSpPr>
            <a:spLocks noChangeArrowheads="1"/>
          </p:cNvSpPr>
          <p:nvPr/>
        </p:nvSpPr>
        <p:spPr bwMode="auto">
          <a:xfrm>
            <a:off x="0" y="0"/>
            <a:ext cx="9144000" cy="0"/>
          </a:xfrm>
          <a:prstGeom prst="rect">
            <a:avLst/>
          </a:prstGeom>
          <a:noFill/>
          <a:ln w="3175" cap="flat" cmpd="sng" algn="ctr">
            <a:noFill/>
            <a:prstDash val="solid"/>
            <a:miter lim="800000"/>
            <a:headEnd/>
            <a:tailEnd/>
          </a:ln>
          <a:effectLst>
            <a:prstShdw prst="shdw17" dist="17961" dir="2700000">
              <a:schemeClr val="accent1">
                <a:gamma/>
                <a:shade val="60000"/>
                <a:invGamma/>
                <a:alpha val="50000"/>
              </a:schemeClr>
            </a:prstShdw>
          </a:effectLst>
        </p:spPr>
        <p:txBody>
          <a:bodyPr wrap="none" anchor="ctr">
            <a:spAutoFit/>
          </a:bodyPr>
          <a:lstStyle/>
          <a:p>
            <a:pPr algn="ctr" eaLnBrk="1" hangingPunct="1">
              <a:defRPr/>
            </a:pPr>
            <a:endParaRPr lang="zh-CN" altLang="en-US">
              <a:solidFill>
                <a:srgbClr val="163794"/>
              </a:solidFill>
              <a:latin typeface="Arial" charset="0"/>
            </a:endParaRPr>
          </a:p>
        </p:txBody>
      </p:sp>
      <p:sp>
        <p:nvSpPr>
          <p:cNvPr id="138242" name="Rectangle 2"/>
          <p:cNvSpPr>
            <a:spLocks noChangeArrowheads="1"/>
          </p:cNvSpPr>
          <p:nvPr/>
        </p:nvSpPr>
        <p:spPr bwMode="auto">
          <a:xfrm>
            <a:off x="0" y="0"/>
            <a:ext cx="9144000" cy="0"/>
          </a:xfrm>
          <a:prstGeom prst="rect">
            <a:avLst/>
          </a:prstGeom>
          <a:noFill/>
          <a:ln w="3175" cap="flat" cmpd="sng" algn="ctr">
            <a:noFill/>
            <a:prstDash val="solid"/>
            <a:miter lim="800000"/>
            <a:headEnd/>
            <a:tailEnd/>
          </a:ln>
          <a:effectLst>
            <a:prstShdw prst="shdw17" dist="17961" dir="2700000">
              <a:schemeClr val="accent1">
                <a:gamma/>
                <a:shade val="60000"/>
                <a:invGamma/>
                <a:alpha val="50000"/>
              </a:schemeClr>
            </a:prstShdw>
          </a:effectLst>
        </p:spPr>
        <p:txBody>
          <a:bodyPr wrap="none" anchor="ctr">
            <a:spAutoFit/>
          </a:bodyPr>
          <a:lstStyle/>
          <a:p>
            <a:pPr algn="ctr" eaLnBrk="1" hangingPunct="1">
              <a:defRPr/>
            </a:pPr>
            <a:endParaRPr lang="zh-CN" altLang="en-US">
              <a:solidFill>
                <a:srgbClr val="163794"/>
              </a:solidFill>
              <a:latin typeface="Arial" charset="0"/>
            </a:endParaRPr>
          </a:p>
        </p:txBody>
      </p:sp>
      <p:sp>
        <p:nvSpPr>
          <p:cNvPr id="70662" name="矩形 76"/>
          <p:cNvSpPr>
            <a:spLocks noChangeArrowheads="1"/>
          </p:cNvSpPr>
          <p:nvPr/>
        </p:nvSpPr>
        <p:spPr bwMode="auto">
          <a:xfrm>
            <a:off x="588963" y="1666875"/>
            <a:ext cx="7073900" cy="424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ct val="0"/>
              </a:spcBef>
              <a:buClrTx/>
              <a:buSzTx/>
              <a:buFont typeface="Wingdings" panose="05000000000000000000" pitchFamily="2" charset="2"/>
              <a:buChar char="q"/>
            </a:pPr>
            <a:r>
              <a:rPr lang="en-US" altLang="zh-CN" sz="2000" dirty="0">
                <a:latin typeface="黑体" panose="02010609060101010101" pitchFamily="49" charset="-122"/>
                <a:ea typeface="黑体" panose="02010609060101010101" pitchFamily="49" charset="-122"/>
                <a:cs typeface="Times New Roman" panose="02020603050405020304" pitchFamily="18" charset="0"/>
              </a:rPr>
              <a:t>Petri</a:t>
            </a:r>
            <a:r>
              <a:rPr lang="zh-CN" altLang="en-US" sz="2000" dirty="0">
                <a:latin typeface="黑体" panose="02010609060101010101" pitchFamily="49" charset="-122"/>
                <a:ea typeface="黑体" panose="02010609060101010101" pitchFamily="49" charset="-122"/>
                <a:cs typeface="Times New Roman" panose="02020603050405020304" pitchFamily="18" charset="0"/>
              </a:rPr>
              <a:t>网模型</a:t>
            </a:r>
            <a:endParaRPr lang="en-US" altLang="zh-CN" sz="20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6" name="矩形 99"/>
          <p:cNvSpPr>
            <a:spLocks noChangeArrowheads="1"/>
          </p:cNvSpPr>
          <p:nvPr/>
        </p:nvSpPr>
        <p:spPr bwMode="auto">
          <a:xfrm>
            <a:off x="574675" y="2116138"/>
            <a:ext cx="7813675" cy="41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800100" indent="-34290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eaLnBrk="1" hangingPunct="1">
              <a:lnSpc>
                <a:spcPct val="125000"/>
              </a:lnSpc>
              <a:spcBef>
                <a:spcPts val="600"/>
              </a:spcBef>
              <a:buClrTx/>
              <a:buSzTx/>
              <a:buFont typeface="Wingdings" panose="05000000000000000000" pitchFamily="2" charset="2"/>
              <a:buChar char="u"/>
              <a:defRPr/>
            </a:pPr>
            <a:r>
              <a:rPr lang="en-US" altLang="zh-CN" sz="20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2. </a:t>
            </a:r>
            <a:r>
              <a:rPr lang="zh-CN" altLang="en-US" sz="20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确定各资源有关的所有活动及其先后顺序，并建立其子模型</a:t>
            </a:r>
            <a:endParaRPr lang="en-US" altLang="zh-CN" sz="2000" b="0"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lvl="2" algn="just" eaLnBrk="1" hangingPunct="1">
              <a:lnSpc>
                <a:spcPct val="125000"/>
              </a:lnSpc>
              <a:spcBef>
                <a:spcPts val="600"/>
              </a:spcBef>
              <a:buClrTx/>
              <a:buSzTx/>
              <a:buFont typeface="Wingdings" panose="05000000000000000000" pitchFamily="2" charset="2"/>
              <a:buChar char="Ø"/>
              <a:defRPr/>
            </a:pPr>
            <a:r>
              <a:rPr lang="en-US" altLang="zh-CN" sz="18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18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 托盘历经以下状态与活动：</a:t>
            </a:r>
            <a:endParaRPr lang="en-US" altLang="zh-CN" sz="1800" b="0"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marL="1714500" lvl="3" indent="-342900" algn="just" eaLnBrk="1" hangingPunct="1">
              <a:lnSpc>
                <a:spcPct val="125000"/>
              </a:lnSpc>
              <a:spcBef>
                <a:spcPts val="600"/>
              </a:spcBef>
              <a:buFont typeface="+mj-lt"/>
              <a:buAutoNum type="alphaLcParenR"/>
              <a:defRPr/>
            </a:pPr>
            <a:r>
              <a:rPr lang="zh-CN" altLang="en-US" sz="18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装载上物料</a:t>
            </a:r>
            <a:endParaRPr lang="en-US" altLang="zh-CN" sz="1800" b="0"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marL="1714500" lvl="3" indent="-342900" algn="just" eaLnBrk="1" hangingPunct="1">
              <a:lnSpc>
                <a:spcPct val="125000"/>
              </a:lnSpc>
              <a:spcBef>
                <a:spcPts val="600"/>
              </a:spcBef>
              <a:buFont typeface="+mj-lt"/>
              <a:buAutoNum type="alphaLcParenR"/>
              <a:defRPr/>
            </a:pPr>
            <a:r>
              <a:rPr lang="zh-CN" altLang="en-US" sz="18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搬运工人核对托盘上物料</a:t>
            </a:r>
            <a:endParaRPr lang="en-US" altLang="zh-CN" sz="1800" b="0"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marL="1714500" lvl="3" indent="-342900" algn="just" eaLnBrk="1" hangingPunct="1">
              <a:lnSpc>
                <a:spcPct val="125000"/>
              </a:lnSpc>
              <a:spcBef>
                <a:spcPts val="600"/>
              </a:spcBef>
              <a:buFont typeface="+mj-lt"/>
              <a:buAutoNum type="alphaLcParenR"/>
              <a:defRPr/>
            </a:pPr>
            <a:r>
              <a:rPr lang="zh-CN" altLang="en-US" sz="18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被装载到搬运载体</a:t>
            </a:r>
            <a:endParaRPr lang="en-US" altLang="zh-CN" sz="1800" b="0"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marL="1714500" lvl="3" indent="-342900" algn="just" eaLnBrk="1" hangingPunct="1">
              <a:lnSpc>
                <a:spcPct val="125000"/>
              </a:lnSpc>
              <a:spcBef>
                <a:spcPts val="600"/>
              </a:spcBef>
              <a:buFont typeface="+mj-lt"/>
              <a:buAutoNum type="alphaLcParenR"/>
              <a:defRPr/>
            </a:pPr>
            <a:r>
              <a:rPr lang="zh-CN" altLang="en-US" sz="18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被搬运载体配送至生产工位处</a:t>
            </a:r>
            <a:endParaRPr lang="en-US" altLang="zh-CN" sz="1800" b="0"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marL="1714500" lvl="3" indent="-342900" algn="just" eaLnBrk="1" hangingPunct="1">
              <a:lnSpc>
                <a:spcPct val="125000"/>
              </a:lnSpc>
              <a:spcBef>
                <a:spcPts val="600"/>
              </a:spcBef>
              <a:buFont typeface="+mj-lt"/>
              <a:buAutoNum type="alphaLcParenR"/>
              <a:defRPr/>
            </a:pPr>
            <a:r>
              <a:rPr lang="zh-CN" altLang="en-US" sz="18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物料被卸载</a:t>
            </a:r>
            <a:endParaRPr lang="en-US" altLang="zh-CN" sz="1800" b="0"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marL="1371600" lvl="3" indent="0" algn="just" eaLnBrk="1" hangingPunct="1">
              <a:lnSpc>
                <a:spcPct val="125000"/>
              </a:lnSpc>
              <a:spcBef>
                <a:spcPts val="600"/>
              </a:spcBef>
              <a:buFontTx/>
              <a:buNone/>
              <a:defRPr/>
            </a:pPr>
            <a:r>
              <a:rPr lang="zh-CN" altLang="en-US" sz="18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进而建立相应的</a:t>
            </a:r>
            <a:r>
              <a:rPr lang="en-US" altLang="zh-CN" sz="18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PN</a:t>
            </a:r>
            <a:r>
              <a:rPr lang="zh-CN" altLang="en-US" sz="18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模型</a:t>
            </a:r>
          </a:p>
          <a:p>
            <a:pPr lvl="3" algn="just" eaLnBrk="1" hangingPunct="1">
              <a:lnSpc>
                <a:spcPct val="125000"/>
              </a:lnSpc>
              <a:spcBef>
                <a:spcPts val="600"/>
              </a:spcBef>
              <a:buFont typeface="Arial" panose="020B0604020202020204" pitchFamily="34" charset="0"/>
              <a:buChar char="•"/>
              <a:defRPr/>
            </a:pPr>
            <a:endParaRPr lang="en-US" altLang="zh-CN" sz="1200" b="0" dirty="0">
              <a:solidFill>
                <a:srgbClr val="000000"/>
              </a:solidFill>
              <a:latin typeface="Times New Roman" panose="02020603050405020304" pitchFamily="18" charset="0"/>
              <a:cs typeface="Times New Roman" panose="02020603050405020304" pitchFamily="18" charset="0"/>
            </a:endParaRPr>
          </a:p>
        </p:txBody>
      </p:sp>
      <p:sp>
        <p:nvSpPr>
          <p:cNvPr id="9"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3.</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基于分层时间着色</a:t>
            </a: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Petri</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网的关键事件建模</a:t>
            </a:r>
          </a:p>
        </p:txBody>
      </p:sp>
    </p:spTree>
    <p:extLst>
      <p:ext uri="{BB962C8B-B14F-4D97-AF65-F5344CB8AC3E}">
        <p14:creationId xmlns:p14="http://schemas.microsoft.com/office/powerpoint/2010/main" val="4267536893"/>
      </p:ext>
    </p:extLst>
  </p:cSld>
  <p:clrMapOvr>
    <a:masterClrMapping/>
  </p:clrMapOvr>
  <p:transition>
    <p:push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ChangeArrowheads="1"/>
          </p:cNvSpPr>
          <p:nvPr/>
        </p:nvSpPr>
        <p:spPr bwMode="auto">
          <a:xfrm>
            <a:off x="255588" y="1147763"/>
            <a:ext cx="84915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Aft>
                <a:spcPct val="20000"/>
              </a:spcAft>
              <a:buClr>
                <a:srgbClr val="FF0000"/>
              </a:buClr>
              <a:buSzTx/>
              <a:buFont typeface="Wingdings" panose="05000000000000000000" pitchFamily="2" charset="2"/>
              <a:buChar char="n"/>
            </a:pPr>
            <a:r>
              <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HTCPN</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建模</a:t>
            </a:r>
            <a:r>
              <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基本事件：领料出库事件</a:t>
            </a:r>
            <a:endPar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w="3175" cap="flat" cmpd="sng" algn="ctr">
            <a:noFill/>
            <a:prstDash val="solid"/>
            <a:miter lim="800000"/>
            <a:headEnd/>
            <a:tailEnd/>
          </a:ln>
          <a:effectLst>
            <a:prstShdw prst="shdw17" dist="17961" dir="2700000">
              <a:schemeClr val="accent1">
                <a:gamma/>
                <a:shade val="60000"/>
                <a:invGamma/>
                <a:alpha val="50000"/>
              </a:schemeClr>
            </a:prstShdw>
          </a:effectLst>
        </p:spPr>
        <p:txBody>
          <a:bodyPr wrap="none" anchor="ctr">
            <a:spAutoFit/>
          </a:bodyPr>
          <a:lstStyle/>
          <a:p>
            <a:pPr algn="ctr" eaLnBrk="1" hangingPunct="1">
              <a:defRPr/>
            </a:pPr>
            <a:endParaRPr lang="zh-CN" altLang="en-US">
              <a:solidFill>
                <a:srgbClr val="163794"/>
              </a:solidFill>
              <a:latin typeface="Arial" charset="0"/>
            </a:endParaRPr>
          </a:p>
        </p:txBody>
      </p:sp>
      <p:sp>
        <p:nvSpPr>
          <p:cNvPr id="5" name="Rectangle 2"/>
          <p:cNvSpPr>
            <a:spLocks noChangeArrowheads="1"/>
          </p:cNvSpPr>
          <p:nvPr/>
        </p:nvSpPr>
        <p:spPr bwMode="auto">
          <a:xfrm>
            <a:off x="0" y="0"/>
            <a:ext cx="9144000" cy="0"/>
          </a:xfrm>
          <a:prstGeom prst="rect">
            <a:avLst/>
          </a:prstGeom>
          <a:noFill/>
          <a:ln w="3175" cap="flat" cmpd="sng" algn="ctr">
            <a:noFill/>
            <a:prstDash val="solid"/>
            <a:miter lim="800000"/>
            <a:headEnd/>
            <a:tailEnd/>
          </a:ln>
          <a:effectLst>
            <a:prstShdw prst="shdw17" dist="17961" dir="2700000">
              <a:schemeClr val="accent1">
                <a:gamma/>
                <a:shade val="60000"/>
                <a:invGamma/>
                <a:alpha val="50000"/>
              </a:schemeClr>
            </a:prstShdw>
          </a:effectLst>
        </p:spPr>
        <p:txBody>
          <a:bodyPr wrap="none" anchor="ctr">
            <a:spAutoFit/>
          </a:bodyPr>
          <a:lstStyle/>
          <a:p>
            <a:pPr algn="ctr" eaLnBrk="1" hangingPunct="1">
              <a:defRPr/>
            </a:pPr>
            <a:endParaRPr lang="zh-CN" altLang="en-US">
              <a:solidFill>
                <a:srgbClr val="163794"/>
              </a:solidFill>
              <a:latin typeface="Arial" charset="0"/>
            </a:endParaRPr>
          </a:p>
        </p:txBody>
      </p:sp>
      <p:sp>
        <p:nvSpPr>
          <p:cNvPr id="138242" name="Rectangle 2"/>
          <p:cNvSpPr>
            <a:spLocks noChangeArrowheads="1"/>
          </p:cNvSpPr>
          <p:nvPr/>
        </p:nvSpPr>
        <p:spPr bwMode="auto">
          <a:xfrm>
            <a:off x="0" y="0"/>
            <a:ext cx="9144000" cy="0"/>
          </a:xfrm>
          <a:prstGeom prst="rect">
            <a:avLst/>
          </a:prstGeom>
          <a:noFill/>
          <a:ln w="3175" cap="flat" cmpd="sng" algn="ctr">
            <a:noFill/>
            <a:prstDash val="solid"/>
            <a:miter lim="800000"/>
            <a:headEnd/>
            <a:tailEnd/>
          </a:ln>
          <a:effectLst>
            <a:prstShdw prst="shdw17" dist="17961" dir="2700000">
              <a:schemeClr val="accent1">
                <a:gamma/>
                <a:shade val="60000"/>
                <a:invGamma/>
                <a:alpha val="50000"/>
              </a:schemeClr>
            </a:prstShdw>
          </a:effectLst>
        </p:spPr>
        <p:txBody>
          <a:bodyPr wrap="none" anchor="ctr">
            <a:spAutoFit/>
          </a:bodyPr>
          <a:lstStyle/>
          <a:p>
            <a:pPr algn="ctr" eaLnBrk="1" hangingPunct="1">
              <a:defRPr/>
            </a:pPr>
            <a:endParaRPr lang="zh-CN" altLang="en-US">
              <a:solidFill>
                <a:srgbClr val="163794"/>
              </a:solidFill>
              <a:latin typeface="Arial" charset="0"/>
            </a:endParaRPr>
          </a:p>
        </p:txBody>
      </p:sp>
      <p:sp>
        <p:nvSpPr>
          <p:cNvPr id="72710" name="矩形 76"/>
          <p:cNvSpPr>
            <a:spLocks noChangeArrowheads="1"/>
          </p:cNvSpPr>
          <p:nvPr/>
        </p:nvSpPr>
        <p:spPr bwMode="auto">
          <a:xfrm>
            <a:off x="588963" y="1666875"/>
            <a:ext cx="70739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ct val="0"/>
              </a:spcBef>
              <a:buClrTx/>
              <a:buSzTx/>
              <a:buFont typeface="Wingdings" panose="05000000000000000000" pitchFamily="2" charset="2"/>
              <a:buChar char="q"/>
            </a:pPr>
            <a:r>
              <a:rPr lang="en-US" altLang="zh-CN" sz="2000" dirty="0">
                <a:latin typeface="黑体" panose="02010609060101010101" pitchFamily="49" charset="-122"/>
                <a:ea typeface="黑体" panose="02010609060101010101" pitchFamily="49" charset="-122"/>
                <a:cs typeface="Times New Roman" panose="02020603050405020304" pitchFamily="18" charset="0"/>
              </a:rPr>
              <a:t>Petri</a:t>
            </a:r>
            <a:r>
              <a:rPr lang="zh-CN" altLang="en-US" sz="2000" dirty="0">
                <a:latin typeface="黑体" panose="02010609060101010101" pitchFamily="49" charset="-122"/>
                <a:ea typeface="黑体" panose="02010609060101010101" pitchFamily="49" charset="-122"/>
                <a:cs typeface="Times New Roman" panose="02020603050405020304" pitchFamily="18" charset="0"/>
              </a:rPr>
              <a:t>网模型</a:t>
            </a:r>
            <a:endParaRPr lang="en-US" altLang="zh-CN" sz="20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2712" name="矩形 99"/>
          <p:cNvSpPr>
            <a:spLocks noChangeArrowheads="1"/>
          </p:cNvSpPr>
          <p:nvPr/>
        </p:nvSpPr>
        <p:spPr bwMode="auto">
          <a:xfrm>
            <a:off x="574675" y="2116138"/>
            <a:ext cx="78136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800100" indent="-34290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2" algn="just" eaLnBrk="1" hangingPunct="1">
              <a:lnSpc>
                <a:spcPct val="125000"/>
              </a:lnSpc>
              <a:spcBef>
                <a:spcPts val="600"/>
              </a:spcBef>
              <a:buClrTx/>
              <a:buSzTx/>
              <a:buFont typeface="Wingdings" panose="05000000000000000000" pitchFamily="2" charset="2"/>
              <a:buChar char="Ø"/>
            </a:pPr>
            <a:r>
              <a:rPr lang="en-US" altLang="zh-CN" sz="18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18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 托盘历经以下状态与活动，进而建立相应的</a:t>
            </a:r>
            <a:r>
              <a:rPr lang="en-US" altLang="zh-CN" sz="18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PN</a:t>
            </a:r>
            <a:r>
              <a:rPr lang="zh-CN" altLang="en-US" sz="18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模型</a:t>
            </a:r>
            <a:endParaRPr lang="en-US" altLang="zh-CN" sz="1400" b="0"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23" name="椭圆 22"/>
          <p:cNvSpPr/>
          <p:nvPr/>
        </p:nvSpPr>
        <p:spPr>
          <a:xfrm>
            <a:off x="987425" y="3355975"/>
            <a:ext cx="360363" cy="360363"/>
          </a:xfrm>
          <a:prstGeom prst="ellipse">
            <a:avLst/>
          </a:prstGeom>
          <a:noFill/>
          <a:ln w="15875" cap="flat" cmpd="sng" algn="ctr">
            <a:solidFill>
              <a:sysClr val="windowText" lastClr="000000"/>
            </a:solidFill>
            <a:prstDash val="solid"/>
          </a:ln>
          <a:effectLst/>
        </p:spPr>
        <p:txBody>
          <a:bodyPr anchor="ctr"/>
          <a:lstStyle/>
          <a:p>
            <a:pPr algn="ctr">
              <a:defRPr/>
            </a:pPr>
            <a:endParaRPr lang="zh-CN" altLang="en-US" kern="0">
              <a:solidFill>
                <a:prstClr val="white"/>
              </a:solidFill>
              <a:latin typeface="Calibri"/>
            </a:endParaRPr>
          </a:p>
        </p:txBody>
      </p:sp>
      <p:cxnSp>
        <p:nvCxnSpPr>
          <p:cNvPr id="72714" name="直接箭头连接符 23"/>
          <p:cNvCxnSpPr>
            <a:cxnSpLocks noChangeShapeType="1"/>
            <a:stCxn id="25" idx="1"/>
            <a:endCxn id="23" idx="6"/>
          </p:cNvCxnSpPr>
          <p:nvPr/>
        </p:nvCxnSpPr>
        <p:spPr bwMode="auto">
          <a:xfrm flipH="1">
            <a:off x="1347788" y="3536950"/>
            <a:ext cx="582612"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25" name="圆角矩形 24"/>
          <p:cNvSpPr/>
          <p:nvPr/>
        </p:nvSpPr>
        <p:spPr>
          <a:xfrm>
            <a:off x="1930400" y="3259138"/>
            <a:ext cx="46038" cy="554037"/>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a:defRPr/>
            </a:pPr>
            <a:endParaRPr lang="zh-CN" altLang="en-US" kern="0">
              <a:solidFill>
                <a:prstClr val="white"/>
              </a:solidFill>
              <a:latin typeface="Calibri"/>
            </a:endParaRPr>
          </a:p>
        </p:txBody>
      </p:sp>
      <p:sp>
        <p:nvSpPr>
          <p:cNvPr id="26" name="椭圆 25"/>
          <p:cNvSpPr/>
          <p:nvPr/>
        </p:nvSpPr>
        <p:spPr>
          <a:xfrm>
            <a:off x="2571750" y="3355975"/>
            <a:ext cx="360363" cy="360363"/>
          </a:xfrm>
          <a:prstGeom prst="ellipse">
            <a:avLst/>
          </a:prstGeom>
          <a:noFill/>
          <a:ln w="15875" cap="flat" cmpd="sng" algn="ctr">
            <a:solidFill>
              <a:sysClr val="windowText" lastClr="000000"/>
            </a:solidFill>
            <a:prstDash val="solid"/>
          </a:ln>
          <a:effectLst/>
        </p:spPr>
        <p:txBody>
          <a:bodyPr anchor="ctr"/>
          <a:lstStyle/>
          <a:p>
            <a:pPr algn="ctr">
              <a:defRPr/>
            </a:pPr>
            <a:endParaRPr lang="zh-CN" altLang="en-US" kern="0">
              <a:solidFill>
                <a:prstClr val="white"/>
              </a:solidFill>
              <a:latin typeface="Calibri"/>
            </a:endParaRPr>
          </a:p>
        </p:txBody>
      </p:sp>
      <p:cxnSp>
        <p:nvCxnSpPr>
          <p:cNvPr id="72717" name="直接箭头连接符 26"/>
          <p:cNvCxnSpPr>
            <a:cxnSpLocks noChangeShapeType="1"/>
            <a:stCxn id="28" idx="1"/>
            <a:endCxn id="26" idx="6"/>
          </p:cNvCxnSpPr>
          <p:nvPr/>
        </p:nvCxnSpPr>
        <p:spPr bwMode="auto">
          <a:xfrm flipH="1">
            <a:off x="2932113" y="3536950"/>
            <a:ext cx="530225"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28" name="圆角矩形 27"/>
          <p:cNvSpPr/>
          <p:nvPr/>
        </p:nvSpPr>
        <p:spPr>
          <a:xfrm>
            <a:off x="3462338" y="3259138"/>
            <a:ext cx="44450" cy="554037"/>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a:defRPr/>
            </a:pPr>
            <a:endParaRPr lang="zh-CN" altLang="en-US" kern="0">
              <a:solidFill>
                <a:prstClr val="white"/>
              </a:solidFill>
              <a:latin typeface="Calibri"/>
            </a:endParaRPr>
          </a:p>
        </p:txBody>
      </p:sp>
      <p:cxnSp>
        <p:nvCxnSpPr>
          <p:cNvPr id="72719" name="直接箭头连接符 28"/>
          <p:cNvCxnSpPr>
            <a:cxnSpLocks noChangeShapeType="1"/>
            <a:stCxn id="26" idx="2"/>
            <a:endCxn id="25" idx="3"/>
          </p:cNvCxnSpPr>
          <p:nvPr/>
        </p:nvCxnSpPr>
        <p:spPr bwMode="auto">
          <a:xfrm flipH="1">
            <a:off x="1976438" y="3536950"/>
            <a:ext cx="595312"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30" name="椭圆 29"/>
          <p:cNvSpPr/>
          <p:nvPr/>
        </p:nvSpPr>
        <p:spPr>
          <a:xfrm>
            <a:off x="5532438" y="3357563"/>
            <a:ext cx="360362" cy="358775"/>
          </a:xfrm>
          <a:prstGeom prst="ellipse">
            <a:avLst/>
          </a:prstGeom>
          <a:noFill/>
          <a:ln w="15875" cap="flat" cmpd="sng" algn="ctr">
            <a:solidFill>
              <a:sysClr val="windowText" lastClr="000000"/>
            </a:solidFill>
            <a:prstDash val="solid"/>
          </a:ln>
          <a:effectLst/>
        </p:spPr>
        <p:txBody>
          <a:bodyPr anchor="ctr"/>
          <a:lstStyle/>
          <a:p>
            <a:pPr algn="ctr">
              <a:defRPr/>
            </a:pPr>
            <a:endParaRPr lang="zh-CN" altLang="en-US" kern="0">
              <a:solidFill>
                <a:prstClr val="white"/>
              </a:solidFill>
              <a:latin typeface="Calibri"/>
            </a:endParaRPr>
          </a:p>
        </p:txBody>
      </p:sp>
      <p:sp>
        <p:nvSpPr>
          <p:cNvPr id="31" name="圆角矩形 30"/>
          <p:cNvSpPr/>
          <p:nvPr/>
        </p:nvSpPr>
        <p:spPr>
          <a:xfrm>
            <a:off x="6432550" y="3259138"/>
            <a:ext cx="46038" cy="554037"/>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a:defRPr/>
            </a:pPr>
            <a:endParaRPr lang="zh-CN" altLang="en-US" kern="0">
              <a:solidFill>
                <a:prstClr val="white"/>
              </a:solidFill>
              <a:latin typeface="Calibri"/>
            </a:endParaRPr>
          </a:p>
        </p:txBody>
      </p:sp>
      <p:cxnSp>
        <p:nvCxnSpPr>
          <p:cNvPr id="72722" name="直接箭头连接符 31"/>
          <p:cNvCxnSpPr>
            <a:cxnSpLocks noChangeShapeType="1"/>
            <a:stCxn id="41" idx="1"/>
            <a:endCxn id="40" idx="6"/>
          </p:cNvCxnSpPr>
          <p:nvPr/>
        </p:nvCxnSpPr>
        <p:spPr bwMode="auto">
          <a:xfrm flipH="1">
            <a:off x="4446588" y="3544888"/>
            <a:ext cx="582612"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72723" name="TextBox 70"/>
          <p:cNvSpPr txBox="1">
            <a:spLocks noChangeArrowheads="1"/>
          </p:cNvSpPr>
          <p:nvPr/>
        </p:nvSpPr>
        <p:spPr bwMode="auto">
          <a:xfrm>
            <a:off x="987425" y="3001963"/>
            <a:ext cx="3365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a:solidFill>
                  <a:srgbClr val="000000"/>
                </a:solidFill>
              </a:rPr>
              <a:t>P</a:t>
            </a:r>
            <a:r>
              <a:rPr lang="en-US" altLang="zh-CN" sz="700">
                <a:solidFill>
                  <a:srgbClr val="000000"/>
                </a:solidFill>
              </a:rPr>
              <a:t>1</a:t>
            </a:r>
            <a:endParaRPr lang="zh-CN" altLang="en-US" sz="700">
              <a:solidFill>
                <a:srgbClr val="000000"/>
              </a:solidFill>
            </a:endParaRPr>
          </a:p>
        </p:txBody>
      </p:sp>
      <p:sp>
        <p:nvSpPr>
          <p:cNvPr id="72724" name="矩形 33"/>
          <p:cNvSpPr>
            <a:spLocks noChangeArrowheads="1"/>
          </p:cNvSpPr>
          <p:nvPr/>
        </p:nvSpPr>
        <p:spPr bwMode="auto">
          <a:xfrm>
            <a:off x="1766888" y="2987675"/>
            <a:ext cx="32861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a:solidFill>
                  <a:srgbClr val="000000"/>
                </a:solidFill>
              </a:rPr>
              <a:t>T</a:t>
            </a:r>
            <a:r>
              <a:rPr lang="en-US" altLang="zh-CN" sz="700">
                <a:solidFill>
                  <a:srgbClr val="000000"/>
                </a:solidFill>
              </a:rPr>
              <a:t>1</a:t>
            </a:r>
            <a:endParaRPr lang="zh-CN" altLang="en-US" sz="2800">
              <a:solidFill>
                <a:srgbClr val="163794"/>
              </a:solidFill>
            </a:endParaRPr>
          </a:p>
        </p:txBody>
      </p:sp>
      <p:sp>
        <p:nvSpPr>
          <p:cNvPr id="35" name="椭圆 34"/>
          <p:cNvSpPr/>
          <p:nvPr/>
        </p:nvSpPr>
        <p:spPr>
          <a:xfrm>
            <a:off x="1131888" y="3505200"/>
            <a:ext cx="49212" cy="50800"/>
          </a:xfrm>
          <a:prstGeom prst="ellipse">
            <a:avLst/>
          </a:prstGeom>
          <a:solidFill>
            <a:sysClr val="windowText" lastClr="000000"/>
          </a:solidFill>
          <a:ln w="25400" cap="flat" cmpd="sng" algn="ctr">
            <a:solidFill>
              <a:sysClr val="windowText" lastClr="000000"/>
            </a:solidFill>
            <a:prstDash val="solid"/>
          </a:ln>
          <a:effectLst/>
        </p:spPr>
        <p:txBody>
          <a:bodyPr anchor="ctr"/>
          <a:lstStyle/>
          <a:p>
            <a:pPr algn="ctr">
              <a:defRPr/>
            </a:pPr>
            <a:endParaRPr lang="zh-CN" altLang="en-US" kern="0">
              <a:solidFill>
                <a:prstClr val="white"/>
              </a:solidFill>
              <a:latin typeface="Calibri"/>
            </a:endParaRPr>
          </a:p>
        </p:txBody>
      </p:sp>
      <p:sp>
        <p:nvSpPr>
          <p:cNvPr id="72726" name="TextBox 73"/>
          <p:cNvSpPr txBox="1">
            <a:spLocks noChangeArrowheads="1"/>
          </p:cNvSpPr>
          <p:nvPr/>
        </p:nvSpPr>
        <p:spPr bwMode="auto">
          <a:xfrm>
            <a:off x="2571750" y="3009900"/>
            <a:ext cx="3365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a:solidFill>
                  <a:srgbClr val="000000"/>
                </a:solidFill>
              </a:rPr>
              <a:t>P</a:t>
            </a:r>
            <a:r>
              <a:rPr lang="en-US" altLang="zh-CN" sz="700">
                <a:solidFill>
                  <a:srgbClr val="000000"/>
                </a:solidFill>
              </a:rPr>
              <a:t>4</a:t>
            </a:r>
            <a:endParaRPr lang="zh-CN" altLang="en-US" sz="700">
              <a:solidFill>
                <a:srgbClr val="000000"/>
              </a:solidFill>
            </a:endParaRPr>
          </a:p>
        </p:txBody>
      </p:sp>
      <p:sp>
        <p:nvSpPr>
          <p:cNvPr id="72727" name="矩形 36"/>
          <p:cNvSpPr>
            <a:spLocks noChangeArrowheads="1"/>
          </p:cNvSpPr>
          <p:nvPr/>
        </p:nvSpPr>
        <p:spPr bwMode="auto">
          <a:xfrm>
            <a:off x="3322638" y="3001963"/>
            <a:ext cx="3286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a:solidFill>
                  <a:srgbClr val="000000"/>
                </a:solidFill>
              </a:rPr>
              <a:t>T</a:t>
            </a:r>
            <a:r>
              <a:rPr lang="en-US" altLang="zh-CN" sz="700">
                <a:solidFill>
                  <a:srgbClr val="000000"/>
                </a:solidFill>
              </a:rPr>
              <a:t>2</a:t>
            </a:r>
            <a:endParaRPr lang="zh-CN" altLang="en-US" sz="2800">
              <a:solidFill>
                <a:srgbClr val="163794"/>
              </a:solidFill>
            </a:endParaRPr>
          </a:p>
        </p:txBody>
      </p:sp>
      <p:sp>
        <p:nvSpPr>
          <p:cNvPr id="72728" name="矩形 37"/>
          <p:cNvSpPr>
            <a:spLocks noChangeArrowheads="1"/>
          </p:cNvSpPr>
          <p:nvPr/>
        </p:nvSpPr>
        <p:spPr bwMode="auto">
          <a:xfrm>
            <a:off x="6275388" y="3001963"/>
            <a:ext cx="3286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a:solidFill>
                  <a:srgbClr val="000000"/>
                </a:solidFill>
              </a:rPr>
              <a:t>T</a:t>
            </a:r>
            <a:r>
              <a:rPr lang="en-US" altLang="zh-CN" sz="700">
                <a:solidFill>
                  <a:srgbClr val="000000"/>
                </a:solidFill>
              </a:rPr>
              <a:t>4</a:t>
            </a:r>
            <a:endParaRPr lang="zh-CN" altLang="en-US" sz="2800">
              <a:solidFill>
                <a:srgbClr val="163794"/>
              </a:solidFill>
            </a:endParaRPr>
          </a:p>
        </p:txBody>
      </p:sp>
      <p:cxnSp>
        <p:nvCxnSpPr>
          <p:cNvPr id="72729" name="直接箭头连接符 38"/>
          <p:cNvCxnSpPr>
            <a:cxnSpLocks noChangeShapeType="1"/>
            <a:stCxn id="30" idx="6"/>
            <a:endCxn id="31" idx="1"/>
          </p:cNvCxnSpPr>
          <p:nvPr/>
        </p:nvCxnSpPr>
        <p:spPr bwMode="auto">
          <a:xfrm flipV="1">
            <a:off x="5892800" y="3536950"/>
            <a:ext cx="539750" cy="0"/>
          </a:xfrm>
          <a:prstGeom prst="straightConnector1">
            <a:avLst/>
          </a:prstGeom>
          <a:noFill/>
          <a:ln w="9525" algn="ctr">
            <a:solidFill>
              <a:srgbClr val="000000"/>
            </a:solidFill>
            <a:round/>
            <a:headEnd type="none" w="med" len="lg"/>
            <a:tailEnd type="triangle" w="med" len="lg"/>
          </a:ln>
          <a:extLst>
            <a:ext uri="{909E8E84-426E-40DD-AFC4-6F175D3DCCD1}">
              <a14:hiddenFill xmlns:a14="http://schemas.microsoft.com/office/drawing/2010/main">
                <a:noFill/>
              </a14:hiddenFill>
            </a:ext>
          </a:extLst>
        </p:spPr>
      </p:cxnSp>
      <p:sp>
        <p:nvSpPr>
          <p:cNvPr id="40" name="椭圆 39"/>
          <p:cNvSpPr/>
          <p:nvPr/>
        </p:nvSpPr>
        <p:spPr>
          <a:xfrm>
            <a:off x="4086225" y="3363913"/>
            <a:ext cx="360363" cy="360362"/>
          </a:xfrm>
          <a:prstGeom prst="ellipse">
            <a:avLst/>
          </a:prstGeom>
          <a:noFill/>
          <a:ln w="15875" cap="flat" cmpd="sng" algn="ctr">
            <a:solidFill>
              <a:sysClr val="windowText" lastClr="000000"/>
            </a:solidFill>
            <a:prstDash val="solid"/>
          </a:ln>
          <a:effectLst/>
        </p:spPr>
        <p:txBody>
          <a:bodyPr anchor="ctr"/>
          <a:lstStyle/>
          <a:p>
            <a:pPr algn="ctr">
              <a:defRPr/>
            </a:pPr>
            <a:endParaRPr lang="zh-CN" altLang="en-US" kern="0">
              <a:solidFill>
                <a:prstClr val="white"/>
              </a:solidFill>
              <a:latin typeface="Calibri"/>
            </a:endParaRPr>
          </a:p>
        </p:txBody>
      </p:sp>
      <p:sp>
        <p:nvSpPr>
          <p:cNvPr id="41" name="圆角矩形 40"/>
          <p:cNvSpPr/>
          <p:nvPr/>
        </p:nvSpPr>
        <p:spPr>
          <a:xfrm>
            <a:off x="5029200" y="3268663"/>
            <a:ext cx="46038" cy="552450"/>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a:defRPr/>
            </a:pPr>
            <a:endParaRPr lang="zh-CN" altLang="en-US" kern="0">
              <a:solidFill>
                <a:prstClr val="white"/>
              </a:solidFill>
              <a:latin typeface="Calibri"/>
            </a:endParaRPr>
          </a:p>
        </p:txBody>
      </p:sp>
      <p:cxnSp>
        <p:nvCxnSpPr>
          <p:cNvPr id="72732" name="直接箭头连接符 41"/>
          <p:cNvCxnSpPr>
            <a:cxnSpLocks noChangeShapeType="1"/>
            <a:stCxn id="40" idx="2"/>
          </p:cNvCxnSpPr>
          <p:nvPr/>
        </p:nvCxnSpPr>
        <p:spPr bwMode="auto">
          <a:xfrm flipH="1">
            <a:off x="3490913" y="3544888"/>
            <a:ext cx="595312"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72733" name="TextBox 91"/>
          <p:cNvSpPr txBox="1">
            <a:spLocks noChangeArrowheads="1"/>
          </p:cNvSpPr>
          <p:nvPr/>
        </p:nvSpPr>
        <p:spPr bwMode="auto">
          <a:xfrm>
            <a:off x="4067175" y="3017838"/>
            <a:ext cx="3365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a:solidFill>
                  <a:srgbClr val="000000"/>
                </a:solidFill>
              </a:rPr>
              <a:t>P</a:t>
            </a:r>
            <a:r>
              <a:rPr lang="en-US" altLang="zh-CN" sz="700">
                <a:solidFill>
                  <a:srgbClr val="000000"/>
                </a:solidFill>
              </a:rPr>
              <a:t>6</a:t>
            </a:r>
            <a:endParaRPr lang="zh-CN" altLang="en-US" sz="700">
              <a:solidFill>
                <a:srgbClr val="000000"/>
              </a:solidFill>
            </a:endParaRPr>
          </a:p>
        </p:txBody>
      </p:sp>
      <p:sp>
        <p:nvSpPr>
          <p:cNvPr id="72734" name="矩形 43"/>
          <p:cNvSpPr>
            <a:spLocks noChangeArrowheads="1"/>
          </p:cNvSpPr>
          <p:nvPr/>
        </p:nvSpPr>
        <p:spPr bwMode="auto">
          <a:xfrm>
            <a:off x="4906963" y="3009900"/>
            <a:ext cx="3286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a:solidFill>
                  <a:srgbClr val="000000"/>
                </a:solidFill>
              </a:rPr>
              <a:t>T</a:t>
            </a:r>
            <a:r>
              <a:rPr lang="en-US" altLang="zh-CN" sz="700">
                <a:solidFill>
                  <a:srgbClr val="000000"/>
                </a:solidFill>
              </a:rPr>
              <a:t>3</a:t>
            </a:r>
            <a:endParaRPr lang="zh-CN" altLang="en-US" sz="2800">
              <a:solidFill>
                <a:srgbClr val="163794"/>
              </a:solidFill>
            </a:endParaRPr>
          </a:p>
        </p:txBody>
      </p:sp>
      <p:cxnSp>
        <p:nvCxnSpPr>
          <p:cNvPr id="72735" name="直接箭头连接符 44"/>
          <p:cNvCxnSpPr>
            <a:cxnSpLocks noChangeShapeType="1"/>
            <a:stCxn id="41" idx="3"/>
            <a:endCxn id="30" idx="2"/>
          </p:cNvCxnSpPr>
          <p:nvPr/>
        </p:nvCxnSpPr>
        <p:spPr bwMode="auto">
          <a:xfrm flipV="1">
            <a:off x="5075238" y="3536950"/>
            <a:ext cx="457200" cy="7938"/>
          </a:xfrm>
          <a:prstGeom prst="straightConnector1">
            <a:avLst/>
          </a:prstGeom>
          <a:noFill/>
          <a:ln w="9525" algn="ctr">
            <a:solidFill>
              <a:srgbClr val="000000"/>
            </a:solidFill>
            <a:round/>
            <a:headEnd type="none" w="med" len="lg"/>
            <a:tailEnd type="triangle" w="med" len="lg"/>
          </a:ln>
          <a:extLst>
            <a:ext uri="{909E8E84-426E-40DD-AFC4-6F175D3DCCD1}">
              <a14:hiddenFill xmlns:a14="http://schemas.microsoft.com/office/drawing/2010/main">
                <a:noFill/>
              </a14:hiddenFill>
            </a:ext>
          </a:extLst>
        </p:spPr>
      </p:cxnSp>
      <p:sp>
        <p:nvSpPr>
          <p:cNvPr id="72736" name="TextBox 96"/>
          <p:cNvSpPr txBox="1">
            <a:spLocks noChangeArrowheads="1"/>
          </p:cNvSpPr>
          <p:nvPr/>
        </p:nvSpPr>
        <p:spPr bwMode="auto">
          <a:xfrm>
            <a:off x="5595938" y="2982913"/>
            <a:ext cx="3365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a:solidFill>
                  <a:srgbClr val="000000"/>
                </a:solidFill>
              </a:rPr>
              <a:t>P</a:t>
            </a:r>
            <a:r>
              <a:rPr lang="en-US" altLang="zh-CN" sz="700">
                <a:solidFill>
                  <a:srgbClr val="000000"/>
                </a:solidFill>
              </a:rPr>
              <a:t>7</a:t>
            </a:r>
            <a:endParaRPr lang="zh-CN" altLang="en-US" sz="700">
              <a:solidFill>
                <a:srgbClr val="000000"/>
              </a:solidFill>
            </a:endParaRPr>
          </a:p>
        </p:txBody>
      </p:sp>
      <p:sp>
        <p:nvSpPr>
          <p:cNvPr id="47" name="椭圆 46"/>
          <p:cNvSpPr/>
          <p:nvPr/>
        </p:nvSpPr>
        <p:spPr>
          <a:xfrm>
            <a:off x="7065963" y="3363913"/>
            <a:ext cx="360362" cy="360362"/>
          </a:xfrm>
          <a:prstGeom prst="ellipse">
            <a:avLst/>
          </a:prstGeom>
          <a:noFill/>
          <a:ln w="15875" cap="flat" cmpd="sng" algn="ctr">
            <a:solidFill>
              <a:sysClr val="windowText" lastClr="000000"/>
            </a:solidFill>
            <a:prstDash val="solid"/>
          </a:ln>
          <a:effectLst/>
        </p:spPr>
        <p:txBody>
          <a:bodyPr anchor="ctr"/>
          <a:lstStyle/>
          <a:p>
            <a:pPr algn="ctr">
              <a:defRPr/>
            </a:pPr>
            <a:endParaRPr lang="zh-CN" altLang="en-US" kern="0">
              <a:solidFill>
                <a:prstClr val="white"/>
              </a:solidFill>
              <a:latin typeface="Calibri"/>
            </a:endParaRPr>
          </a:p>
        </p:txBody>
      </p:sp>
      <p:cxnSp>
        <p:nvCxnSpPr>
          <p:cNvPr id="72738" name="直接箭头连接符 47"/>
          <p:cNvCxnSpPr>
            <a:cxnSpLocks noChangeShapeType="1"/>
            <a:stCxn id="47" idx="2"/>
            <a:endCxn id="31" idx="3"/>
          </p:cNvCxnSpPr>
          <p:nvPr/>
        </p:nvCxnSpPr>
        <p:spPr bwMode="auto">
          <a:xfrm flipH="1" flipV="1">
            <a:off x="6478588" y="3536950"/>
            <a:ext cx="587375" cy="7938"/>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72739" name="TextBox 100"/>
          <p:cNvSpPr txBox="1">
            <a:spLocks noChangeArrowheads="1"/>
          </p:cNvSpPr>
          <p:nvPr/>
        </p:nvSpPr>
        <p:spPr bwMode="auto">
          <a:xfrm>
            <a:off x="7089775" y="3000375"/>
            <a:ext cx="385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a:solidFill>
                  <a:srgbClr val="000000"/>
                </a:solidFill>
              </a:rPr>
              <a:t>P</a:t>
            </a:r>
            <a:r>
              <a:rPr lang="en-US" altLang="zh-CN" sz="700">
                <a:solidFill>
                  <a:srgbClr val="000000"/>
                </a:solidFill>
              </a:rPr>
              <a:t>10</a:t>
            </a:r>
            <a:endParaRPr lang="zh-CN" altLang="en-US" sz="700">
              <a:solidFill>
                <a:srgbClr val="000000"/>
              </a:solidFill>
            </a:endParaRPr>
          </a:p>
        </p:txBody>
      </p:sp>
      <p:sp>
        <p:nvSpPr>
          <p:cNvPr id="50" name="圆角矩形 49"/>
          <p:cNvSpPr/>
          <p:nvPr/>
        </p:nvSpPr>
        <p:spPr>
          <a:xfrm>
            <a:off x="7966075" y="3270250"/>
            <a:ext cx="46038" cy="554038"/>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a:defRPr/>
            </a:pPr>
            <a:endParaRPr lang="zh-CN" altLang="en-US" kern="0">
              <a:solidFill>
                <a:prstClr val="white"/>
              </a:solidFill>
              <a:latin typeface="Calibri"/>
            </a:endParaRPr>
          </a:p>
        </p:txBody>
      </p:sp>
      <p:sp>
        <p:nvSpPr>
          <p:cNvPr id="72741" name="矩形 50"/>
          <p:cNvSpPr>
            <a:spLocks noChangeArrowheads="1"/>
          </p:cNvSpPr>
          <p:nvPr/>
        </p:nvSpPr>
        <p:spPr bwMode="auto">
          <a:xfrm>
            <a:off x="7807325" y="3013075"/>
            <a:ext cx="330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a:solidFill>
                  <a:srgbClr val="000000"/>
                </a:solidFill>
              </a:rPr>
              <a:t>T</a:t>
            </a:r>
            <a:r>
              <a:rPr lang="en-US" altLang="zh-CN" sz="700">
                <a:solidFill>
                  <a:srgbClr val="000000"/>
                </a:solidFill>
              </a:rPr>
              <a:t>5</a:t>
            </a:r>
            <a:endParaRPr lang="zh-CN" altLang="en-US" sz="2800">
              <a:solidFill>
                <a:srgbClr val="163794"/>
              </a:solidFill>
            </a:endParaRPr>
          </a:p>
        </p:txBody>
      </p:sp>
      <p:cxnSp>
        <p:nvCxnSpPr>
          <p:cNvPr id="72742" name="直接箭头连接符 51"/>
          <p:cNvCxnSpPr>
            <a:cxnSpLocks noChangeShapeType="1"/>
            <a:endCxn id="50" idx="1"/>
          </p:cNvCxnSpPr>
          <p:nvPr/>
        </p:nvCxnSpPr>
        <p:spPr bwMode="auto">
          <a:xfrm flipV="1">
            <a:off x="7426325" y="3548063"/>
            <a:ext cx="539750" cy="0"/>
          </a:xfrm>
          <a:prstGeom prst="straightConnector1">
            <a:avLst/>
          </a:prstGeom>
          <a:noFill/>
          <a:ln w="9525" algn="ctr">
            <a:solidFill>
              <a:srgbClr val="000000"/>
            </a:solidFill>
            <a:round/>
            <a:headEnd type="none" w="med" len="lg"/>
            <a:tailEnd type="triangle" w="med" len="lg"/>
          </a:ln>
          <a:extLst>
            <a:ext uri="{909E8E84-426E-40DD-AFC4-6F175D3DCCD1}">
              <a14:hiddenFill xmlns:a14="http://schemas.microsoft.com/office/drawing/2010/main">
                <a:noFill/>
              </a14:hiddenFill>
            </a:ext>
          </a:extLst>
        </p:spPr>
      </p:cxnSp>
      <p:cxnSp>
        <p:nvCxnSpPr>
          <p:cNvPr id="72743" name="肘形连接符 52"/>
          <p:cNvCxnSpPr>
            <a:cxnSpLocks noChangeShapeType="1"/>
            <a:stCxn id="50" idx="3"/>
            <a:endCxn id="23" idx="4"/>
          </p:cNvCxnSpPr>
          <p:nvPr/>
        </p:nvCxnSpPr>
        <p:spPr bwMode="auto">
          <a:xfrm flipH="1">
            <a:off x="1166813" y="3548063"/>
            <a:ext cx="6845300" cy="168275"/>
          </a:xfrm>
          <a:prstGeom prst="bentConnector4">
            <a:avLst>
              <a:gd name="adj1" fmla="val -3338"/>
              <a:gd name="adj2" fmla="val 372148"/>
            </a:avLst>
          </a:prstGeom>
          <a:noFill/>
          <a:ln w="9525" algn="ctr">
            <a:solidFill>
              <a:srgbClr val="000000"/>
            </a:solidFill>
            <a:miter lim="800000"/>
            <a:headEnd type="none" w="med" len="lg"/>
            <a:tailEnd type="triangle" w="med" len="lg"/>
          </a:ln>
          <a:extLst>
            <a:ext uri="{909E8E84-426E-40DD-AFC4-6F175D3DCCD1}">
              <a14:hiddenFill xmlns:a14="http://schemas.microsoft.com/office/drawing/2010/main">
                <a:noFill/>
              </a14:hiddenFill>
            </a:ext>
          </a:extLst>
        </p:spPr>
      </p:cxnSp>
      <p:sp>
        <p:nvSpPr>
          <p:cNvPr id="54" name="椭圆 53"/>
          <p:cNvSpPr/>
          <p:nvPr/>
        </p:nvSpPr>
        <p:spPr>
          <a:xfrm>
            <a:off x="2540000" y="2581275"/>
            <a:ext cx="360363" cy="360363"/>
          </a:xfrm>
          <a:prstGeom prst="ellipse">
            <a:avLst/>
          </a:prstGeom>
          <a:noFill/>
          <a:ln w="15875" cap="flat" cmpd="sng" algn="ctr">
            <a:solidFill>
              <a:sysClr val="windowText" lastClr="000000"/>
            </a:solidFill>
            <a:prstDash val="solid"/>
          </a:ln>
          <a:effectLst/>
        </p:spPr>
        <p:txBody>
          <a:bodyPr anchor="ctr"/>
          <a:lstStyle/>
          <a:p>
            <a:pPr algn="ctr">
              <a:defRPr/>
            </a:pPr>
            <a:endParaRPr lang="zh-CN" altLang="en-US" kern="0">
              <a:solidFill>
                <a:prstClr val="white"/>
              </a:solidFill>
              <a:latin typeface="Calibri"/>
            </a:endParaRPr>
          </a:p>
        </p:txBody>
      </p:sp>
      <p:cxnSp>
        <p:nvCxnSpPr>
          <p:cNvPr id="72745" name="直接箭头连接符 54"/>
          <p:cNvCxnSpPr>
            <a:cxnSpLocks noChangeShapeType="1"/>
            <a:stCxn id="54" idx="6"/>
            <a:endCxn id="28" idx="0"/>
          </p:cNvCxnSpPr>
          <p:nvPr/>
        </p:nvCxnSpPr>
        <p:spPr bwMode="auto">
          <a:xfrm>
            <a:off x="2900363" y="2762250"/>
            <a:ext cx="584200" cy="496888"/>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72746" name="TextBox 204"/>
          <p:cNvSpPr txBox="1">
            <a:spLocks noChangeArrowheads="1"/>
          </p:cNvSpPr>
          <p:nvPr/>
        </p:nvSpPr>
        <p:spPr bwMode="auto">
          <a:xfrm>
            <a:off x="2179638" y="2592388"/>
            <a:ext cx="3365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a:solidFill>
                  <a:srgbClr val="000000"/>
                </a:solidFill>
              </a:rPr>
              <a:t>P</a:t>
            </a:r>
            <a:r>
              <a:rPr lang="en-US" altLang="zh-CN" sz="700">
                <a:solidFill>
                  <a:srgbClr val="000000"/>
                </a:solidFill>
              </a:rPr>
              <a:t>5</a:t>
            </a:r>
            <a:endParaRPr lang="zh-CN" altLang="en-US" sz="700">
              <a:solidFill>
                <a:srgbClr val="000000"/>
              </a:solidFill>
            </a:endParaRPr>
          </a:p>
        </p:txBody>
      </p:sp>
      <p:cxnSp>
        <p:nvCxnSpPr>
          <p:cNvPr id="72747" name="直接箭头连接符 56"/>
          <p:cNvCxnSpPr>
            <a:cxnSpLocks noChangeShapeType="1"/>
            <a:stCxn id="25" idx="0"/>
            <a:endCxn id="54" idx="2"/>
          </p:cNvCxnSpPr>
          <p:nvPr/>
        </p:nvCxnSpPr>
        <p:spPr bwMode="auto">
          <a:xfrm flipV="1">
            <a:off x="1954213" y="2762250"/>
            <a:ext cx="585787" cy="496888"/>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pic>
        <p:nvPicPr>
          <p:cNvPr id="72748" name="图片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0025" y="4379913"/>
            <a:ext cx="874395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3.</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基于分层时间着色</a:t>
            </a: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Petri</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网的关键事件建模</a:t>
            </a:r>
          </a:p>
        </p:txBody>
      </p:sp>
    </p:spTree>
    <p:extLst>
      <p:ext uri="{BB962C8B-B14F-4D97-AF65-F5344CB8AC3E}">
        <p14:creationId xmlns:p14="http://schemas.microsoft.com/office/powerpoint/2010/main" val="4080463565"/>
      </p:ext>
    </p:extLst>
  </p:cSld>
  <p:clrMapOvr>
    <a:masterClrMapping/>
  </p:clrMapOvr>
  <p:transition>
    <p:push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ChangeArrowheads="1"/>
          </p:cNvSpPr>
          <p:nvPr/>
        </p:nvSpPr>
        <p:spPr bwMode="auto">
          <a:xfrm>
            <a:off x="255588" y="1147763"/>
            <a:ext cx="84915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Aft>
                <a:spcPct val="20000"/>
              </a:spcAft>
              <a:buClr>
                <a:srgbClr val="FF0000"/>
              </a:buClr>
              <a:buSzTx/>
              <a:buFont typeface="Wingdings" panose="05000000000000000000" pitchFamily="2" charset="2"/>
              <a:buChar char="n"/>
            </a:pPr>
            <a:r>
              <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HTCPN</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建模</a:t>
            </a:r>
            <a:r>
              <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基本事件：领料出库事件</a:t>
            </a:r>
            <a:endPar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w="3175" cap="flat" cmpd="sng" algn="ctr">
            <a:noFill/>
            <a:prstDash val="solid"/>
            <a:miter lim="800000"/>
            <a:headEnd/>
            <a:tailEnd/>
          </a:ln>
          <a:effectLst>
            <a:prstShdw prst="shdw17" dist="17961" dir="2700000">
              <a:schemeClr val="accent1">
                <a:gamma/>
                <a:shade val="60000"/>
                <a:invGamma/>
                <a:alpha val="50000"/>
              </a:schemeClr>
            </a:prstShdw>
          </a:effectLst>
        </p:spPr>
        <p:txBody>
          <a:bodyPr wrap="none" anchor="ctr">
            <a:spAutoFit/>
          </a:bodyPr>
          <a:lstStyle/>
          <a:p>
            <a:pPr algn="ctr" eaLnBrk="1" hangingPunct="1">
              <a:defRPr/>
            </a:pPr>
            <a:endParaRPr lang="zh-CN" altLang="en-US">
              <a:solidFill>
                <a:srgbClr val="163794"/>
              </a:solidFill>
              <a:latin typeface="Arial" charset="0"/>
            </a:endParaRPr>
          </a:p>
        </p:txBody>
      </p:sp>
      <p:sp>
        <p:nvSpPr>
          <p:cNvPr id="5" name="Rectangle 2"/>
          <p:cNvSpPr>
            <a:spLocks noChangeArrowheads="1"/>
          </p:cNvSpPr>
          <p:nvPr/>
        </p:nvSpPr>
        <p:spPr bwMode="auto">
          <a:xfrm>
            <a:off x="0" y="0"/>
            <a:ext cx="9144000" cy="0"/>
          </a:xfrm>
          <a:prstGeom prst="rect">
            <a:avLst/>
          </a:prstGeom>
          <a:noFill/>
          <a:ln w="3175" cap="flat" cmpd="sng" algn="ctr">
            <a:noFill/>
            <a:prstDash val="solid"/>
            <a:miter lim="800000"/>
            <a:headEnd/>
            <a:tailEnd/>
          </a:ln>
          <a:effectLst>
            <a:prstShdw prst="shdw17" dist="17961" dir="2700000">
              <a:schemeClr val="accent1">
                <a:gamma/>
                <a:shade val="60000"/>
                <a:invGamma/>
                <a:alpha val="50000"/>
              </a:schemeClr>
            </a:prstShdw>
          </a:effectLst>
        </p:spPr>
        <p:txBody>
          <a:bodyPr wrap="none" anchor="ctr">
            <a:spAutoFit/>
          </a:bodyPr>
          <a:lstStyle/>
          <a:p>
            <a:pPr algn="ctr" eaLnBrk="1" hangingPunct="1">
              <a:defRPr/>
            </a:pPr>
            <a:endParaRPr lang="zh-CN" altLang="en-US">
              <a:solidFill>
                <a:srgbClr val="163794"/>
              </a:solidFill>
              <a:latin typeface="Arial" charset="0"/>
            </a:endParaRPr>
          </a:p>
        </p:txBody>
      </p:sp>
      <p:sp>
        <p:nvSpPr>
          <p:cNvPr id="138242" name="Rectangle 2"/>
          <p:cNvSpPr>
            <a:spLocks noChangeArrowheads="1"/>
          </p:cNvSpPr>
          <p:nvPr/>
        </p:nvSpPr>
        <p:spPr bwMode="auto">
          <a:xfrm>
            <a:off x="0" y="0"/>
            <a:ext cx="9144000" cy="0"/>
          </a:xfrm>
          <a:prstGeom prst="rect">
            <a:avLst/>
          </a:prstGeom>
          <a:noFill/>
          <a:ln w="3175" cap="flat" cmpd="sng" algn="ctr">
            <a:noFill/>
            <a:prstDash val="solid"/>
            <a:miter lim="800000"/>
            <a:headEnd/>
            <a:tailEnd/>
          </a:ln>
          <a:effectLst>
            <a:prstShdw prst="shdw17" dist="17961" dir="2700000">
              <a:schemeClr val="accent1">
                <a:gamma/>
                <a:shade val="60000"/>
                <a:invGamma/>
                <a:alpha val="50000"/>
              </a:schemeClr>
            </a:prstShdw>
          </a:effectLst>
        </p:spPr>
        <p:txBody>
          <a:bodyPr wrap="none" anchor="ctr">
            <a:spAutoFit/>
          </a:bodyPr>
          <a:lstStyle/>
          <a:p>
            <a:pPr algn="ctr" eaLnBrk="1" hangingPunct="1">
              <a:defRPr/>
            </a:pPr>
            <a:endParaRPr lang="zh-CN" altLang="en-US">
              <a:solidFill>
                <a:srgbClr val="163794"/>
              </a:solidFill>
              <a:latin typeface="Arial" charset="0"/>
            </a:endParaRPr>
          </a:p>
        </p:txBody>
      </p:sp>
      <p:sp>
        <p:nvSpPr>
          <p:cNvPr id="74758" name="矩形 76"/>
          <p:cNvSpPr>
            <a:spLocks noChangeArrowheads="1"/>
          </p:cNvSpPr>
          <p:nvPr/>
        </p:nvSpPr>
        <p:spPr bwMode="auto">
          <a:xfrm>
            <a:off x="588963" y="1666875"/>
            <a:ext cx="70739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ct val="0"/>
              </a:spcBef>
              <a:buClrTx/>
              <a:buSzTx/>
              <a:buFont typeface="Wingdings" panose="05000000000000000000" pitchFamily="2" charset="2"/>
              <a:buChar char="q"/>
            </a:pPr>
            <a:r>
              <a:rPr lang="en-US" altLang="zh-CN" sz="2000" dirty="0">
                <a:latin typeface="黑体" panose="02010609060101010101" pitchFamily="49" charset="-122"/>
                <a:ea typeface="黑体" panose="02010609060101010101" pitchFamily="49" charset="-122"/>
                <a:cs typeface="Times New Roman" panose="02020603050405020304" pitchFamily="18" charset="0"/>
              </a:rPr>
              <a:t>Petri</a:t>
            </a:r>
            <a:r>
              <a:rPr lang="zh-CN" altLang="en-US" sz="2000" dirty="0">
                <a:latin typeface="黑体" panose="02010609060101010101" pitchFamily="49" charset="-122"/>
                <a:ea typeface="黑体" panose="02010609060101010101" pitchFamily="49" charset="-122"/>
                <a:cs typeface="Times New Roman" panose="02020603050405020304" pitchFamily="18" charset="0"/>
              </a:rPr>
              <a:t>网模型</a:t>
            </a:r>
            <a:endParaRPr lang="en-US" altLang="zh-CN" sz="20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4760" name="矩形 99"/>
          <p:cNvSpPr>
            <a:spLocks noChangeArrowheads="1"/>
          </p:cNvSpPr>
          <p:nvPr/>
        </p:nvSpPr>
        <p:spPr bwMode="auto">
          <a:xfrm>
            <a:off x="-22047" y="2126925"/>
            <a:ext cx="7813675" cy="4478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800100" indent="-34290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2" algn="just" eaLnBrk="1" hangingPunct="1">
              <a:lnSpc>
                <a:spcPct val="125000"/>
              </a:lnSpc>
              <a:spcBef>
                <a:spcPts val="600"/>
              </a:spcBef>
              <a:buClrTx/>
              <a:buSzTx/>
              <a:buFont typeface="Wingdings" panose="05000000000000000000" pitchFamily="2" charset="2"/>
              <a:buChar char="Ø"/>
            </a:pPr>
            <a:r>
              <a:rPr lang="en-US" altLang="zh-CN" sz="18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18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 配货员历经以下状态与活动，并构建</a:t>
            </a:r>
            <a:r>
              <a:rPr lang="en-US" altLang="zh-CN" sz="18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PN</a:t>
            </a:r>
            <a:r>
              <a:rPr lang="zh-CN" altLang="en-US" sz="18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模型</a:t>
            </a:r>
          </a:p>
          <a:p>
            <a:pPr lvl="3" algn="just" eaLnBrk="1" hangingPunct="1">
              <a:lnSpc>
                <a:spcPct val="125000"/>
              </a:lnSpc>
              <a:spcBef>
                <a:spcPts val="600"/>
              </a:spcBef>
              <a:buFont typeface="Verdana" panose="020B0604030504040204" pitchFamily="34" charset="0"/>
              <a:buAutoNum type="alphaLcParenR"/>
            </a:pPr>
            <a:r>
              <a:rPr lang="zh-CN" altLang="en-US" sz="18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按订单调配物料</a:t>
            </a:r>
          </a:p>
          <a:p>
            <a:pPr lvl="3" algn="just" eaLnBrk="1" hangingPunct="1">
              <a:lnSpc>
                <a:spcPct val="125000"/>
              </a:lnSpc>
              <a:spcBef>
                <a:spcPts val="600"/>
              </a:spcBef>
              <a:buFont typeface="Verdana" panose="020B0604030504040204" pitchFamily="34" charset="0"/>
              <a:buAutoNum type="alphaLcParenR"/>
            </a:pPr>
            <a:r>
              <a:rPr lang="zh-CN" altLang="en-US" sz="18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完成任务，人员释放</a:t>
            </a:r>
            <a:endParaRPr lang="en-US" altLang="zh-CN" sz="1800" b="0"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lvl="3" algn="just" eaLnBrk="1" hangingPunct="1">
              <a:lnSpc>
                <a:spcPct val="125000"/>
              </a:lnSpc>
              <a:spcBef>
                <a:spcPts val="600"/>
              </a:spcBef>
              <a:buFont typeface="Verdana" panose="020B0604030504040204" pitchFamily="34" charset="0"/>
              <a:buAutoNum type="alphaLcParenR"/>
            </a:pPr>
            <a:endParaRPr lang="zh-CN" altLang="en-US" sz="1800" b="0"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lvl="2" algn="just" eaLnBrk="1" hangingPunct="1">
              <a:lnSpc>
                <a:spcPct val="125000"/>
              </a:lnSpc>
              <a:spcBef>
                <a:spcPts val="600"/>
              </a:spcBef>
              <a:buClrTx/>
              <a:buSzTx/>
              <a:buFont typeface="Wingdings" panose="05000000000000000000" pitchFamily="2" charset="2"/>
              <a:buChar char="Ø"/>
            </a:pPr>
            <a:r>
              <a:rPr lang="en-US" altLang="zh-CN" sz="18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3</a:t>
            </a:r>
            <a:r>
              <a:rPr lang="zh-CN" altLang="en-US" sz="18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）搬运工人与搬运载体需要一起工作，故将二者合并在一个子模型，搬运载体与搬运工人历经以下状态与活动</a:t>
            </a:r>
            <a:endParaRPr lang="en-US" altLang="zh-CN" sz="1800" b="0"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lvl="3" algn="just" eaLnBrk="1" hangingPunct="1">
              <a:lnSpc>
                <a:spcPct val="125000"/>
              </a:lnSpc>
              <a:spcBef>
                <a:spcPts val="600"/>
              </a:spcBef>
              <a:buFont typeface="Verdana" panose="020B0604030504040204" pitchFamily="34" charset="0"/>
              <a:buAutoNum type="alphaLcParenR"/>
            </a:pPr>
            <a:r>
              <a:rPr lang="zh-CN" altLang="en-US" sz="18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搬运工人与搬运载体到达物料所在位置，并核对物料</a:t>
            </a:r>
          </a:p>
          <a:p>
            <a:pPr lvl="3" algn="just" eaLnBrk="1" hangingPunct="1">
              <a:lnSpc>
                <a:spcPct val="125000"/>
              </a:lnSpc>
              <a:spcBef>
                <a:spcPts val="600"/>
              </a:spcBef>
              <a:buFont typeface="Verdana" panose="020B0604030504040204" pitchFamily="34" charset="0"/>
              <a:buAutoNum type="alphaLcParenR"/>
            </a:pPr>
            <a:r>
              <a:rPr lang="zh-CN" altLang="en-US" sz="18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装载托盘到搬运载体上</a:t>
            </a:r>
          </a:p>
          <a:p>
            <a:pPr lvl="3" algn="just" eaLnBrk="1" hangingPunct="1">
              <a:lnSpc>
                <a:spcPct val="125000"/>
              </a:lnSpc>
              <a:spcBef>
                <a:spcPts val="600"/>
              </a:spcBef>
              <a:buFont typeface="Verdana" panose="020B0604030504040204" pitchFamily="34" charset="0"/>
              <a:buAutoNum type="alphaLcParenR"/>
            </a:pPr>
            <a:r>
              <a:rPr lang="zh-CN" altLang="en-US" sz="18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搬运托盘到达目标工位</a:t>
            </a:r>
          </a:p>
          <a:p>
            <a:pPr lvl="3" algn="just" eaLnBrk="1" hangingPunct="1">
              <a:lnSpc>
                <a:spcPct val="125000"/>
              </a:lnSpc>
              <a:spcBef>
                <a:spcPts val="600"/>
              </a:spcBef>
              <a:buFont typeface="Verdana" panose="020B0604030504040204" pitchFamily="34" charset="0"/>
              <a:buAutoNum type="alphaLcParenR"/>
            </a:pPr>
            <a:r>
              <a:rPr lang="zh-CN" altLang="en-US" sz="18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卸载物料到工位</a:t>
            </a:r>
            <a:r>
              <a:rPr lang="en-US" altLang="zh-CN" sz="1800" b="0" dirty="0" err="1">
                <a:solidFill>
                  <a:srgbClr val="000000"/>
                </a:solidFill>
                <a:latin typeface="黑体" panose="02010609060101010101" pitchFamily="49" charset="-122"/>
                <a:ea typeface="黑体" panose="02010609060101010101" pitchFamily="49" charset="-122"/>
                <a:cs typeface="Times New Roman" panose="02020603050405020304" pitchFamily="18" charset="0"/>
              </a:rPr>
              <a:t>inbuffer</a:t>
            </a:r>
            <a:endParaRPr lang="en-US" altLang="zh-CN" sz="1800" b="0"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lvl="2" algn="just" eaLnBrk="1" hangingPunct="1">
              <a:lnSpc>
                <a:spcPct val="125000"/>
              </a:lnSpc>
              <a:spcBef>
                <a:spcPts val="600"/>
              </a:spcBef>
              <a:buClrTx/>
              <a:buSzTx/>
              <a:buFont typeface="Wingdings" panose="05000000000000000000" pitchFamily="2" charset="2"/>
              <a:buChar char="Ø"/>
            </a:pPr>
            <a:endParaRPr lang="en-US" altLang="zh-CN" sz="1200" b="0" dirty="0">
              <a:solidFill>
                <a:srgbClr val="000000"/>
              </a:solidFill>
              <a:latin typeface="Times New Roman" panose="02020603050405020304" pitchFamily="18" charset="0"/>
              <a:cs typeface="Times New Roman" panose="02020603050405020304" pitchFamily="18" charset="0"/>
            </a:endParaRPr>
          </a:p>
        </p:txBody>
      </p:sp>
      <p:sp>
        <p:nvSpPr>
          <p:cNvPr id="105" name="圆角矩形 104"/>
          <p:cNvSpPr/>
          <p:nvPr/>
        </p:nvSpPr>
        <p:spPr>
          <a:xfrm>
            <a:off x="6550025" y="2265363"/>
            <a:ext cx="46038" cy="552450"/>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a:defRPr/>
            </a:pPr>
            <a:endParaRPr lang="zh-CN" altLang="en-US" kern="0">
              <a:solidFill>
                <a:prstClr val="white"/>
              </a:solidFill>
              <a:latin typeface="Calibri"/>
            </a:endParaRPr>
          </a:p>
        </p:txBody>
      </p:sp>
      <p:sp>
        <p:nvSpPr>
          <p:cNvPr id="106" name="椭圆 105"/>
          <p:cNvSpPr/>
          <p:nvPr/>
        </p:nvSpPr>
        <p:spPr>
          <a:xfrm>
            <a:off x="7189788" y="2360613"/>
            <a:ext cx="360362" cy="360362"/>
          </a:xfrm>
          <a:prstGeom prst="ellipse">
            <a:avLst/>
          </a:prstGeom>
          <a:noFill/>
          <a:ln w="15875" cap="flat" cmpd="sng" algn="ctr">
            <a:solidFill>
              <a:sysClr val="windowText" lastClr="000000"/>
            </a:solidFill>
            <a:prstDash val="solid"/>
          </a:ln>
          <a:effectLst/>
        </p:spPr>
        <p:txBody>
          <a:bodyPr anchor="ctr"/>
          <a:lstStyle/>
          <a:p>
            <a:pPr algn="ctr">
              <a:defRPr/>
            </a:pPr>
            <a:endParaRPr lang="zh-CN" altLang="en-US" kern="0">
              <a:solidFill>
                <a:prstClr val="white"/>
              </a:solidFill>
              <a:latin typeface="Calibri"/>
            </a:endParaRPr>
          </a:p>
        </p:txBody>
      </p:sp>
      <p:cxnSp>
        <p:nvCxnSpPr>
          <p:cNvPr id="74763" name="直接箭头连接符 106"/>
          <p:cNvCxnSpPr>
            <a:cxnSpLocks noChangeShapeType="1"/>
            <a:stCxn id="108" idx="1"/>
            <a:endCxn id="106" idx="6"/>
          </p:cNvCxnSpPr>
          <p:nvPr/>
        </p:nvCxnSpPr>
        <p:spPr bwMode="auto">
          <a:xfrm flipH="1">
            <a:off x="7550150" y="2541588"/>
            <a:ext cx="530225"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108" name="圆角矩形 107"/>
          <p:cNvSpPr/>
          <p:nvPr/>
        </p:nvSpPr>
        <p:spPr>
          <a:xfrm>
            <a:off x="8080375" y="2265363"/>
            <a:ext cx="46038" cy="552450"/>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a:defRPr/>
            </a:pPr>
            <a:endParaRPr lang="zh-CN" altLang="en-US" kern="0">
              <a:solidFill>
                <a:prstClr val="white"/>
              </a:solidFill>
              <a:latin typeface="Calibri"/>
            </a:endParaRPr>
          </a:p>
        </p:txBody>
      </p:sp>
      <p:cxnSp>
        <p:nvCxnSpPr>
          <p:cNvPr id="74765" name="直接箭头连接符 108"/>
          <p:cNvCxnSpPr>
            <a:cxnSpLocks noChangeShapeType="1"/>
            <a:stCxn id="106" idx="2"/>
            <a:endCxn id="105" idx="3"/>
          </p:cNvCxnSpPr>
          <p:nvPr/>
        </p:nvCxnSpPr>
        <p:spPr bwMode="auto">
          <a:xfrm flipH="1">
            <a:off x="6596063" y="2541588"/>
            <a:ext cx="593725"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74766" name="矩形 109"/>
          <p:cNvSpPr>
            <a:spLocks noChangeArrowheads="1"/>
          </p:cNvSpPr>
          <p:nvPr/>
        </p:nvSpPr>
        <p:spPr bwMode="auto">
          <a:xfrm>
            <a:off x="6429375" y="1993900"/>
            <a:ext cx="3286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a:solidFill>
                  <a:srgbClr val="000000"/>
                </a:solidFill>
              </a:rPr>
              <a:t>T</a:t>
            </a:r>
            <a:r>
              <a:rPr lang="en-US" altLang="zh-CN" sz="700">
                <a:solidFill>
                  <a:srgbClr val="000000"/>
                </a:solidFill>
              </a:rPr>
              <a:t>1</a:t>
            </a:r>
            <a:endParaRPr lang="zh-CN" altLang="en-US" sz="2800">
              <a:solidFill>
                <a:srgbClr val="163794"/>
              </a:solidFill>
            </a:endParaRPr>
          </a:p>
        </p:txBody>
      </p:sp>
      <p:sp>
        <p:nvSpPr>
          <p:cNvPr id="74767" name="TextBox 16"/>
          <p:cNvSpPr txBox="1">
            <a:spLocks noChangeArrowheads="1"/>
          </p:cNvSpPr>
          <p:nvPr/>
        </p:nvSpPr>
        <p:spPr bwMode="auto">
          <a:xfrm>
            <a:off x="7189788" y="2014538"/>
            <a:ext cx="3365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a:solidFill>
                  <a:srgbClr val="000000"/>
                </a:solidFill>
              </a:rPr>
              <a:t>P</a:t>
            </a:r>
            <a:r>
              <a:rPr lang="en-US" altLang="zh-CN" sz="700">
                <a:solidFill>
                  <a:srgbClr val="000000"/>
                </a:solidFill>
              </a:rPr>
              <a:t>4</a:t>
            </a:r>
            <a:endParaRPr lang="zh-CN" altLang="en-US" sz="700">
              <a:solidFill>
                <a:srgbClr val="000000"/>
              </a:solidFill>
            </a:endParaRPr>
          </a:p>
        </p:txBody>
      </p:sp>
      <p:sp>
        <p:nvSpPr>
          <p:cNvPr id="74768" name="矩形 111"/>
          <p:cNvSpPr>
            <a:spLocks noChangeArrowheads="1"/>
          </p:cNvSpPr>
          <p:nvPr/>
        </p:nvSpPr>
        <p:spPr bwMode="auto">
          <a:xfrm>
            <a:off x="7940675" y="2006600"/>
            <a:ext cx="330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a:solidFill>
                  <a:srgbClr val="000000"/>
                </a:solidFill>
              </a:rPr>
              <a:t>T</a:t>
            </a:r>
            <a:r>
              <a:rPr lang="en-US" altLang="zh-CN" sz="700">
                <a:solidFill>
                  <a:srgbClr val="000000"/>
                </a:solidFill>
              </a:rPr>
              <a:t>2</a:t>
            </a:r>
            <a:endParaRPr lang="zh-CN" altLang="en-US" sz="2800">
              <a:solidFill>
                <a:srgbClr val="163794"/>
              </a:solidFill>
            </a:endParaRPr>
          </a:p>
        </p:txBody>
      </p:sp>
      <p:sp>
        <p:nvSpPr>
          <p:cNvPr id="113" name="椭圆 112"/>
          <p:cNvSpPr/>
          <p:nvPr/>
        </p:nvSpPr>
        <p:spPr>
          <a:xfrm>
            <a:off x="7177088" y="3221038"/>
            <a:ext cx="360362" cy="360362"/>
          </a:xfrm>
          <a:prstGeom prst="ellipse">
            <a:avLst/>
          </a:prstGeom>
          <a:noFill/>
          <a:ln w="15875" cap="flat" cmpd="sng" algn="ctr">
            <a:solidFill>
              <a:sysClr val="windowText" lastClr="000000"/>
            </a:solidFill>
            <a:prstDash val="solid"/>
          </a:ln>
          <a:effectLst/>
        </p:spPr>
        <p:txBody>
          <a:bodyPr anchor="ctr"/>
          <a:lstStyle/>
          <a:p>
            <a:pPr algn="ctr">
              <a:defRPr/>
            </a:pPr>
            <a:endParaRPr lang="zh-CN" altLang="en-US" kern="0">
              <a:solidFill>
                <a:prstClr val="white"/>
              </a:solidFill>
              <a:latin typeface="Calibri"/>
            </a:endParaRPr>
          </a:p>
        </p:txBody>
      </p:sp>
      <p:sp>
        <p:nvSpPr>
          <p:cNvPr id="74770" name="TextBox 52"/>
          <p:cNvSpPr txBox="1">
            <a:spLocks noChangeArrowheads="1"/>
          </p:cNvSpPr>
          <p:nvPr/>
        </p:nvSpPr>
        <p:spPr bwMode="auto">
          <a:xfrm>
            <a:off x="7200900" y="2921000"/>
            <a:ext cx="3365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a:solidFill>
                  <a:srgbClr val="000000"/>
                </a:solidFill>
              </a:rPr>
              <a:t>P</a:t>
            </a:r>
            <a:r>
              <a:rPr lang="en-US" altLang="zh-CN" sz="700">
                <a:solidFill>
                  <a:srgbClr val="000000"/>
                </a:solidFill>
              </a:rPr>
              <a:t>3</a:t>
            </a:r>
            <a:endParaRPr lang="zh-CN" altLang="en-US" sz="700">
              <a:solidFill>
                <a:srgbClr val="000000"/>
              </a:solidFill>
            </a:endParaRPr>
          </a:p>
        </p:txBody>
      </p:sp>
      <p:sp>
        <p:nvSpPr>
          <p:cNvPr id="115" name="椭圆 114"/>
          <p:cNvSpPr/>
          <p:nvPr/>
        </p:nvSpPr>
        <p:spPr>
          <a:xfrm>
            <a:off x="7342188" y="3363913"/>
            <a:ext cx="50800" cy="50800"/>
          </a:xfrm>
          <a:prstGeom prst="ellipse">
            <a:avLst/>
          </a:prstGeom>
          <a:solidFill>
            <a:sysClr val="windowText" lastClr="000000"/>
          </a:solidFill>
          <a:ln w="25400" cap="flat" cmpd="sng" algn="ctr">
            <a:solidFill>
              <a:sysClr val="windowText" lastClr="000000"/>
            </a:solidFill>
            <a:prstDash val="solid"/>
          </a:ln>
          <a:effectLst/>
        </p:spPr>
        <p:txBody>
          <a:bodyPr anchor="ctr"/>
          <a:lstStyle/>
          <a:p>
            <a:pPr algn="ctr">
              <a:defRPr/>
            </a:pPr>
            <a:endParaRPr lang="zh-CN" altLang="en-US" kern="0">
              <a:solidFill>
                <a:prstClr val="white"/>
              </a:solidFill>
              <a:latin typeface="Calibri"/>
            </a:endParaRPr>
          </a:p>
        </p:txBody>
      </p:sp>
      <p:cxnSp>
        <p:nvCxnSpPr>
          <p:cNvPr id="74772" name="肘形连接符 132"/>
          <p:cNvCxnSpPr>
            <a:cxnSpLocks noChangeShapeType="1"/>
            <a:stCxn id="113" idx="2"/>
            <a:endCxn id="105" idx="2"/>
          </p:cNvCxnSpPr>
          <p:nvPr/>
        </p:nvCxnSpPr>
        <p:spPr bwMode="auto">
          <a:xfrm flipH="1" flipV="1">
            <a:off x="6572250" y="2817813"/>
            <a:ext cx="604838" cy="584200"/>
          </a:xfrm>
          <a:prstGeom prst="straightConnector1">
            <a:avLst/>
          </a:prstGeom>
          <a:noFill/>
          <a:ln w="9525" algn="ctr">
            <a:solidFill>
              <a:srgbClr val="000000"/>
            </a:solidFill>
            <a:round/>
            <a:headEnd type="none" w="med" len="lg"/>
            <a:tailEnd type="triangle" w="med" len="lg"/>
          </a:ln>
          <a:extLst>
            <a:ext uri="{909E8E84-426E-40DD-AFC4-6F175D3DCCD1}">
              <a14:hiddenFill xmlns:a14="http://schemas.microsoft.com/office/drawing/2010/main">
                <a:noFill/>
              </a14:hiddenFill>
            </a:ext>
          </a:extLst>
        </p:spPr>
      </p:cxnSp>
      <p:cxnSp>
        <p:nvCxnSpPr>
          <p:cNvPr id="74773" name="肘形连接符 74"/>
          <p:cNvCxnSpPr>
            <a:cxnSpLocks noChangeShapeType="1"/>
            <a:stCxn id="108" idx="2"/>
            <a:endCxn id="113" idx="6"/>
          </p:cNvCxnSpPr>
          <p:nvPr/>
        </p:nvCxnSpPr>
        <p:spPr bwMode="auto">
          <a:xfrm flipH="1">
            <a:off x="7537450" y="2817813"/>
            <a:ext cx="565150" cy="584200"/>
          </a:xfrm>
          <a:prstGeom prst="straightConnector1">
            <a:avLst/>
          </a:prstGeom>
          <a:noFill/>
          <a:ln w="9525" algn="ctr">
            <a:solidFill>
              <a:srgbClr val="000000"/>
            </a:solidFill>
            <a:round/>
            <a:headEnd type="none" w="med" len="lg"/>
            <a:tailEnd type="triangle" w="med" len="lg"/>
          </a:ln>
          <a:extLst>
            <a:ext uri="{909E8E84-426E-40DD-AFC4-6F175D3DCCD1}">
              <a14:hiddenFill xmlns:a14="http://schemas.microsoft.com/office/drawing/2010/main">
                <a:noFill/>
              </a14:hiddenFill>
            </a:ext>
          </a:extLst>
        </p:spPr>
      </p:cxnSp>
      <p:sp>
        <p:nvSpPr>
          <p:cNvPr id="119" name="圆角矩形 118"/>
          <p:cNvSpPr/>
          <p:nvPr/>
        </p:nvSpPr>
        <p:spPr>
          <a:xfrm>
            <a:off x="4683125" y="5268399"/>
            <a:ext cx="46038" cy="552450"/>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a:defRPr/>
            </a:pPr>
            <a:endParaRPr lang="zh-CN" altLang="en-US" kern="0">
              <a:solidFill>
                <a:prstClr val="white"/>
              </a:solidFill>
              <a:latin typeface="Calibri"/>
            </a:endParaRPr>
          </a:p>
        </p:txBody>
      </p:sp>
      <p:sp>
        <p:nvSpPr>
          <p:cNvPr id="120" name="椭圆 119"/>
          <p:cNvSpPr/>
          <p:nvPr/>
        </p:nvSpPr>
        <p:spPr>
          <a:xfrm>
            <a:off x="6423025" y="5365237"/>
            <a:ext cx="358775" cy="358775"/>
          </a:xfrm>
          <a:prstGeom prst="ellipse">
            <a:avLst/>
          </a:prstGeom>
          <a:noFill/>
          <a:ln w="15875" cap="flat" cmpd="sng" algn="ctr">
            <a:solidFill>
              <a:sysClr val="windowText" lastClr="000000"/>
            </a:solidFill>
            <a:prstDash val="solid"/>
          </a:ln>
          <a:effectLst/>
        </p:spPr>
        <p:txBody>
          <a:bodyPr anchor="ctr"/>
          <a:lstStyle/>
          <a:p>
            <a:pPr algn="ctr">
              <a:defRPr/>
            </a:pPr>
            <a:endParaRPr lang="zh-CN" altLang="en-US" kern="0">
              <a:solidFill>
                <a:prstClr val="white"/>
              </a:solidFill>
              <a:latin typeface="Calibri"/>
            </a:endParaRPr>
          </a:p>
        </p:txBody>
      </p:sp>
      <p:sp>
        <p:nvSpPr>
          <p:cNvPr id="121" name="圆角矩形 120"/>
          <p:cNvSpPr/>
          <p:nvPr/>
        </p:nvSpPr>
        <p:spPr>
          <a:xfrm>
            <a:off x="7321550" y="5268399"/>
            <a:ext cx="46038" cy="552450"/>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a:defRPr/>
            </a:pPr>
            <a:endParaRPr lang="zh-CN" altLang="en-US" kern="0">
              <a:solidFill>
                <a:prstClr val="white"/>
              </a:solidFill>
              <a:latin typeface="Calibri"/>
            </a:endParaRPr>
          </a:p>
        </p:txBody>
      </p:sp>
      <p:cxnSp>
        <p:nvCxnSpPr>
          <p:cNvPr id="74777" name="直接箭头连接符 121"/>
          <p:cNvCxnSpPr>
            <a:cxnSpLocks noChangeShapeType="1"/>
          </p:cNvCxnSpPr>
          <p:nvPr/>
        </p:nvCxnSpPr>
        <p:spPr bwMode="auto">
          <a:xfrm flipH="1">
            <a:off x="5605463" y="5544624"/>
            <a:ext cx="458787"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74778" name="矩形 122"/>
          <p:cNvSpPr>
            <a:spLocks noChangeArrowheads="1"/>
          </p:cNvSpPr>
          <p:nvPr/>
        </p:nvSpPr>
        <p:spPr bwMode="auto">
          <a:xfrm>
            <a:off x="4545013" y="5003287"/>
            <a:ext cx="32861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dirty="0">
                <a:solidFill>
                  <a:srgbClr val="000000"/>
                </a:solidFill>
              </a:rPr>
              <a:t>T</a:t>
            </a:r>
            <a:r>
              <a:rPr lang="en-US" altLang="zh-CN" sz="700" dirty="0">
                <a:solidFill>
                  <a:srgbClr val="000000"/>
                </a:solidFill>
              </a:rPr>
              <a:t>2</a:t>
            </a:r>
            <a:endParaRPr lang="zh-CN" altLang="en-US" sz="2800" dirty="0">
              <a:solidFill>
                <a:srgbClr val="163794"/>
              </a:solidFill>
            </a:endParaRPr>
          </a:p>
        </p:txBody>
      </p:sp>
      <p:sp>
        <p:nvSpPr>
          <p:cNvPr id="74779" name="矩形 123"/>
          <p:cNvSpPr>
            <a:spLocks noChangeArrowheads="1"/>
          </p:cNvSpPr>
          <p:nvPr/>
        </p:nvSpPr>
        <p:spPr bwMode="auto">
          <a:xfrm>
            <a:off x="7164388" y="5003287"/>
            <a:ext cx="32861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a:solidFill>
                  <a:srgbClr val="000000"/>
                </a:solidFill>
              </a:rPr>
              <a:t>T</a:t>
            </a:r>
            <a:r>
              <a:rPr lang="en-US" altLang="zh-CN" sz="700">
                <a:solidFill>
                  <a:srgbClr val="000000"/>
                </a:solidFill>
              </a:rPr>
              <a:t>4</a:t>
            </a:r>
            <a:endParaRPr lang="zh-CN" altLang="en-US" sz="2800">
              <a:solidFill>
                <a:srgbClr val="163794"/>
              </a:solidFill>
            </a:endParaRPr>
          </a:p>
        </p:txBody>
      </p:sp>
      <p:cxnSp>
        <p:nvCxnSpPr>
          <p:cNvPr id="74780" name="直接箭头连接符 124"/>
          <p:cNvCxnSpPr>
            <a:cxnSpLocks noChangeShapeType="1"/>
          </p:cNvCxnSpPr>
          <p:nvPr/>
        </p:nvCxnSpPr>
        <p:spPr bwMode="auto">
          <a:xfrm>
            <a:off x="6781800" y="5544624"/>
            <a:ext cx="539750" cy="0"/>
          </a:xfrm>
          <a:prstGeom prst="straightConnector1">
            <a:avLst/>
          </a:prstGeom>
          <a:noFill/>
          <a:ln w="9525" algn="ctr">
            <a:solidFill>
              <a:srgbClr val="000000"/>
            </a:solidFill>
            <a:round/>
            <a:headEnd type="none" w="med" len="lg"/>
            <a:tailEnd type="triangle" w="med" len="lg"/>
          </a:ln>
          <a:extLst>
            <a:ext uri="{909E8E84-426E-40DD-AFC4-6F175D3DCCD1}">
              <a14:hiddenFill xmlns:a14="http://schemas.microsoft.com/office/drawing/2010/main">
                <a:noFill/>
              </a14:hiddenFill>
            </a:ext>
          </a:extLst>
        </p:spPr>
      </p:cxnSp>
      <p:sp>
        <p:nvSpPr>
          <p:cNvPr id="126" name="椭圆 125"/>
          <p:cNvSpPr/>
          <p:nvPr/>
        </p:nvSpPr>
        <p:spPr>
          <a:xfrm>
            <a:off x="6721475" y="6085962"/>
            <a:ext cx="360363" cy="360362"/>
          </a:xfrm>
          <a:prstGeom prst="ellipse">
            <a:avLst/>
          </a:prstGeom>
          <a:noFill/>
          <a:ln w="15875" cap="flat" cmpd="sng" algn="ctr">
            <a:solidFill>
              <a:sysClr val="windowText" lastClr="000000"/>
            </a:solidFill>
            <a:prstDash val="solid"/>
          </a:ln>
          <a:effectLst/>
        </p:spPr>
        <p:txBody>
          <a:bodyPr anchor="ctr"/>
          <a:lstStyle/>
          <a:p>
            <a:pPr algn="ctr">
              <a:defRPr/>
            </a:pPr>
            <a:endParaRPr lang="zh-CN" altLang="en-US" kern="0">
              <a:solidFill>
                <a:prstClr val="white"/>
              </a:solidFill>
              <a:latin typeface="Calibri"/>
            </a:endParaRPr>
          </a:p>
        </p:txBody>
      </p:sp>
      <p:sp>
        <p:nvSpPr>
          <p:cNvPr id="74782" name="TextBox 174"/>
          <p:cNvSpPr txBox="1">
            <a:spLocks noChangeArrowheads="1"/>
          </p:cNvSpPr>
          <p:nvPr/>
        </p:nvSpPr>
        <p:spPr bwMode="auto">
          <a:xfrm>
            <a:off x="6745288" y="5808149"/>
            <a:ext cx="3365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a:solidFill>
                  <a:srgbClr val="000000"/>
                </a:solidFill>
              </a:rPr>
              <a:t>P</a:t>
            </a:r>
            <a:r>
              <a:rPr lang="en-US" altLang="zh-CN" sz="700">
                <a:solidFill>
                  <a:srgbClr val="000000"/>
                </a:solidFill>
              </a:rPr>
              <a:t>8</a:t>
            </a:r>
            <a:endParaRPr lang="zh-CN" altLang="en-US" sz="700">
              <a:solidFill>
                <a:srgbClr val="000000"/>
              </a:solidFill>
            </a:endParaRPr>
          </a:p>
        </p:txBody>
      </p:sp>
      <p:cxnSp>
        <p:nvCxnSpPr>
          <p:cNvPr id="74783" name="肘形连接符 132"/>
          <p:cNvCxnSpPr>
            <a:cxnSpLocks noChangeShapeType="1"/>
            <a:stCxn id="126" idx="2"/>
            <a:endCxn id="119" idx="2"/>
          </p:cNvCxnSpPr>
          <p:nvPr/>
        </p:nvCxnSpPr>
        <p:spPr bwMode="auto">
          <a:xfrm flipH="1" flipV="1">
            <a:off x="4706938" y="5820849"/>
            <a:ext cx="2014537" cy="444500"/>
          </a:xfrm>
          <a:prstGeom prst="straightConnector1">
            <a:avLst/>
          </a:prstGeom>
          <a:noFill/>
          <a:ln w="9525" algn="ctr">
            <a:solidFill>
              <a:srgbClr val="000000"/>
            </a:solidFill>
            <a:round/>
            <a:headEnd type="none" w="med" len="lg"/>
            <a:tailEnd type="triangle" w="med" len="lg"/>
          </a:ln>
          <a:extLst>
            <a:ext uri="{909E8E84-426E-40DD-AFC4-6F175D3DCCD1}">
              <a14:hiddenFill xmlns:a14="http://schemas.microsoft.com/office/drawing/2010/main">
                <a:noFill/>
              </a14:hiddenFill>
            </a:ext>
          </a:extLst>
        </p:spPr>
      </p:cxnSp>
      <p:cxnSp>
        <p:nvCxnSpPr>
          <p:cNvPr id="74784" name="肘形连接符 132"/>
          <p:cNvCxnSpPr>
            <a:cxnSpLocks noChangeShapeType="1"/>
            <a:stCxn id="146" idx="2"/>
            <a:endCxn id="126" idx="6"/>
          </p:cNvCxnSpPr>
          <p:nvPr/>
        </p:nvCxnSpPr>
        <p:spPr bwMode="auto">
          <a:xfrm flipH="1">
            <a:off x="7081838" y="5820849"/>
            <a:ext cx="1651000" cy="444500"/>
          </a:xfrm>
          <a:prstGeom prst="straightConnector1">
            <a:avLst/>
          </a:prstGeom>
          <a:noFill/>
          <a:ln w="9525" algn="ctr">
            <a:solidFill>
              <a:srgbClr val="000000"/>
            </a:solidFill>
            <a:round/>
            <a:headEnd type="none" w="med" len="lg"/>
            <a:tailEnd type="triangle" w="med" len="lg"/>
          </a:ln>
          <a:extLst>
            <a:ext uri="{909E8E84-426E-40DD-AFC4-6F175D3DCCD1}">
              <a14:hiddenFill xmlns:a14="http://schemas.microsoft.com/office/drawing/2010/main">
                <a:noFill/>
              </a14:hiddenFill>
            </a:ext>
          </a:extLst>
        </p:spPr>
      </p:cxnSp>
      <p:sp>
        <p:nvSpPr>
          <p:cNvPr id="130" name="椭圆 129"/>
          <p:cNvSpPr/>
          <p:nvPr/>
        </p:nvSpPr>
        <p:spPr>
          <a:xfrm>
            <a:off x="6888163" y="6251062"/>
            <a:ext cx="50800" cy="50800"/>
          </a:xfrm>
          <a:prstGeom prst="ellipse">
            <a:avLst/>
          </a:prstGeom>
          <a:solidFill>
            <a:sysClr val="windowText" lastClr="000000"/>
          </a:solidFill>
          <a:ln w="25400" cap="flat" cmpd="sng" algn="ctr">
            <a:solidFill>
              <a:sysClr val="windowText" lastClr="000000"/>
            </a:solidFill>
            <a:prstDash val="solid"/>
          </a:ln>
          <a:effectLst/>
        </p:spPr>
        <p:txBody>
          <a:bodyPr anchor="ctr"/>
          <a:lstStyle/>
          <a:p>
            <a:pPr algn="ctr">
              <a:defRPr/>
            </a:pPr>
            <a:endParaRPr lang="zh-CN" altLang="en-US" kern="0">
              <a:solidFill>
                <a:prstClr val="white"/>
              </a:solidFill>
              <a:latin typeface="Calibri"/>
            </a:endParaRPr>
          </a:p>
        </p:txBody>
      </p:sp>
      <p:sp>
        <p:nvSpPr>
          <p:cNvPr id="131" name="椭圆 130"/>
          <p:cNvSpPr/>
          <p:nvPr/>
        </p:nvSpPr>
        <p:spPr>
          <a:xfrm>
            <a:off x="5621338" y="6446324"/>
            <a:ext cx="360362" cy="358775"/>
          </a:xfrm>
          <a:prstGeom prst="ellipse">
            <a:avLst/>
          </a:prstGeom>
          <a:noFill/>
          <a:ln w="15875" cap="flat" cmpd="sng" algn="ctr">
            <a:solidFill>
              <a:sysClr val="windowText" lastClr="000000"/>
            </a:solidFill>
            <a:prstDash val="solid"/>
          </a:ln>
          <a:effectLst/>
        </p:spPr>
        <p:txBody>
          <a:bodyPr anchor="ctr"/>
          <a:lstStyle/>
          <a:p>
            <a:pPr algn="ctr">
              <a:defRPr/>
            </a:pPr>
            <a:endParaRPr lang="zh-CN" altLang="en-US" kern="0">
              <a:solidFill>
                <a:prstClr val="white"/>
              </a:solidFill>
              <a:latin typeface="Calibri"/>
            </a:endParaRPr>
          </a:p>
        </p:txBody>
      </p:sp>
      <p:sp>
        <p:nvSpPr>
          <p:cNvPr id="74787" name="TextBox 179"/>
          <p:cNvSpPr txBox="1">
            <a:spLocks noChangeArrowheads="1"/>
          </p:cNvSpPr>
          <p:nvPr/>
        </p:nvSpPr>
        <p:spPr bwMode="auto">
          <a:xfrm>
            <a:off x="5645150" y="6168512"/>
            <a:ext cx="3365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a:solidFill>
                  <a:srgbClr val="000000"/>
                </a:solidFill>
              </a:rPr>
              <a:t>P</a:t>
            </a:r>
            <a:r>
              <a:rPr lang="en-US" altLang="zh-CN" sz="700">
                <a:solidFill>
                  <a:srgbClr val="000000"/>
                </a:solidFill>
              </a:rPr>
              <a:t>9</a:t>
            </a:r>
            <a:endParaRPr lang="zh-CN" altLang="en-US" sz="700">
              <a:solidFill>
                <a:srgbClr val="000000"/>
              </a:solidFill>
            </a:endParaRPr>
          </a:p>
        </p:txBody>
      </p:sp>
      <p:cxnSp>
        <p:nvCxnSpPr>
          <p:cNvPr id="74788" name="肘形连接符 132"/>
          <p:cNvCxnSpPr>
            <a:cxnSpLocks noChangeShapeType="1"/>
            <a:stCxn id="131" idx="2"/>
            <a:endCxn id="119" idx="2"/>
          </p:cNvCxnSpPr>
          <p:nvPr/>
        </p:nvCxnSpPr>
        <p:spPr bwMode="auto">
          <a:xfrm rot="10800000">
            <a:off x="4706938" y="5820849"/>
            <a:ext cx="914400" cy="804863"/>
          </a:xfrm>
          <a:prstGeom prst="bentConnector2">
            <a:avLst/>
          </a:prstGeom>
          <a:noFill/>
          <a:ln w="9525" algn="ctr">
            <a:solidFill>
              <a:srgbClr val="000000"/>
            </a:solidFill>
            <a:miter lim="800000"/>
            <a:headEnd type="none" w="med" len="lg"/>
            <a:tailEnd type="triangle" w="med" len="lg"/>
          </a:ln>
          <a:extLst>
            <a:ext uri="{909E8E84-426E-40DD-AFC4-6F175D3DCCD1}">
              <a14:hiddenFill xmlns:a14="http://schemas.microsoft.com/office/drawing/2010/main">
                <a:noFill/>
              </a14:hiddenFill>
            </a:ext>
          </a:extLst>
        </p:spPr>
      </p:cxnSp>
      <p:cxnSp>
        <p:nvCxnSpPr>
          <p:cNvPr id="74789" name="肘形连接符 132"/>
          <p:cNvCxnSpPr>
            <a:cxnSpLocks noChangeShapeType="1"/>
            <a:stCxn id="146" idx="2"/>
            <a:endCxn id="131" idx="6"/>
          </p:cNvCxnSpPr>
          <p:nvPr/>
        </p:nvCxnSpPr>
        <p:spPr bwMode="auto">
          <a:xfrm rot="5400000">
            <a:off x="6954837" y="4847712"/>
            <a:ext cx="804863" cy="2751138"/>
          </a:xfrm>
          <a:prstGeom prst="bentConnector2">
            <a:avLst/>
          </a:prstGeom>
          <a:noFill/>
          <a:ln w="9525" algn="ctr">
            <a:solidFill>
              <a:srgbClr val="000000"/>
            </a:solidFill>
            <a:miter lim="800000"/>
            <a:headEnd type="none" w="med" len="lg"/>
            <a:tailEnd type="triangle" w="med" len="lg"/>
          </a:ln>
          <a:extLst>
            <a:ext uri="{909E8E84-426E-40DD-AFC4-6F175D3DCCD1}">
              <a14:hiddenFill xmlns:a14="http://schemas.microsoft.com/office/drawing/2010/main">
                <a:noFill/>
              </a14:hiddenFill>
            </a:ext>
          </a:extLst>
        </p:spPr>
      </p:cxnSp>
      <p:sp>
        <p:nvSpPr>
          <p:cNvPr id="135" name="椭圆 134"/>
          <p:cNvSpPr/>
          <p:nvPr/>
        </p:nvSpPr>
        <p:spPr>
          <a:xfrm>
            <a:off x="5788025" y="6611424"/>
            <a:ext cx="50800" cy="50800"/>
          </a:xfrm>
          <a:prstGeom prst="ellipse">
            <a:avLst/>
          </a:prstGeom>
          <a:solidFill>
            <a:sysClr val="windowText" lastClr="000000"/>
          </a:solidFill>
          <a:ln w="25400" cap="flat" cmpd="sng" algn="ctr">
            <a:solidFill>
              <a:sysClr val="windowText" lastClr="000000"/>
            </a:solidFill>
            <a:prstDash val="solid"/>
          </a:ln>
          <a:effectLst/>
        </p:spPr>
        <p:txBody>
          <a:bodyPr anchor="ctr"/>
          <a:lstStyle/>
          <a:p>
            <a:pPr algn="ctr">
              <a:defRPr/>
            </a:pPr>
            <a:endParaRPr lang="zh-CN" altLang="en-US" kern="0">
              <a:solidFill>
                <a:prstClr val="white"/>
              </a:solidFill>
              <a:latin typeface="Calibri"/>
            </a:endParaRPr>
          </a:p>
        </p:txBody>
      </p:sp>
      <p:sp>
        <p:nvSpPr>
          <p:cNvPr id="136" name="椭圆 135"/>
          <p:cNvSpPr/>
          <p:nvPr/>
        </p:nvSpPr>
        <p:spPr>
          <a:xfrm>
            <a:off x="5245100" y="5365237"/>
            <a:ext cx="360363" cy="358775"/>
          </a:xfrm>
          <a:prstGeom prst="ellipse">
            <a:avLst/>
          </a:prstGeom>
          <a:noFill/>
          <a:ln w="15875" cap="flat" cmpd="sng" algn="ctr">
            <a:solidFill>
              <a:sysClr val="windowText" lastClr="000000"/>
            </a:solidFill>
            <a:prstDash val="solid"/>
          </a:ln>
          <a:effectLst/>
        </p:spPr>
        <p:txBody>
          <a:bodyPr anchor="ctr"/>
          <a:lstStyle/>
          <a:p>
            <a:pPr algn="ctr">
              <a:defRPr/>
            </a:pPr>
            <a:endParaRPr lang="zh-CN" altLang="en-US" kern="0">
              <a:solidFill>
                <a:prstClr val="white"/>
              </a:solidFill>
              <a:latin typeface="Calibri"/>
            </a:endParaRPr>
          </a:p>
        </p:txBody>
      </p:sp>
      <p:sp>
        <p:nvSpPr>
          <p:cNvPr id="137" name="圆角矩形 136"/>
          <p:cNvSpPr/>
          <p:nvPr/>
        </p:nvSpPr>
        <p:spPr>
          <a:xfrm>
            <a:off x="6064250" y="5268399"/>
            <a:ext cx="46038" cy="552450"/>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a:defRPr/>
            </a:pPr>
            <a:endParaRPr lang="zh-CN" altLang="en-US" kern="0">
              <a:solidFill>
                <a:prstClr val="white"/>
              </a:solidFill>
              <a:latin typeface="Calibri"/>
            </a:endParaRPr>
          </a:p>
        </p:txBody>
      </p:sp>
      <p:cxnSp>
        <p:nvCxnSpPr>
          <p:cNvPr id="74793" name="直接箭头连接符 137"/>
          <p:cNvCxnSpPr>
            <a:cxnSpLocks noChangeShapeType="1"/>
          </p:cNvCxnSpPr>
          <p:nvPr/>
        </p:nvCxnSpPr>
        <p:spPr bwMode="auto">
          <a:xfrm flipH="1">
            <a:off x="4729163" y="5543037"/>
            <a:ext cx="515937" cy="3175"/>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74794" name="TextBox 186"/>
          <p:cNvSpPr txBox="1">
            <a:spLocks noChangeArrowheads="1"/>
          </p:cNvSpPr>
          <p:nvPr/>
        </p:nvSpPr>
        <p:spPr bwMode="auto">
          <a:xfrm>
            <a:off x="5216525" y="5020749"/>
            <a:ext cx="3365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a:solidFill>
                  <a:srgbClr val="000000"/>
                </a:solidFill>
              </a:rPr>
              <a:t>P</a:t>
            </a:r>
            <a:r>
              <a:rPr lang="en-US" altLang="zh-CN" sz="700">
                <a:solidFill>
                  <a:srgbClr val="000000"/>
                </a:solidFill>
              </a:rPr>
              <a:t>6</a:t>
            </a:r>
            <a:endParaRPr lang="zh-CN" altLang="en-US" sz="700">
              <a:solidFill>
                <a:srgbClr val="000000"/>
              </a:solidFill>
            </a:endParaRPr>
          </a:p>
        </p:txBody>
      </p:sp>
      <p:sp>
        <p:nvSpPr>
          <p:cNvPr id="74795" name="矩形 139"/>
          <p:cNvSpPr>
            <a:spLocks noChangeArrowheads="1"/>
          </p:cNvSpPr>
          <p:nvPr/>
        </p:nvSpPr>
        <p:spPr bwMode="auto">
          <a:xfrm>
            <a:off x="5868988" y="5012812"/>
            <a:ext cx="3286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a:solidFill>
                  <a:srgbClr val="000000"/>
                </a:solidFill>
              </a:rPr>
              <a:t>T</a:t>
            </a:r>
            <a:r>
              <a:rPr lang="en-US" altLang="zh-CN" sz="700">
                <a:solidFill>
                  <a:srgbClr val="000000"/>
                </a:solidFill>
              </a:rPr>
              <a:t>3</a:t>
            </a:r>
            <a:endParaRPr lang="zh-CN" altLang="en-US" sz="2800">
              <a:solidFill>
                <a:srgbClr val="163794"/>
              </a:solidFill>
            </a:endParaRPr>
          </a:p>
        </p:txBody>
      </p:sp>
      <p:cxnSp>
        <p:nvCxnSpPr>
          <p:cNvPr id="74796" name="直接箭头连接符 140"/>
          <p:cNvCxnSpPr>
            <a:cxnSpLocks noChangeShapeType="1"/>
          </p:cNvCxnSpPr>
          <p:nvPr/>
        </p:nvCxnSpPr>
        <p:spPr bwMode="auto">
          <a:xfrm>
            <a:off x="6110288" y="5544624"/>
            <a:ext cx="312737" cy="0"/>
          </a:xfrm>
          <a:prstGeom prst="straightConnector1">
            <a:avLst/>
          </a:prstGeom>
          <a:noFill/>
          <a:ln w="9525" algn="ctr">
            <a:solidFill>
              <a:srgbClr val="000000"/>
            </a:solidFill>
            <a:round/>
            <a:headEnd type="none" w="med" len="lg"/>
            <a:tailEnd type="triangle" w="med" len="lg"/>
          </a:ln>
          <a:extLst>
            <a:ext uri="{909E8E84-426E-40DD-AFC4-6F175D3DCCD1}">
              <a14:hiddenFill xmlns:a14="http://schemas.microsoft.com/office/drawing/2010/main">
                <a:noFill/>
              </a14:hiddenFill>
            </a:ext>
          </a:extLst>
        </p:spPr>
      </p:cxnSp>
      <p:sp>
        <p:nvSpPr>
          <p:cNvPr id="74797" name="TextBox 191"/>
          <p:cNvSpPr txBox="1">
            <a:spLocks noChangeArrowheads="1"/>
          </p:cNvSpPr>
          <p:nvPr/>
        </p:nvSpPr>
        <p:spPr bwMode="auto">
          <a:xfrm>
            <a:off x="6484938" y="4985824"/>
            <a:ext cx="3365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a:solidFill>
                  <a:srgbClr val="000000"/>
                </a:solidFill>
              </a:rPr>
              <a:t>P</a:t>
            </a:r>
            <a:r>
              <a:rPr lang="en-US" altLang="zh-CN" sz="700">
                <a:solidFill>
                  <a:srgbClr val="000000"/>
                </a:solidFill>
              </a:rPr>
              <a:t>7</a:t>
            </a:r>
            <a:endParaRPr lang="zh-CN" altLang="en-US" sz="700">
              <a:solidFill>
                <a:srgbClr val="000000"/>
              </a:solidFill>
            </a:endParaRPr>
          </a:p>
        </p:txBody>
      </p:sp>
      <p:sp>
        <p:nvSpPr>
          <p:cNvPr id="143" name="椭圆 142"/>
          <p:cNvSpPr/>
          <p:nvPr/>
        </p:nvSpPr>
        <p:spPr>
          <a:xfrm>
            <a:off x="7872413" y="5365237"/>
            <a:ext cx="360362" cy="358775"/>
          </a:xfrm>
          <a:prstGeom prst="ellipse">
            <a:avLst/>
          </a:prstGeom>
          <a:noFill/>
          <a:ln w="15875" cap="flat" cmpd="sng" algn="ctr">
            <a:solidFill>
              <a:sysClr val="windowText" lastClr="000000"/>
            </a:solidFill>
            <a:prstDash val="solid"/>
          </a:ln>
          <a:effectLst/>
        </p:spPr>
        <p:txBody>
          <a:bodyPr anchor="ctr"/>
          <a:lstStyle/>
          <a:p>
            <a:pPr algn="ctr">
              <a:defRPr/>
            </a:pPr>
            <a:endParaRPr lang="zh-CN" altLang="en-US" kern="0">
              <a:solidFill>
                <a:prstClr val="white"/>
              </a:solidFill>
              <a:latin typeface="Calibri"/>
            </a:endParaRPr>
          </a:p>
        </p:txBody>
      </p:sp>
      <p:cxnSp>
        <p:nvCxnSpPr>
          <p:cNvPr id="74799" name="直接箭头连接符 143"/>
          <p:cNvCxnSpPr>
            <a:cxnSpLocks noChangeShapeType="1"/>
          </p:cNvCxnSpPr>
          <p:nvPr/>
        </p:nvCxnSpPr>
        <p:spPr bwMode="auto">
          <a:xfrm flipH="1">
            <a:off x="7367588" y="5544624"/>
            <a:ext cx="504825"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74800" name="TextBox 194"/>
          <p:cNvSpPr txBox="1">
            <a:spLocks noChangeArrowheads="1"/>
          </p:cNvSpPr>
          <p:nvPr/>
        </p:nvSpPr>
        <p:spPr bwMode="auto">
          <a:xfrm>
            <a:off x="7896225" y="5003287"/>
            <a:ext cx="385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a:solidFill>
                  <a:srgbClr val="000000"/>
                </a:solidFill>
              </a:rPr>
              <a:t>P</a:t>
            </a:r>
            <a:r>
              <a:rPr lang="en-US" altLang="zh-CN" sz="700">
                <a:solidFill>
                  <a:srgbClr val="000000"/>
                </a:solidFill>
              </a:rPr>
              <a:t>10</a:t>
            </a:r>
            <a:endParaRPr lang="zh-CN" altLang="en-US" sz="700">
              <a:solidFill>
                <a:srgbClr val="000000"/>
              </a:solidFill>
            </a:endParaRPr>
          </a:p>
        </p:txBody>
      </p:sp>
      <p:sp>
        <p:nvSpPr>
          <p:cNvPr id="146" name="圆角矩形 145"/>
          <p:cNvSpPr/>
          <p:nvPr/>
        </p:nvSpPr>
        <p:spPr>
          <a:xfrm>
            <a:off x="8709025" y="5268399"/>
            <a:ext cx="46038" cy="552450"/>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a:defRPr/>
            </a:pPr>
            <a:endParaRPr lang="zh-CN" altLang="en-US" kern="0">
              <a:solidFill>
                <a:prstClr val="white"/>
              </a:solidFill>
              <a:latin typeface="Calibri"/>
            </a:endParaRPr>
          </a:p>
        </p:txBody>
      </p:sp>
      <p:sp>
        <p:nvSpPr>
          <p:cNvPr id="74802" name="矩形 146"/>
          <p:cNvSpPr>
            <a:spLocks noChangeArrowheads="1"/>
          </p:cNvSpPr>
          <p:nvPr/>
        </p:nvSpPr>
        <p:spPr bwMode="auto">
          <a:xfrm>
            <a:off x="8551863" y="5015987"/>
            <a:ext cx="3286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a:solidFill>
                  <a:srgbClr val="000000"/>
                </a:solidFill>
              </a:rPr>
              <a:t>T</a:t>
            </a:r>
            <a:r>
              <a:rPr lang="en-US" altLang="zh-CN" sz="700">
                <a:solidFill>
                  <a:srgbClr val="000000"/>
                </a:solidFill>
              </a:rPr>
              <a:t>5</a:t>
            </a:r>
            <a:endParaRPr lang="zh-CN" altLang="en-US" sz="2800">
              <a:solidFill>
                <a:srgbClr val="163794"/>
              </a:solidFill>
            </a:endParaRPr>
          </a:p>
        </p:txBody>
      </p:sp>
      <p:cxnSp>
        <p:nvCxnSpPr>
          <p:cNvPr id="74803" name="直接箭头连接符 147"/>
          <p:cNvCxnSpPr>
            <a:cxnSpLocks noChangeShapeType="1"/>
          </p:cNvCxnSpPr>
          <p:nvPr/>
        </p:nvCxnSpPr>
        <p:spPr bwMode="auto">
          <a:xfrm>
            <a:off x="8232775" y="5544624"/>
            <a:ext cx="476250" cy="0"/>
          </a:xfrm>
          <a:prstGeom prst="straightConnector1">
            <a:avLst/>
          </a:prstGeom>
          <a:noFill/>
          <a:ln w="9525" algn="ctr">
            <a:solidFill>
              <a:srgbClr val="000000"/>
            </a:solidFill>
            <a:round/>
            <a:headEnd type="none" w="med" len="lg"/>
            <a:tailEnd type="triangle" w="med" len="lg"/>
          </a:ln>
          <a:extLst>
            <a:ext uri="{909E8E84-426E-40DD-AFC4-6F175D3DCCD1}">
              <a14:hiddenFill xmlns:a14="http://schemas.microsoft.com/office/drawing/2010/main">
                <a:noFill/>
              </a14:hiddenFill>
            </a:ext>
          </a:extLst>
        </p:spPr>
      </p:cxnSp>
      <p:sp>
        <p:nvSpPr>
          <p:cNvPr id="5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3.</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基于分层时间着色</a:t>
            </a: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Petri</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网的关键事件建模</a:t>
            </a:r>
          </a:p>
        </p:txBody>
      </p:sp>
    </p:spTree>
    <p:extLst>
      <p:ext uri="{BB962C8B-B14F-4D97-AF65-F5344CB8AC3E}">
        <p14:creationId xmlns:p14="http://schemas.microsoft.com/office/powerpoint/2010/main" val="103653421"/>
      </p:ext>
    </p:extLst>
  </p:cSld>
  <p:clrMapOvr>
    <a:masterClrMapping/>
  </p:clrMapOvr>
  <p:transition>
    <p:push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ChangeArrowheads="1"/>
          </p:cNvSpPr>
          <p:nvPr/>
        </p:nvSpPr>
        <p:spPr bwMode="auto">
          <a:xfrm>
            <a:off x="255588" y="1147763"/>
            <a:ext cx="84915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Aft>
                <a:spcPct val="20000"/>
              </a:spcAft>
              <a:buClr>
                <a:srgbClr val="FF0000"/>
              </a:buClr>
              <a:buSzTx/>
              <a:buFont typeface="Wingdings" panose="05000000000000000000" pitchFamily="2" charset="2"/>
              <a:buChar char="n"/>
            </a:pPr>
            <a:r>
              <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HTCPN</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建模</a:t>
            </a:r>
            <a:r>
              <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基本事件：领料出库事件</a:t>
            </a:r>
            <a:endPar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w="3175" cap="flat" cmpd="sng" algn="ctr">
            <a:noFill/>
            <a:prstDash val="solid"/>
            <a:miter lim="800000"/>
            <a:headEnd/>
            <a:tailEnd/>
          </a:ln>
          <a:effectLst>
            <a:prstShdw prst="shdw17" dist="17961" dir="2700000">
              <a:schemeClr val="accent1">
                <a:gamma/>
                <a:shade val="60000"/>
                <a:invGamma/>
                <a:alpha val="50000"/>
              </a:schemeClr>
            </a:prstShdw>
          </a:effectLst>
        </p:spPr>
        <p:txBody>
          <a:bodyPr wrap="none" anchor="ctr">
            <a:spAutoFit/>
          </a:bodyPr>
          <a:lstStyle/>
          <a:p>
            <a:pPr algn="ctr" eaLnBrk="1" hangingPunct="1">
              <a:defRPr/>
            </a:pPr>
            <a:endParaRPr lang="zh-CN" altLang="en-US">
              <a:solidFill>
                <a:srgbClr val="163794"/>
              </a:solidFill>
              <a:latin typeface="Arial" charset="0"/>
            </a:endParaRPr>
          </a:p>
        </p:txBody>
      </p:sp>
      <p:sp>
        <p:nvSpPr>
          <p:cNvPr id="5" name="Rectangle 2"/>
          <p:cNvSpPr>
            <a:spLocks noChangeArrowheads="1"/>
          </p:cNvSpPr>
          <p:nvPr/>
        </p:nvSpPr>
        <p:spPr bwMode="auto">
          <a:xfrm>
            <a:off x="0" y="0"/>
            <a:ext cx="9144000" cy="0"/>
          </a:xfrm>
          <a:prstGeom prst="rect">
            <a:avLst/>
          </a:prstGeom>
          <a:noFill/>
          <a:ln w="3175" cap="flat" cmpd="sng" algn="ctr">
            <a:noFill/>
            <a:prstDash val="solid"/>
            <a:miter lim="800000"/>
            <a:headEnd/>
            <a:tailEnd/>
          </a:ln>
          <a:effectLst>
            <a:prstShdw prst="shdw17" dist="17961" dir="2700000">
              <a:schemeClr val="accent1">
                <a:gamma/>
                <a:shade val="60000"/>
                <a:invGamma/>
                <a:alpha val="50000"/>
              </a:schemeClr>
            </a:prstShdw>
          </a:effectLst>
        </p:spPr>
        <p:txBody>
          <a:bodyPr wrap="none" anchor="ctr">
            <a:spAutoFit/>
          </a:bodyPr>
          <a:lstStyle/>
          <a:p>
            <a:pPr algn="ctr" eaLnBrk="1" hangingPunct="1">
              <a:defRPr/>
            </a:pPr>
            <a:endParaRPr lang="zh-CN" altLang="en-US">
              <a:solidFill>
                <a:srgbClr val="163794"/>
              </a:solidFill>
              <a:latin typeface="Arial" charset="0"/>
            </a:endParaRPr>
          </a:p>
        </p:txBody>
      </p:sp>
      <p:sp>
        <p:nvSpPr>
          <p:cNvPr id="138242" name="Rectangle 2"/>
          <p:cNvSpPr>
            <a:spLocks noChangeArrowheads="1"/>
          </p:cNvSpPr>
          <p:nvPr/>
        </p:nvSpPr>
        <p:spPr bwMode="auto">
          <a:xfrm>
            <a:off x="0" y="0"/>
            <a:ext cx="9144000" cy="0"/>
          </a:xfrm>
          <a:prstGeom prst="rect">
            <a:avLst/>
          </a:prstGeom>
          <a:noFill/>
          <a:ln w="3175" cap="flat" cmpd="sng" algn="ctr">
            <a:noFill/>
            <a:prstDash val="solid"/>
            <a:miter lim="800000"/>
            <a:headEnd/>
            <a:tailEnd/>
          </a:ln>
          <a:effectLst>
            <a:prstShdw prst="shdw17" dist="17961" dir="2700000">
              <a:schemeClr val="accent1">
                <a:gamma/>
                <a:shade val="60000"/>
                <a:invGamma/>
                <a:alpha val="50000"/>
              </a:schemeClr>
            </a:prstShdw>
          </a:effectLst>
        </p:spPr>
        <p:txBody>
          <a:bodyPr wrap="none" anchor="ctr">
            <a:spAutoFit/>
          </a:bodyPr>
          <a:lstStyle/>
          <a:p>
            <a:pPr algn="ctr" eaLnBrk="1" hangingPunct="1">
              <a:defRPr/>
            </a:pPr>
            <a:endParaRPr lang="zh-CN" altLang="en-US">
              <a:solidFill>
                <a:srgbClr val="163794"/>
              </a:solidFill>
              <a:latin typeface="Arial" charset="0"/>
            </a:endParaRPr>
          </a:p>
        </p:txBody>
      </p:sp>
      <p:sp>
        <p:nvSpPr>
          <p:cNvPr id="76806" name="矩形 76"/>
          <p:cNvSpPr>
            <a:spLocks noChangeArrowheads="1"/>
          </p:cNvSpPr>
          <p:nvPr/>
        </p:nvSpPr>
        <p:spPr bwMode="auto">
          <a:xfrm>
            <a:off x="588963" y="1666875"/>
            <a:ext cx="7073900" cy="424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ct val="0"/>
              </a:spcBef>
              <a:buClrTx/>
              <a:buSzTx/>
              <a:buFont typeface="Wingdings" panose="05000000000000000000" pitchFamily="2" charset="2"/>
              <a:buChar char="q"/>
            </a:pPr>
            <a:r>
              <a:rPr lang="en-US" altLang="zh-CN" sz="2000" dirty="0">
                <a:latin typeface="黑体" panose="02010609060101010101" pitchFamily="49" charset="-122"/>
                <a:ea typeface="黑体" panose="02010609060101010101" pitchFamily="49" charset="-122"/>
                <a:cs typeface="Times New Roman" panose="02020603050405020304" pitchFamily="18" charset="0"/>
              </a:rPr>
              <a:t>Petri</a:t>
            </a:r>
            <a:r>
              <a:rPr lang="zh-CN" altLang="en-US" sz="2000" dirty="0">
                <a:latin typeface="黑体" panose="02010609060101010101" pitchFamily="49" charset="-122"/>
                <a:ea typeface="黑体" panose="02010609060101010101" pitchFamily="49" charset="-122"/>
                <a:cs typeface="Times New Roman" panose="02020603050405020304" pitchFamily="18" charset="0"/>
              </a:rPr>
              <a:t>网模型</a:t>
            </a:r>
            <a:endParaRPr lang="en-US" altLang="zh-CN" sz="20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6" name="矩形 99"/>
          <p:cNvSpPr>
            <a:spLocks noChangeArrowheads="1"/>
          </p:cNvSpPr>
          <p:nvPr/>
        </p:nvSpPr>
        <p:spPr bwMode="auto">
          <a:xfrm>
            <a:off x="574675" y="2116138"/>
            <a:ext cx="8003717" cy="3093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800100" indent="-34290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eaLnBrk="1" hangingPunct="1">
              <a:lnSpc>
                <a:spcPct val="125000"/>
              </a:lnSpc>
              <a:spcBef>
                <a:spcPts val="600"/>
              </a:spcBef>
              <a:buClrTx/>
              <a:buSzTx/>
              <a:buFont typeface="Wingdings" panose="05000000000000000000" pitchFamily="2" charset="2"/>
              <a:buChar char="u"/>
              <a:defRPr/>
            </a:pPr>
            <a:r>
              <a:rPr lang="en-US" altLang="zh-CN" sz="20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3. </a:t>
            </a:r>
            <a:r>
              <a:rPr lang="zh-CN" altLang="en-US" sz="20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根据各资源之间的关系，合并所有子模型，得到系统的模型</a:t>
            </a:r>
            <a:endParaRPr lang="en-US" altLang="zh-CN" sz="2000" b="0"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marL="457200" lvl="1" indent="0" algn="just" eaLnBrk="1" hangingPunct="1">
              <a:lnSpc>
                <a:spcPct val="125000"/>
              </a:lnSpc>
              <a:spcBef>
                <a:spcPts val="600"/>
              </a:spcBef>
              <a:buClrTx/>
              <a:buSzTx/>
              <a:buFont typeface="Wingdings" panose="05000000000000000000" pitchFamily="2" charset="2"/>
              <a:buNone/>
              <a:defRPr/>
            </a:pPr>
            <a:endParaRPr lang="en-US" altLang="zh-CN" sz="2000" b="0" dirty="0">
              <a:solidFill>
                <a:srgbClr val="000000"/>
              </a:solidFill>
              <a:latin typeface="宋体" panose="02010600030101010101" pitchFamily="2" charset="-122"/>
              <a:cs typeface="Times New Roman" panose="02020603050405020304" pitchFamily="18" charset="0"/>
            </a:endParaRPr>
          </a:p>
          <a:p>
            <a:pPr marL="457200" lvl="1" indent="457200" algn="just" eaLnBrk="1" hangingPunct="1">
              <a:lnSpc>
                <a:spcPct val="125000"/>
              </a:lnSpc>
              <a:spcBef>
                <a:spcPts val="600"/>
              </a:spcBef>
              <a:buClrTx/>
              <a:buSzTx/>
              <a:buFont typeface="Wingdings" panose="05000000000000000000" pitchFamily="2" charset="2"/>
              <a:buNone/>
              <a:defRPr/>
            </a:pPr>
            <a:r>
              <a:rPr lang="zh-CN" altLang="en-US" sz="18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各子模型之间存在着共用的库所和变迁，虽然这些库所和变迁在不同的子模型中，代表的意义可能不同，但实际上他们表示同一过程，只是不同的子系统从各自的角度用不同的语意予以解释。例如，</a:t>
            </a:r>
            <a:r>
              <a:rPr lang="en-US" altLang="zh-CN" sz="18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T1</a:t>
            </a:r>
            <a:r>
              <a:rPr lang="zh-CN" altLang="en-US" sz="18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在托盘模型中的解释为“被装载上物料”，在配货员模型中解释为“按订单调配物料”，实际上，我们在系统模型中可以用语意“配货员按订单装载物料到托盘上”统一这些不同的解释。</a:t>
            </a:r>
            <a:endParaRPr lang="en-US" altLang="zh-CN" sz="1100" b="0"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9"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3.</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基于分层时间着色</a:t>
            </a: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Petri</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网的关键事件建模</a:t>
            </a:r>
          </a:p>
        </p:txBody>
      </p:sp>
    </p:spTree>
    <p:extLst>
      <p:ext uri="{BB962C8B-B14F-4D97-AF65-F5344CB8AC3E}">
        <p14:creationId xmlns:p14="http://schemas.microsoft.com/office/powerpoint/2010/main" val="1986738936"/>
      </p:ext>
    </p:extLst>
  </p:cSld>
  <p:clrMapOvr>
    <a:masterClrMapping/>
  </p:clrMapOvr>
  <p:transition>
    <p:push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ChangeArrowheads="1"/>
          </p:cNvSpPr>
          <p:nvPr/>
        </p:nvSpPr>
        <p:spPr bwMode="auto">
          <a:xfrm>
            <a:off x="255588" y="1147763"/>
            <a:ext cx="84915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Aft>
                <a:spcPct val="20000"/>
              </a:spcAft>
              <a:buClr>
                <a:srgbClr val="FF0000"/>
              </a:buClr>
              <a:buSzTx/>
              <a:buFont typeface="Wingdings" panose="05000000000000000000" pitchFamily="2" charset="2"/>
              <a:buChar char="n"/>
            </a:pPr>
            <a:r>
              <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HTCPN</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建模</a:t>
            </a:r>
            <a:r>
              <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基本事件：领料出库事件</a:t>
            </a:r>
            <a:endPar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w="3175" cap="flat" cmpd="sng" algn="ctr">
            <a:noFill/>
            <a:prstDash val="solid"/>
            <a:miter lim="800000"/>
            <a:headEnd/>
            <a:tailEnd/>
          </a:ln>
          <a:effectLst>
            <a:prstShdw prst="shdw17" dist="17961" dir="2700000">
              <a:schemeClr val="accent1">
                <a:gamma/>
                <a:shade val="60000"/>
                <a:invGamma/>
                <a:alpha val="50000"/>
              </a:schemeClr>
            </a:prstShdw>
          </a:effectLst>
        </p:spPr>
        <p:txBody>
          <a:bodyPr wrap="none" anchor="ctr">
            <a:spAutoFit/>
          </a:bodyPr>
          <a:lstStyle/>
          <a:p>
            <a:pPr algn="ctr" eaLnBrk="1" hangingPunct="1">
              <a:defRPr/>
            </a:pPr>
            <a:endParaRPr lang="zh-CN" altLang="en-US">
              <a:solidFill>
                <a:srgbClr val="163794"/>
              </a:solidFill>
              <a:latin typeface="Arial" charset="0"/>
            </a:endParaRPr>
          </a:p>
        </p:txBody>
      </p:sp>
      <p:sp>
        <p:nvSpPr>
          <p:cNvPr id="5" name="Rectangle 2"/>
          <p:cNvSpPr>
            <a:spLocks noChangeArrowheads="1"/>
          </p:cNvSpPr>
          <p:nvPr/>
        </p:nvSpPr>
        <p:spPr bwMode="auto">
          <a:xfrm>
            <a:off x="0" y="0"/>
            <a:ext cx="9144000" cy="0"/>
          </a:xfrm>
          <a:prstGeom prst="rect">
            <a:avLst/>
          </a:prstGeom>
          <a:noFill/>
          <a:ln w="3175" cap="flat" cmpd="sng" algn="ctr">
            <a:noFill/>
            <a:prstDash val="solid"/>
            <a:miter lim="800000"/>
            <a:headEnd/>
            <a:tailEnd/>
          </a:ln>
          <a:effectLst>
            <a:prstShdw prst="shdw17" dist="17961" dir="2700000">
              <a:schemeClr val="accent1">
                <a:gamma/>
                <a:shade val="60000"/>
                <a:invGamma/>
                <a:alpha val="50000"/>
              </a:schemeClr>
            </a:prstShdw>
          </a:effectLst>
        </p:spPr>
        <p:txBody>
          <a:bodyPr wrap="none" anchor="ctr">
            <a:spAutoFit/>
          </a:bodyPr>
          <a:lstStyle/>
          <a:p>
            <a:pPr algn="ctr" eaLnBrk="1" hangingPunct="1">
              <a:defRPr/>
            </a:pPr>
            <a:endParaRPr lang="zh-CN" altLang="en-US">
              <a:solidFill>
                <a:srgbClr val="163794"/>
              </a:solidFill>
              <a:latin typeface="Arial" charset="0"/>
            </a:endParaRPr>
          </a:p>
        </p:txBody>
      </p:sp>
      <p:sp>
        <p:nvSpPr>
          <p:cNvPr id="138242" name="Rectangle 2"/>
          <p:cNvSpPr>
            <a:spLocks noChangeArrowheads="1"/>
          </p:cNvSpPr>
          <p:nvPr/>
        </p:nvSpPr>
        <p:spPr bwMode="auto">
          <a:xfrm>
            <a:off x="0" y="0"/>
            <a:ext cx="9144000" cy="0"/>
          </a:xfrm>
          <a:prstGeom prst="rect">
            <a:avLst/>
          </a:prstGeom>
          <a:noFill/>
          <a:ln w="3175" cap="flat" cmpd="sng" algn="ctr">
            <a:noFill/>
            <a:prstDash val="solid"/>
            <a:miter lim="800000"/>
            <a:headEnd/>
            <a:tailEnd/>
          </a:ln>
          <a:effectLst>
            <a:prstShdw prst="shdw17" dist="17961" dir="2700000">
              <a:schemeClr val="accent1">
                <a:gamma/>
                <a:shade val="60000"/>
                <a:invGamma/>
                <a:alpha val="50000"/>
              </a:schemeClr>
            </a:prstShdw>
          </a:effectLst>
        </p:spPr>
        <p:txBody>
          <a:bodyPr wrap="none" anchor="ctr">
            <a:spAutoFit/>
          </a:bodyPr>
          <a:lstStyle/>
          <a:p>
            <a:pPr algn="ctr" eaLnBrk="1" hangingPunct="1">
              <a:defRPr/>
            </a:pPr>
            <a:endParaRPr lang="zh-CN" altLang="en-US">
              <a:solidFill>
                <a:srgbClr val="163794"/>
              </a:solidFill>
              <a:latin typeface="Arial" charset="0"/>
            </a:endParaRPr>
          </a:p>
        </p:txBody>
      </p:sp>
      <p:sp>
        <p:nvSpPr>
          <p:cNvPr id="78854" name="矩形 76"/>
          <p:cNvSpPr>
            <a:spLocks noChangeArrowheads="1"/>
          </p:cNvSpPr>
          <p:nvPr/>
        </p:nvSpPr>
        <p:spPr bwMode="auto">
          <a:xfrm>
            <a:off x="588963" y="1666875"/>
            <a:ext cx="7073900" cy="424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ct val="0"/>
              </a:spcBef>
              <a:buClrTx/>
              <a:buSzTx/>
              <a:buFont typeface="Wingdings" panose="05000000000000000000" pitchFamily="2" charset="2"/>
              <a:buChar char="q"/>
            </a:pPr>
            <a:r>
              <a:rPr lang="en-US" altLang="zh-CN" sz="2000" dirty="0">
                <a:latin typeface="黑体" panose="02010609060101010101" pitchFamily="49" charset="-122"/>
                <a:ea typeface="黑体" panose="02010609060101010101" pitchFamily="49" charset="-122"/>
                <a:cs typeface="Times New Roman" panose="02020603050405020304" pitchFamily="18" charset="0"/>
              </a:rPr>
              <a:t>Petri</a:t>
            </a:r>
            <a:r>
              <a:rPr lang="zh-CN" altLang="en-US" sz="2000" dirty="0">
                <a:latin typeface="黑体" panose="02010609060101010101" pitchFamily="49" charset="-122"/>
                <a:ea typeface="黑体" panose="02010609060101010101" pitchFamily="49" charset="-122"/>
                <a:cs typeface="Times New Roman" panose="02020603050405020304" pitchFamily="18" charset="0"/>
              </a:rPr>
              <a:t>网模型</a:t>
            </a:r>
            <a:endParaRPr lang="en-US" altLang="zh-CN" sz="20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6" name="矩形 99"/>
          <p:cNvSpPr>
            <a:spLocks noChangeArrowheads="1"/>
          </p:cNvSpPr>
          <p:nvPr/>
        </p:nvSpPr>
        <p:spPr bwMode="auto">
          <a:xfrm>
            <a:off x="574675" y="2116138"/>
            <a:ext cx="7813675"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800100" indent="-34290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eaLnBrk="1" hangingPunct="1">
              <a:lnSpc>
                <a:spcPct val="125000"/>
              </a:lnSpc>
              <a:spcBef>
                <a:spcPts val="600"/>
              </a:spcBef>
              <a:buClrTx/>
              <a:buSzTx/>
              <a:buFont typeface="Wingdings" panose="05000000000000000000" pitchFamily="2" charset="2"/>
              <a:buChar char="u"/>
              <a:defRPr/>
            </a:pPr>
            <a:r>
              <a:rPr lang="en-US" altLang="zh-CN" sz="20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3. </a:t>
            </a:r>
            <a:r>
              <a:rPr lang="zh-CN" altLang="en-US" sz="20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根据各资源之间的关系，合并所有子模型，得到系统的模型</a:t>
            </a:r>
            <a:endParaRPr lang="en-US" altLang="zh-CN" sz="1100" b="0"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p:txBody>
      </p:sp>
      <p:pic>
        <p:nvPicPr>
          <p:cNvPr id="78857"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04975" y="2592388"/>
            <a:ext cx="6516688" cy="416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3.</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基于分层时间着色</a:t>
            </a: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Petri</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网的关键事件建模</a:t>
            </a:r>
          </a:p>
        </p:txBody>
      </p:sp>
    </p:spTree>
    <p:extLst>
      <p:ext uri="{BB962C8B-B14F-4D97-AF65-F5344CB8AC3E}">
        <p14:creationId xmlns:p14="http://schemas.microsoft.com/office/powerpoint/2010/main" val="584450889"/>
      </p:ext>
    </p:extLst>
  </p:cSld>
  <p:clrMapOvr>
    <a:masterClrMapping/>
  </p:clrMapOvr>
  <p:transition>
    <p:push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w="3175" cap="flat" cmpd="sng" algn="ctr">
            <a:noFill/>
            <a:prstDash val="solid"/>
            <a:miter lim="800000"/>
            <a:headEnd/>
            <a:tailEnd/>
          </a:ln>
          <a:effectLst>
            <a:prstShdw prst="shdw17" dist="17961" dir="2700000">
              <a:schemeClr val="accent1">
                <a:gamma/>
                <a:shade val="60000"/>
                <a:invGamma/>
                <a:alpha val="50000"/>
              </a:schemeClr>
            </a:prstShdw>
          </a:effectLst>
        </p:spPr>
        <p:txBody>
          <a:bodyPr wrap="none" anchor="ctr">
            <a:spAutoFit/>
          </a:bodyPr>
          <a:lstStyle/>
          <a:p>
            <a:pPr algn="ctr" eaLnBrk="1" hangingPunct="1">
              <a:defRPr/>
            </a:pPr>
            <a:endParaRPr lang="zh-CN" altLang="en-US">
              <a:solidFill>
                <a:srgbClr val="163794"/>
              </a:solidFill>
              <a:latin typeface="Arial" charset="0"/>
            </a:endParaRPr>
          </a:p>
        </p:txBody>
      </p:sp>
      <p:sp>
        <p:nvSpPr>
          <p:cNvPr id="5" name="Rectangle 2"/>
          <p:cNvSpPr>
            <a:spLocks noChangeArrowheads="1"/>
          </p:cNvSpPr>
          <p:nvPr/>
        </p:nvSpPr>
        <p:spPr bwMode="auto">
          <a:xfrm>
            <a:off x="0" y="0"/>
            <a:ext cx="9144000" cy="0"/>
          </a:xfrm>
          <a:prstGeom prst="rect">
            <a:avLst/>
          </a:prstGeom>
          <a:noFill/>
          <a:ln w="3175" cap="flat" cmpd="sng" algn="ctr">
            <a:noFill/>
            <a:prstDash val="solid"/>
            <a:miter lim="800000"/>
            <a:headEnd/>
            <a:tailEnd/>
          </a:ln>
          <a:effectLst>
            <a:prstShdw prst="shdw17" dist="17961" dir="2700000">
              <a:schemeClr val="accent1">
                <a:gamma/>
                <a:shade val="60000"/>
                <a:invGamma/>
                <a:alpha val="50000"/>
              </a:schemeClr>
            </a:prstShdw>
          </a:effectLst>
        </p:spPr>
        <p:txBody>
          <a:bodyPr wrap="none" anchor="ctr">
            <a:spAutoFit/>
          </a:bodyPr>
          <a:lstStyle/>
          <a:p>
            <a:pPr algn="ctr" eaLnBrk="1" hangingPunct="1">
              <a:defRPr/>
            </a:pPr>
            <a:endParaRPr lang="zh-CN" altLang="en-US">
              <a:solidFill>
                <a:srgbClr val="163794"/>
              </a:solidFill>
              <a:latin typeface="Arial" charset="0"/>
            </a:endParaRPr>
          </a:p>
        </p:txBody>
      </p:sp>
      <p:sp>
        <p:nvSpPr>
          <p:cNvPr id="138242" name="Rectangle 2"/>
          <p:cNvSpPr>
            <a:spLocks noChangeArrowheads="1"/>
          </p:cNvSpPr>
          <p:nvPr/>
        </p:nvSpPr>
        <p:spPr bwMode="auto">
          <a:xfrm>
            <a:off x="0" y="0"/>
            <a:ext cx="9144000" cy="0"/>
          </a:xfrm>
          <a:prstGeom prst="rect">
            <a:avLst/>
          </a:prstGeom>
          <a:noFill/>
          <a:ln w="3175" cap="flat" cmpd="sng" algn="ctr">
            <a:noFill/>
            <a:prstDash val="solid"/>
            <a:miter lim="800000"/>
            <a:headEnd/>
            <a:tailEnd/>
          </a:ln>
          <a:effectLst>
            <a:prstShdw prst="shdw17" dist="17961" dir="2700000">
              <a:schemeClr val="accent1">
                <a:gamma/>
                <a:shade val="60000"/>
                <a:invGamma/>
                <a:alpha val="50000"/>
              </a:schemeClr>
            </a:prstShdw>
          </a:effectLst>
        </p:spPr>
        <p:txBody>
          <a:bodyPr wrap="none" anchor="ctr">
            <a:spAutoFit/>
          </a:bodyPr>
          <a:lstStyle/>
          <a:p>
            <a:pPr algn="ctr" eaLnBrk="1" hangingPunct="1">
              <a:defRPr/>
            </a:pPr>
            <a:endParaRPr lang="zh-CN" altLang="en-US">
              <a:solidFill>
                <a:srgbClr val="163794"/>
              </a:solidFill>
              <a:latin typeface="Arial" charset="0"/>
            </a:endParaRPr>
          </a:p>
        </p:txBody>
      </p:sp>
      <p:sp>
        <p:nvSpPr>
          <p:cNvPr id="80901" name="Rectangle 3"/>
          <p:cNvSpPr>
            <a:spLocks noChangeArrowheads="1"/>
          </p:cNvSpPr>
          <p:nvPr/>
        </p:nvSpPr>
        <p:spPr bwMode="auto">
          <a:xfrm>
            <a:off x="255588" y="1147763"/>
            <a:ext cx="84915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Aft>
                <a:spcPct val="20000"/>
              </a:spcAft>
              <a:buClr>
                <a:srgbClr val="FF0000"/>
              </a:buClr>
              <a:buSzTx/>
              <a:buFont typeface="Wingdings" panose="05000000000000000000" pitchFamily="2" charset="2"/>
              <a:buChar char="n"/>
            </a:pPr>
            <a:r>
              <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HTCPN</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建模</a:t>
            </a:r>
            <a:r>
              <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基本事件：加工及装配事件</a:t>
            </a:r>
            <a:endPar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80902" name="组合 7"/>
          <p:cNvGrpSpPr>
            <a:grpSpLocks/>
          </p:cNvGrpSpPr>
          <p:nvPr/>
        </p:nvGrpSpPr>
        <p:grpSpPr bwMode="auto">
          <a:xfrm>
            <a:off x="1219200" y="2420938"/>
            <a:ext cx="6442075" cy="1722437"/>
            <a:chOff x="1142977" y="2071678"/>
            <a:chExt cx="5500725" cy="1650984"/>
          </a:xfrm>
        </p:grpSpPr>
        <p:cxnSp>
          <p:nvCxnSpPr>
            <p:cNvPr id="80907" name="直接连接符 9"/>
            <p:cNvCxnSpPr>
              <a:cxnSpLocks noChangeShapeType="1"/>
            </p:cNvCxnSpPr>
            <p:nvPr/>
          </p:nvCxnSpPr>
          <p:spPr bwMode="auto">
            <a:xfrm>
              <a:off x="3269695" y="2493891"/>
              <a:ext cx="330823" cy="1051"/>
            </a:xfrm>
            <a:prstGeom prst="line">
              <a:avLst/>
            </a:prstGeom>
            <a:noFill/>
            <a:ln w="44450" algn="ctr">
              <a:solidFill>
                <a:srgbClr val="FF0000"/>
              </a:solidFill>
              <a:round/>
              <a:headEnd/>
              <a:tailEnd/>
            </a:ln>
            <a:extLst>
              <a:ext uri="{909E8E84-426E-40DD-AFC4-6F175D3DCCD1}">
                <a14:hiddenFill xmlns:a14="http://schemas.microsoft.com/office/drawing/2010/main">
                  <a:noFill/>
                </a14:hiddenFill>
              </a:ext>
            </a:extLst>
          </p:spPr>
        </p:cxnSp>
        <p:grpSp>
          <p:nvGrpSpPr>
            <p:cNvPr id="80908" name="组合 99"/>
            <p:cNvGrpSpPr>
              <a:grpSpLocks/>
            </p:cNvGrpSpPr>
            <p:nvPr/>
          </p:nvGrpSpPr>
          <p:grpSpPr bwMode="auto">
            <a:xfrm>
              <a:off x="4971072" y="2825840"/>
              <a:ext cx="519864" cy="709733"/>
              <a:chOff x="6429388" y="3995772"/>
              <a:chExt cx="785818" cy="1072364"/>
            </a:xfrm>
          </p:grpSpPr>
          <p:cxnSp>
            <p:nvCxnSpPr>
              <p:cNvPr id="80937" name="直接连接符 39"/>
              <p:cNvCxnSpPr>
                <a:cxnSpLocks noChangeShapeType="1"/>
              </p:cNvCxnSpPr>
              <p:nvPr/>
            </p:nvCxnSpPr>
            <p:spPr bwMode="auto">
              <a:xfrm>
                <a:off x="6430182" y="5065754"/>
                <a:ext cx="357190" cy="1588"/>
              </a:xfrm>
              <a:prstGeom prst="line">
                <a:avLst/>
              </a:prstGeom>
              <a:noFill/>
              <a:ln w="44450" algn="ctr">
                <a:solidFill>
                  <a:srgbClr val="FF0000"/>
                </a:solidFill>
                <a:round/>
                <a:headEnd/>
                <a:tailEnd/>
              </a:ln>
              <a:extLst>
                <a:ext uri="{909E8E84-426E-40DD-AFC4-6F175D3DCCD1}">
                  <a14:hiddenFill xmlns:a14="http://schemas.microsoft.com/office/drawing/2010/main">
                    <a:noFill/>
                  </a14:hiddenFill>
                </a:ext>
              </a:extLst>
            </p:spPr>
          </p:cxnSp>
          <p:cxnSp>
            <p:nvCxnSpPr>
              <p:cNvPr id="80938" name="直接连接符 40"/>
              <p:cNvCxnSpPr>
                <a:cxnSpLocks noChangeShapeType="1"/>
              </p:cNvCxnSpPr>
              <p:nvPr/>
            </p:nvCxnSpPr>
            <p:spPr bwMode="auto">
              <a:xfrm>
                <a:off x="6429388" y="3995772"/>
                <a:ext cx="357984" cy="794"/>
              </a:xfrm>
              <a:prstGeom prst="line">
                <a:avLst/>
              </a:prstGeom>
              <a:noFill/>
              <a:ln w="44450" algn="ctr">
                <a:solidFill>
                  <a:srgbClr val="FF0000"/>
                </a:solidFill>
                <a:round/>
                <a:headEnd/>
                <a:tailEnd/>
              </a:ln>
              <a:extLst>
                <a:ext uri="{909E8E84-426E-40DD-AFC4-6F175D3DCCD1}">
                  <a14:hiddenFill xmlns:a14="http://schemas.microsoft.com/office/drawing/2010/main">
                    <a:noFill/>
                  </a14:hiddenFill>
                </a:ext>
              </a:extLst>
            </p:spPr>
          </p:cxnSp>
          <p:cxnSp>
            <p:nvCxnSpPr>
              <p:cNvPr id="80939" name="直接连接符 41"/>
              <p:cNvCxnSpPr>
                <a:cxnSpLocks noChangeShapeType="1"/>
              </p:cNvCxnSpPr>
              <p:nvPr/>
            </p:nvCxnSpPr>
            <p:spPr bwMode="auto">
              <a:xfrm rot="5400000">
                <a:off x="6250793" y="4531557"/>
                <a:ext cx="1071570" cy="1588"/>
              </a:xfrm>
              <a:prstGeom prst="line">
                <a:avLst/>
              </a:prstGeom>
              <a:noFill/>
              <a:ln w="44450" algn="ctr">
                <a:solidFill>
                  <a:srgbClr val="7F7F7F"/>
                </a:solidFill>
                <a:prstDash val="dash"/>
                <a:round/>
                <a:headEnd/>
                <a:tailEnd/>
              </a:ln>
              <a:extLst>
                <a:ext uri="{909E8E84-426E-40DD-AFC4-6F175D3DCCD1}">
                  <a14:hiddenFill xmlns:a14="http://schemas.microsoft.com/office/drawing/2010/main">
                    <a:noFill/>
                  </a14:hiddenFill>
                </a:ext>
              </a:extLst>
            </p:spPr>
          </p:cxnSp>
          <p:cxnSp>
            <p:nvCxnSpPr>
              <p:cNvPr id="80940" name="直接箭头连接符 42"/>
              <p:cNvCxnSpPr>
                <a:cxnSpLocks noChangeShapeType="1"/>
              </p:cNvCxnSpPr>
              <p:nvPr/>
            </p:nvCxnSpPr>
            <p:spPr bwMode="auto">
              <a:xfrm>
                <a:off x="6787372" y="4495838"/>
                <a:ext cx="427834" cy="1588"/>
              </a:xfrm>
              <a:prstGeom prst="straightConnector1">
                <a:avLst/>
              </a:prstGeom>
              <a:noFill/>
              <a:ln w="44450" algn="ctr">
                <a:solidFill>
                  <a:srgbClr val="7F7F7F"/>
                </a:solidFill>
                <a:prstDash val="dash"/>
                <a:round/>
                <a:headEnd/>
                <a:tailEnd type="arrow" w="med" len="med"/>
              </a:ln>
              <a:extLst>
                <a:ext uri="{909E8E84-426E-40DD-AFC4-6F175D3DCCD1}">
                  <a14:hiddenFill xmlns:a14="http://schemas.microsoft.com/office/drawing/2010/main">
                    <a:noFill/>
                  </a14:hiddenFill>
                </a:ext>
              </a:extLst>
            </p:spPr>
          </p:cxnSp>
        </p:grpSp>
        <p:cxnSp>
          <p:nvCxnSpPr>
            <p:cNvPr id="80909" name="直接连接符 11"/>
            <p:cNvCxnSpPr>
              <a:cxnSpLocks noChangeShapeType="1"/>
            </p:cNvCxnSpPr>
            <p:nvPr/>
          </p:nvCxnSpPr>
          <p:spPr bwMode="auto">
            <a:xfrm>
              <a:off x="3364216" y="3012705"/>
              <a:ext cx="236302" cy="1051"/>
            </a:xfrm>
            <a:prstGeom prst="line">
              <a:avLst/>
            </a:prstGeom>
            <a:noFill/>
            <a:ln w="44450" algn="ctr">
              <a:solidFill>
                <a:srgbClr val="FF0000"/>
              </a:solidFill>
              <a:round/>
              <a:headEnd/>
              <a:tailEnd/>
            </a:ln>
            <a:extLst>
              <a:ext uri="{909E8E84-426E-40DD-AFC4-6F175D3DCCD1}">
                <a14:hiddenFill xmlns:a14="http://schemas.microsoft.com/office/drawing/2010/main">
                  <a:noFill/>
                </a14:hiddenFill>
              </a:ext>
            </a:extLst>
          </p:spPr>
        </p:cxnSp>
        <p:sp>
          <p:nvSpPr>
            <p:cNvPr id="13" name="立方体 12"/>
            <p:cNvSpPr/>
            <p:nvPr/>
          </p:nvSpPr>
          <p:spPr>
            <a:xfrm rot="16200000">
              <a:off x="2677141" y="2025111"/>
              <a:ext cx="353022" cy="1152197"/>
            </a:xfrm>
            <a:prstGeom prst="cube">
              <a:avLst>
                <a:gd name="adj" fmla="val 65722"/>
              </a:avLst>
            </a:prstGeom>
            <a:solidFill>
              <a:sysClr val="window" lastClr="FFFFFF">
                <a:lumMod val="85000"/>
              </a:sysClr>
            </a:solidFill>
            <a:ln w="25400" cap="flat" cmpd="sng" algn="ctr">
              <a:solidFill>
                <a:sysClr val="windowText" lastClr="000000"/>
              </a:solidFill>
              <a:prstDash val="solid"/>
            </a:ln>
            <a:effectLst/>
          </p:spPr>
          <p:txBody>
            <a:bodyPr anchor="ctr"/>
            <a:lstStyle/>
            <a:p>
              <a:pPr algn="ctr" eaLnBrk="1" hangingPunct="1">
                <a:defRPr/>
              </a:pPr>
              <a:endParaRPr lang="zh-CN" altLang="en-US" sz="1600" kern="0">
                <a:solidFill>
                  <a:sysClr val="windowText" lastClr="000000"/>
                </a:solidFill>
                <a:latin typeface="Calibri"/>
              </a:endParaRPr>
            </a:p>
          </p:txBody>
        </p:sp>
        <p:sp>
          <p:nvSpPr>
            <p:cNvPr id="14" name="立方体 13"/>
            <p:cNvSpPr/>
            <p:nvPr/>
          </p:nvSpPr>
          <p:spPr>
            <a:xfrm rot="16200000">
              <a:off x="2559346" y="1789885"/>
              <a:ext cx="400192" cy="963779"/>
            </a:xfrm>
            <a:prstGeom prst="cube">
              <a:avLst>
                <a:gd name="adj" fmla="val 11159"/>
              </a:avLst>
            </a:prstGeom>
            <a:solidFill>
              <a:sysClr val="window" lastClr="FFFFFF">
                <a:lumMod val="85000"/>
              </a:sysClr>
            </a:solidFill>
            <a:ln w="25400" cap="flat" cmpd="sng" algn="ctr">
              <a:solidFill>
                <a:sysClr val="windowText" lastClr="000000"/>
              </a:solidFill>
              <a:prstDash val="solid"/>
            </a:ln>
            <a:effectLst/>
          </p:spPr>
          <p:txBody>
            <a:bodyPr anchor="ctr"/>
            <a:lstStyle/>
            <a:p>
              <a:pPr algn="ctr" eaLnBrk="1" hangingPunct="1">
                <a:defRPr/>
              </a:pPr>
              <a:endParaRPr lang="zh-CN" altLang="en-US" sz="1600" kern="0">
                <a:solidFill>
                  <a:sysClr val="windowText" lastClr="000000"/>
                </a:solidFill>
                <a:latin typeface="Calibri"/>
              </a:endParaRPr>
            </a:p>
          </p:txBody>
        </p:sp>
        <p:sp>
          <p:nvSpPr>
            <p:cNvPr id="15" name="立方体 14"/>
            <p:cNvSpPr/>
            <p:nvPr/>
          </p:nvSpPr>
          <p:spPr>
            <a:xfrm rot="16200000">
              <a:off x="3090822" y="2930397"/>
              <a:ext cx="423017" cy="306349"/>
            </a:xfrm>
            <a:prstGeom prst="cube">
              <a:avLst>
                <a:gd name="adj" fmla="val 60849"/>
              </a:avLst>
            </a:prstGeom>
            <a:solidFill>
              <a:sysClr val="window" lastClr="FFFFFF">
                <a:lumMod val="85000"/>
              </a:sysClr>
            </a:solidFill>
            <a:ln w="25400" cap="flat" cmpd="sng" algn="ctr">
              <a:solidFill>
                <a:sysClr val="windowText" lastClr="000000"/>
              </a:solidFill>
              <a:prstDash val="solid"/>
            </a:ln>
            <a:effectLst/>
          </p:spPr>
          <p:txBody>
            <a:bodyPr anchor="ctr"/>
            <a:lstStyle/>
            <a:p>
              <a:pPr algn="ctr" eaLnBrk="1" hangingPunct="1">
                <a:defRPr/>
              </a:pPr>
              <a:endParaRPr lang="zh-CN" altLang="en-US" sz="1600" kern="0">
                <a:solidFill>
                  <a:sysClr val="windowText" lastClr="000000"/>
                </a:solidFill>
                <a:latin typeface="Calibri"/>
              </a:endParaRPr>
            </a:p>
          </p:txBody>
        </p:sp>
        <p:sp>
          <p:nvSpPr>
            <p:cNvPr id="16" name="立方体 15"/>
            <p:cNvSpPr/>
            <p:nvPr/>
          </p:nvSpPr>
          <p:spPr>
            <a:xfrm rot="16200000">
              <a:off x="2716018" y="2931075"/>
              <a:ext cx="423017" cy="304994"/>
            </a:xfrm>
            <a:prstGeom prst="cube">
              <a:avLst>
                <a:gd name="adj" fmla="val 60849"/>
              </a:avLst>
            </a:prstGeom>
            <a:solidFill>
              <a:sysClr val="window" lastClr="FFFFFF">
                <a:lumMod val="85000"/>
              </a:sysClr>
            </a:solidFill>
            <a:ln w="25400" cap="flat" cmpd="sng" algn="ctr">
              <a:solidFill>
                <a:sysClr val="windowText" lastClr="000000"/>
              </a:solidFill>
              <a:prstDash val="solid"/>
            </a:ln>
            <a:effectLst/>
          </p:spPr>
          <p:txBody>
            <a:bodyPr anchor="ctr"/>
            <a:lstStyle/>
            <a:p>
              <a:pPr algn="ctr" eaLnBrk="1" hangingPunct="1">
                <a:defRPr/>
              </a:pPr>
              <a:endParaRPr lang="zh-CN" altLang="en-US" sz="1600" kern="0">
                <a:solidFill>
                  <a:sysClr val="windowText" lastClr="000000"/>
                </a:solidFill>
                <a:latin typeface="Calibri"/>
              </a:endParaRPr>
            </a:p>
          </p:txBody>
        </p:sp>
        <p:sp>
          <p:nvSpPr>
            <p:cNvPr id="17" name="立方体 16"/>
            <p:cNvSpPr/>
            <p:nvPr/>
          </p:nvSpPr>
          <p:spPr>
            <a:xfrm rot="16200000">
              <a:off x="2338505" y="2930397"/>
              <a:ext cx="423017" cy="306349"/>
            </a:xfrm>
            <a:prstGeom prst="cube">
              <a:avLst>
                <a:gd name="adj" fmla="val 60849"/>
              </a:avLst>
            </a:prstGeom>
            <a:solidFill>
              <a:sysClr val="window" lastClr="FFFFFF">
                <a:lumMod val="85000"/>
              </a:sysClr>
            </a:solidFill>
            <a:ln w="25400" cap="flat" cmpd="sng" algn="ctr">
              <a:solidFill>
                <a:sysClr val="windowText" lastClr="000000"/>
              </a:solidFill>
              <a:prstDash val="solid"/>
            </a:ln>
            <a:effectLst/>
          </p:spPr>
          <p:txBody>
            <a:bodyPr anchor="ctr"/>
            <a:lstStyle/>
            <a:p>
              <a:pPr algn="ctr" eaLnBrk="1" hangingPunct="1">
                <a:defRPr/>
              </a:pPr>
              <a:endParaRPr lang="zh-CN" altLang="en-US" sz="1600" kern="0">
                <a:solidFill>
                  <a:sysClr val="windowText" lastClr="000000"/>
                </a:solidFill>
                <a:latin typeface="Calibri"/>
              </a:endParaRPr>
            </a:p>
          </p:txBody>
        </p:sp>
        <p:sp>
          <p:nvSpPr>
            <p:cNvPr id="18" name="立方体 17"/>
            <p:cNvSpPr/>
            <p:nvPr/>
          </p:nvSpPr>
          <p:spPr>
            <a:xfrm rot="16200000">
              <a:off x="4359889" y="3016683"/>
              <a:ext cx="305850" cy="1106109"/>
            </a:xfrm>
            <a:prstGeom prst="cube">
              <a:avLst>
                <a:gd name="adj" fmla="val 60485"/>
              </a:avLst>
            </a:prstGeom>
            <a:solidFill>
              <a:sysClr val="window" lastClr="FFFFFF">
                <a:lumMod val="85000"/>
              </a:sysClr>
            </a:solidFill>
            <a:ln w="25400" cap="flat" cmpd="sng" algn="ctr">
              <a:solidFill>
                <a:sysClr val="windowText" lastClr="000000"/>
              </a:solidFill>
              <a:prstDash val="solid"/>
            </a:ln>
            <a:effectLst/>
          </p:spPr>
          <p:txBody>
            <a:bodyPr anchor="ctr"/>
            <a:lstStyle/>
            <a:p>
              <a:pPr algn="ctr" eaLnBrk="1" hangingPunct="1">
                <a:defRPr/>
              </a:pPr>
              <a:endParaRPr lang="zh-CN" altLang="en-US" sz="1600" kern="0">
                <a:solidFill>
                  <a:sysClr val="windowText" lastClr="000000"/>
                </a:solidFill>
                <a:latin typeface="Calibri"/>
              </a:endParaRPr>
            </a:p>
          </p:txBody>
        </p:sp>
        <p:grpSp>
          <p:nvGrpSpPr>
            <p:cNvPr id="80916" name="组合 38"/>
            <p:cNvGrpSpPr>
              <a:grpSpLocks/>
            </p:cNvGrpSpPr>
            <p:nvPr/>
          </p:nvGrpSpPr>
          <p:grpSpPr bwMode="auto">
            <a:xfrm>
              <a:off x="3884081" y="2446631"/>
              <a:ext cx="1152767" cy="705776"/>
              <a:chOff x="753064" y="608303"/>
              <a:chExt cx="1742503" cy="1066838"/>
            </a:xfrm>
          </p:grpSpPr>
          <p:sp>
            <p:nvSpPr>
              <p:cNvPr id="35" name="立方体 34"/>
              <p:cNvSpPr/>
              <p:nvPr/>
            </p:nvSpPr>
            <p:spPr>
              <a:xfrm rot="16200000">
                <a:off x="1357751" y="535938"/>
                <a:ext cx="533621" cy="1743692"/>
              </a:xfrm>
              <a:prstGeom prst="cube">
                <a:avLst>
                  <a:gd name="adj" fmla="val 65722"/>
                </a:avLst>
              </a:prstGeom>
              <a:solidFill>
                <a:sysClr val="window" lastClr="FFFFFF">
                  <a:lumMod val="85000"/>
                </a:sysClr>
              </a:solidFill>
              <a:ln w="25400" cap="flat" cmpd="sng" algn="ctr">
                <a:solidFill>
                  <a:sysClr val="windowText" lastClr="000000"/>
                </a:solidFill>
                <a:prstDash val="solid"/>
              </a:ln>
              <a:effectLst/>
            </p:spPr>
            <p:txBody>
              <a:bodyPr anchor="ctr"/>
              <a:lstStyle/>
              <a:p>
                <a:pPr algn="ctr" eaLnBrk="1" hangingPunct="1">
                  <a:defRPr/>
                </a:pPr>
                <a:endParaRPr lang="zh-CN" altLang="en-US" sz="1600" kern="0">
                  <a:solidFill>
                    <a:sysClr val="windowText" lastClr="000000"/>
                  </a:solidFill>
                  <a:latin typeface="Calibri"/>
                </a:endParaRPr>
              </a:p>
            </p:txBody>
          </p:sp>
          <p:sp>
            <p:nvSpPr>
              <p:cNvPr id="36" name="立方体 35"/>
              <p:cNvSpPr/>
              <p:nvPr/>
            </p:nvSpPr>
            <p:spPr>
              <a:xfrm rot="16200000">
                <a:off x="1179695" y="180373"/>
                <a:ext cx="604923" cy="1458881"/>
              </a:xfrm>
              <a:prstGeom prst="cube">
                <a:avLst>
                  <a:gd name="adj" fmla="val 11159"/>
                </a:avLst>
              </a:prstGeom>
              <a:solidFill>
                <a:sysClr val="window" lastClr="FFFFFF">
                  <a:lumMod val="85000"/>
                </a:sysClr>
              </a:solidFill>
              <a:ln w="25400" cap="flat" cmpd="sng" algn="ctr">
                <a:solidFill>
                  <a:sysClr val="windowText" lastClr="000000"/>
                </a:solidFill>
                <a:prstDash val="solid"/>
              </a:ln>
              <a:effectLst/>
            </p:spPr>
            <p:txBody>
              <a:bodyPr anchor="ctr"/>
              <a:lstStyle/>
              <a:p>
                <a:pPr algn="ctr" eaLnBrk="1" hangingPunct="1">
                  <a:defRPr/>
                </a:pPr>
                <a:endParaRPr lang="zh-CN" altLang="en-US" sz="1600" kern="0">
                  <a:solidFill>
                    <a:sysClr val="windowText" lastClr="000000"/>
                  </a:solidFill>
                  <a:latin typeface="Calibri"/>
                </a:endParaRPr>
              </a:p>
            </p:txBody>
          </p:sp>
          <p:sp>
            <p:nvSpPr>
              <p:cNvPr id="37" name="立方体 36"/>
              <p:cNvSpPr/>
              <p:nvPr/>
            </p:nvSpPr>
            <p:spPr>
              <a:xfrm rot="16200000">
                <a:off x="1944010" y="945088"/>
                <a:ext cx="641725" cy="463072"/>
              </a:xfrm>
              <a:prstGeom prst="cube">
                <a:avLst>
                  <a:gd name="adj" fmla="val 60849"/>
                </a:avLst>
              </a:prstGeom>
              <a:solidFill>
                <a:sysClr val="window" lastClr="FFFFFF">
                  <a:lumMod val="85000"/>
                </a:sysClr>
              </a:solidFill>
              <a:ln w="25400" cap="flat" cmpd="sng" algn="ctr">
                <a:solidFill>
                  <a:sysClr val="windowText" lastClr="000000"/>
                </a:solidFill>
                <a:prstDash val="solid"/>
              </a:ln>
              <a:effectLst/>
            </p:spPr>
            <p:txBody>
              <a:bodyPr anchor="ctr"/>
              <a:lstStyle/>
              <a:p>
                <a:pPr algn="ctr" eaLnBrk="1" hangingPunct="1">
                  <a:defRPr/>
                </a:pPr>
                <a:endParaRPr lang="zh-CN" altLang="en-US" sz="1600" kern="0">
                  <a:solidFill>
                    <a:sysClr val="windowText" lastClr="000000"/>
                  </a:solidFill>
                  <a:latin typeface="Calibri"/>
                </a:endParaRPr>
              </a:p>
            </p:txBody>
          </p:sp>
          <p:sp>
            <p:nvSpPr>
              <p:cNvPr id="38" name="立方体 37"/>
              <p:cNvSpPr/>
              <p:nvPr/>
            </p:nvSpPr>
            <p:spPr>
              <a:xfrm rot="16200000">
                <a:off x="1339557" y="945088"/>
                <a:ext cx="641725" cy="463072"/>
              </a:xfrm>
              <a:prstGeom prst="cube">
                <a:avLst>
                  <a:gd name="adj" fmla="val 60849"/>
                </a:avLst>
              </a:prstGeom>
              <a:solidFill>
                <a:sysClr val="window" lastClr="FFFFFF">
                  <a:lumMod val="85000"/>
                </a:sysClr>
              </a:solidFill>
              <a:ln w="25400" cap="flat" cmpd="sng" algn="ctr">
                <a:solidFill>
                  <a:sysClr val="windowText" lastClr="000000"/>
                </a:solidFill>
                <a:prstDash val="solid"/>
              </a:ln>
              <a:effectLst/>
            </p:spPr>
            <p:txBody>
              <a:bodyPr anchor="ctr"/>
              <a:lstStyle/>
              <a:p>
                <a:pPr algn="ctr" eaLnBrk="1" hangingPunct="1">
                  <a:defRPr/>
                </a:pPr>
                <a:endParaRPr lang="zh-CN" altLang="en-US" sz="1600" kern="0">
                  <a:solidFill>
                    <a:sysClr val="windowText" lastClr="000000"/>
                  </a:solidFill>
                  <a:latin typeface="Calibri"/>
                </a:endParaRPr>
              </a:p>
            </p:txBody>
          </p:sp>
          <p:sp>
            <p:nvSpPr>
              <p:cNvPr id="39" name="立方体 38"/>
              <p:cNvSpPr/>
              <p:nvPr/>
            </p:nvSpPr>
            <p:spPr>
              <a:xfrm rot="16200000">
                <a:off x="735105" y="945088"/>
                <a:ext cx="641725" cy="463072"/>
              </a:xfrm>
              <a:prstGeom prst="cube">
                <a:avLst>
                  <a:gd name="adj" fmla="val 60849"/>
                </a:avLst>
              </a:prstGeom>
              <a:solidFill>
                <a:sysClr val="window" lastClr="FFFFFF">
                  <a:lumMod val="85000"/>
                </a:sysClr>
              </a:solidFill>
              <a:ln w="25400" cap="flat" cmpd="sng" algn="ctr">
                <a:solidFill>
                  <a:sysClr val="windowText" lastClr="000000"/>
                </a:solidFill>
                <a:prstDash val="solid"/>
              </a:ln>
              <a:effectLst/>
            </p:spPr>
            <p:txBody>
              <a:bodyPr anchor="ctr"/>
              <a:lstStyle/>
              <a:p>
                <a:pPr algn="ctr" eaLnBrk="1" hangingPunct="1">
                  <a:defRPr/>
                </a:pPr>
                <a:endParaRPr lang="zh-CN" altLang="en-US" sz="1600" kern="0">
                  <a:solidFill>
                    <a:sysClr val="windowText" lastClr="000000"/>
                  </a:solidFill>
                  <a:latin typeface="Calibri"/>
                </a:endParaRPr>
              </a:p>
            </p:txBody>
          </p:sp>
        </p:grpSp>
        <p:grpSp>
          <p:nvGrpSpPr>
            <p:cNvPr id="80917" name="组合 40"/>
            <p:cNvGrpSpPr>
              <a:grpSpLocks/>
            </p:cNvGrpSpPr>
            <p:nvPr/>
          </p:nvGrpSpPr>
          <p:grpSpPr bwMode="auto">
            <a:xfrm>
              <a:off x="5490935" y="2777454"/>
              <a:ext cx="1152767" cy="705776"/>
              <a:chOff x="2786050" y="500042"/>
              <a:chExt cx="1742503" cy="1066838"/>
            </a:xfrm>
          </p:grpSpPr>
          <p:sp>
            <p:nvSpPr>
              <p:cNvPr id="29" name="立方体 28"/>
              <p:cNvSpPr/>
              <p:nvPr/>
            </p:nvSpPr>
            <p:spPr>
              <a:xfrm rot="16200000">
                <a:off x="3390922" y="430056"/>
                <a:ext cx="533621" cy="1741642"/>
              </a:xfrm>
              <a:prstGeom prst="cube">
                <a:avLst>
                  <a:gd name="adj" fmla="val 65722"/>
                </a:avLst>
              </a:prstGeom>
              <a:solidFill>
                <a:sysClr val="window" lastClr="FFFFFF">
                  <a:lumMod val="85000"/>
                </a:sysClr>
              </a:solidFill>
              <a:ln w="25400" cap="flat" cmpd="sng" algn="ctr">
                <a:solidFill>
                  <a:sysClr val="windowText" lastClr="000000"/>
                </a:solidFill>
                <a:prstDash val="solid"/>
              </a:ln>
              <a:effectLst/>
            </p:spPr>
            <p:txBody>
              <a:bodyPr anchor="ctr"/>
              <a:lstStyle/>
              <a:p>
                <a:pPr algn="ctr" eaLnBrk="1" hangingPunct="1">
                  <a:defRPr/>
                </a:pPr>
                <a:endParaRPr lang="zh-CN" altLang="en-US" sz="1600" kern="0">
                  <a:solidFill>
                    <a:sysClr val="windowText" lastClr="000000"/>
                  </a:solidFill>
                  <a:latin typeface="Calibri"/>
                </a:endParaRPr>
              </a:p>
            </p:txBody>
          </p:sp>
          <p:sp>
            <p:nvSpPr>
              <p:cNvPr id="30" name="立方体 29"/>
              <p:cNvSpPr/>
              <p:nvPr/>
            </p:nvSpPr>
            <p:spPr>
              <a:xfrm rot="16200000">
                <a:off x="3212866" y="74491"/>
                <a:ext cx="604923" cy="1456833"/>
              </a:xfrm>
              <a:prstGeom prst="cube">
                <a:avLst>
                  <a:gd name="adj" fmla="val 11159"/>
                </a:avLst>
              </a:prstGeom>
              <a:solidFill>
                <a:sysClr val="window" lastClr="FFFFFF">
                  <a:lumMod val="85000"/>
                </a:sysClr>
              </a:solidFill>
              <a:ln w="25400" cap="flat" cmpd="sng" algn="ctr">
                <a:solidFill>
                  <a:sysClr val="windowText" lastClr="000000"/>
                </a:solidFill>
                <a:prstDash val="solid"/>
              </a:ln>
              <a:effectLst/>
            </p:spPr>
            <p:txBody>
              <a:bodyPr anchor="ctr"/>
              <a:lstStyle/>
              <a:p>
                <a:pPr algn="ctr" eaLnBrk="1" hangingPunct="1">
                  <a:defRPr/>
                </a:pPr>
                <a:endParaRPr lang="zh-CN" altLang="en-US" sz="1600" kern="0">
                  <a:solidFill>
                    <a:sysClr val="windowText" lastClr="000000"/>
                  </a:solidFill>
                  <a:latin typeface="Calibri"/>
                </a:endParaRPr>
              </a:p>
            </p:txBody>
          </p:sp>
          <p:sp>
            <p:nvSpPr>
              <p:cNvPr id="31" name="立方体 30"/>
              <p:cNvSpPr/>
              <p:nvPr/>
            </p:nvSpPr>
            <p:spPr>
              <a:xfrm rot="16200000">
                <a:off x="3976155" y="838182"/>
                <a:ext cx="641725" cy="463072"/>
              </a:xfrm>
              <a:prstGeom prst="cube">
                <a:avLst>
                  <a:gd name="adj" fmla="val 60849"/>
                </a:avLst>
              </a:prstGeom>
              <a:solidFill>
                <a:sysClr val="window" lastClr="FFFFFF">
                  <a:lumMod val="85000"/>
                </a:sysClr>
              </a:solidFill>
              <a:ln w="25400" cap="flat" cmpd="sng" algn="ctr">
                <a:solidFill>
                  <a:sysClr val="windowText" lastClr="000000"/>
                </a:solidFill>
                <a:prstDash val="solid"/>
              </a:ln>
              <a:effectLst/>
            </p:spPr>
            <p:txBody>
              <a:bodyPr anchor="ctr"/>
              <a:lstStyle/>
              <a:p>
                <a:pPr algn="ctr" eaLnBrk="1" hangingPunct="1">
                  <a:defRPr/>
                </a:pPr>
                <a:endParaRPr lang="zh-CN" altLang="en-US" sz="1600" kern="0">
                  <a:solidFill>
                    <a:sysClr val="windowText" lastClr="000000"/>
                  </a:solidFill>
                  <a:latin typeface="Calibri"/>
                </a:endParaRPr>
              </a:p>
            </p:txBody>
          </p:sp>
          <p:sp>
            <p:nvSpPr>
              <p:cNvPr id="32" name="立方体 31"/>
              <p:cNvSpPr/>
              <p:nvPr/>
            </p:nvSpPr>
            <p:spPr>
              <a:xfrm rot="16200000">
                <a:off x="3372727" y="839207"/>
                <a:ext cx="641725" cy="461024"/>
              </a:xfrm>
              <a:prstGeom prst="cube">
                <a:avLst>
                  <a:gd name="adj" fmla="val 60849"/>
                </a:avLst>
              </a:prstGeom>
              <a:solidFill>
                <a:sysClr val="window" lastClr="FFFFFF">
                  <a:lumMod val="85000"/>
                </a:sysClr>
              </a:solidFill>
              <a:ln w="25400" cap="flat" cmpd="sng" algn="ctr">
                <a:solidFill>
                  <a:sysClr val="windowText" lastClr="000000"/>
                </a:solidFill>
                <a:prstDash val="solid"/>
              </a:ln>
              <a:effectLst/>
            </p:spPr>
            <p:txBody>
              <a:bodyPr anchor="ctr"/>
              <a:lstStyle/>
              <a:p>
                <a:pPr algn="ctr" eaLnBrk="1" hangingPunct="1">
                  <a:defRPr/>
                </a:pPr>
                <a:endParaRPr lang="zh-CN" altLang="en-US" sz="1600" kern="0">
                  <a:solidFill>
                    <a:sysClr val="windowText" lastClr="000000"/>
                  </a:solidFill>
                  <a:latin typeface="Calibri"/>
                </a:endParaRPr>
              </a:p>
            </p:txBody>
          </p:sp>
          <p:sp>
            <p:nvSpPr>
              <p:cNvPr id="33" name="立方体 32"/>
              <p:cNvSpPr/>
              <p:nvPr/>
            </p:nvSpPr>
            <p:spPr>
              <a:xfrm rot="16200000">
                <a:off x="2768276" y="839207"/>
                <a:ext cx="641725" cy="461022"/>
              </a:xfrm>
              <a:prstGeom prst="cube">
                <a:avLst>
                  <a:gd name="adj" fmla="val 60849"/>
                </a:avLst>
              </a:prstGeom>
              <a:solidFill>
                <a:sysClr val="window" lastClr="FFFFFF">
                  <a:lumMod val="85000"/>
                </a:sysClr>
              </a:solidFill>
              <a:ln w="25400" cap="flat" cmpd="sng" algn="ctr">
                <a:solidFill>
                  <a:sysClr val="windowText" lastClr="000000"/>
                </a:solidFill>
                <a:prstDash val="solid"/>
              </a:ln>
              <a:effectLst/>
            </p:spPr>
            <p:txBody>
              <a:bodyPr anchor="ctr"/>
              <a:lstStyle/>
              <a:p>
                <a:pPr algn="ctr" eaLnBrk="1" hangingPunct="1">
                  <a:defRPr/>
                </a:pPr>
                <a:endParaRPr lang="zh-CN" altLang="en-US" sz="1600" kern="0">
                  <a:solidFill>
                    <a:sysClr val="windowText" lastClr="000000"/>
                  </a:solidFill>
                  <a:latin typeface="Calibri"/>
                </a:endParaRPr>
              </a:p>
            </p:txBody>
          </p:sp>
          <p:sp>
            <p:nvSpPr>
              <p:cNvPr id="34" name="立方体 33"/>
              <p:cNvSpPr/>
              <p:nvPr/>
            </p:nvSpPr>
            <p:spPr>
              <a:xfrm rot="16200000">
                <a:off x="3462430" y="-32056"/>
                <a:ext cx="462319" cy="1669927"/>
              </a:xfrm>
              <a:prstGeom prst="cube">
                <a:avLst>
                  <a:gd name="adj" fmla="val 60485"/>
                </a:avLst>
              </a:prstGeom>
              <a:solidFill>
                <a:sysClr val="window" lastClr="FFFFFF">
                  <a:lumMod val="85000"/>
                </a:sysClr>
              </a:solidFill>
              <a:ln w="25400" cap="flat" cmpd="sng" algn="ctr">
                <a:solidFill>
                  <a:sysClr val="windowText" lastClr="000000"/>
                </a:solidFill>
                <a:prstDash val="solid"/>
              </a:ln>
              <a:effectLst/>
            </p:spPr>
            <p:txBody>
              <a:bodyPr anchor="ctr"/>
              <a:lstStyle/>
              <a:p>
                <a:pPr algn="ctr" eaLnBrk="1" hangingPunct="1">
                  <a:defRPr/>
                </a:pPr>
                <a:endParaRPr lang="zh-CN" altLang="en-US" sz="1600" kern="0">
                  <a:solidFill>
                    <a:sysClr val="windowText" lastClr="000000"/>
                  </a:solidFill>
                  <a:latin typeface="Calibri"/>
                </a:endParaRPr>
              </a:p>
            </p:txBody>
          </p:sp>
        </p:grpSp>
        <p:cxnSp>
          <p:nvCxnSpPr>
            <p:cNvPr id="80918" name="直接连接符 20"/>
            <p:cNvCxnSpPr>
              <a:cxnSpLocks noChangeShapeType="1"/>
            </p:cNvCxnSpPr>
            <p:nvPr/>
          </p:nvCxnSpPr>
          <p:spPr bwMode="auto">
            <a:xfrm>
              <a:off x="1804623" y="2493891"/>
              <a:ext cx="519864" cy="1051"/>
            </a:xfrm>
            <a:prstGeom prst="line">
              <a:avLst/>
            </a:prstGeom>
            <a:noFill/>
            <a:ln w="44450" algn="ctr">
              <a:solidFill>
                <a:srgbClr val="FF0000"/>
              </a:solidFill>
              <a:round/>
              <a:headEnd/>
              <a:tailEnd/>
            </a:ln>
            <a:extLst>
              <a:ext uri="{909E8E84-426E-40DD-AFC4-6F175D3DCCD1}">
                <a14:hiddenFill xmlns:a14="http://schemas.microsoft.com/office/drawing/2010/main">
                  <a:noFill/>
                </a14:hiddenFill>
              </a:ext>
            </a:extLst>
          </p:spPr>
        </p:cxnSp>
        <p:cxnSp>
          <p:nvCxnSpPr>
            <p:cNvPr id="80919" name="直接连接符 21"/>
            <p:cNvCxnSpPr>
              <a:cxnSpLocks noChangeShapeType="1"/>
            </p:cNvCxnSpPr>
            <p:nvPr/>
          </p:nvCxnSpPr>
          <p:spPr bwMode="auto">
            <a:xfrm>
              <a:off x="1804623" y="3013756"/>
              <a:ext cx="661646" cy="1051"/>
            </a:xfrm>
            <a:prstGeom prst="line">
              <a:avLst/>
            </a:prstGeom>
            <a:noFill/>
            <a:ln w="44450" algn="ctr">
              <a:solidFill>
                <a:srgbClr val="FF0000"/>
              </a:solidFill>
              <a:round/>
              <a:headEnd/>
              <a:tailEnd/>
            </a:ln>
            <a:extLst>
              <a:ext uri="{909E8E84-426E-40DD-AFC4-6F175D3DCCD1}">
                <a14:hiddenFill xmlns:a14="http://schemas.microsoft.com/office/drawing/2010/main">
                  <a:noFill/>
                </a14:hiddenFill>
              </a:ext>
            </a:extLst>
          </p:spPr>
        </p:cxnSp>
        <p:cxnSp>
          <p:nvCxnSpPr>
            <p:cNvPr id="80920" name="直接连接符 22"/>
            <p:cNvCxnSpPr>
              <a:cxnSpLocks noChangeShapeType="1"/>
            </p:cNvCxnSpPr>
            <p:nvPr/>
          </p:nvCxnSpPr>
          <p:spPr bwMode="auto">
            <a:xfrm>
              <a:off x="1804623" y="3533620"/>
              <a:ext cx="2221239" cy="1051"/>
            </a:xfrm>
            <a:prstGeom prst="line">
              <a:avLst/>
            </a:prstGeom>
            <a:noFill/>
            <a:ln w="44450" algn="ctr">
              <a:solidFill>
                <a:srgbClr val="FF0000"/>
              </a:solidFill>
              <a:round/>
              <a:headEnd/>
              <a:tailEnd/>
            </a:ln>
            <a:extLst>
              <a:ext uri="{909E8E84-426E-40DD-AFC4-6F175D3DCCD1}">
                <a14:hiddenFill xmlns:a14="http://schemas.microsoft.com/office/drawing/2010/main">
                  <a:noFill/>
                </a14:hiddenFill>
              </a:ext>
            </a:extLst>
          </p:spPr>
        </p:cxnSp>
        <p:cxnSp>
          <p:nvCxnSpPr>
            <p:cNvPr id="80921" name="直接连接符 23"/>
            <p:cNvCxnSpPr>
              <a:cxnSpLocks noChangeShapeType="1"/>
            </p:cNvCxnSpPr>
            <p:nvPr/>
          </p:nvCxnSpPr>
          <p:spPr bwMode="auto">
            <a:xfrm rot="5400000">
              <a:off x="3340586" y="2753824"/>
              <a:ext cx="519865" cy="1051"/>
            </a:xfrm>
            <a:prstGeom prst="line">
              <a:avLst/>
            </a:prstGeom>
            <a:noFill/>
            <a:ln w="44450" algn="ctr">
              <a:solidFill>
                <a:srgbClr val="FF0000"/>
              </a:solidFill>
              <a:round/>
              <a:headEnd/>
              <a:tailEnd/>
            </a:ln>
            <a:extLst>
              <a:ext uri="{909E8E84-426E-40DD-AFC4-6F175D3DCCD1}">
                <a14:hiddenFill xmlns:a14="http://schemas.microsoft.com/office/drawing/2010/main">
                  <a:noFill/>
                </a14:hiddenFill>
              </a:ext>
            </a:extLst>
          </p:spPr>
        </p:cxnSp>
        <p:cxnSp>
          <p:nvCxnSpPr>
            <p:cNvPr id="80922" name="直接箭头连接符 24"/>
            <p:cNvCxnSpPr>
              <a:cxnSpLocks noChangeShapeType="1"/>
            </p:cNvCxnSpPr>
            <p:nvPr/>
          </p:nvCxnSpPr>
          <p:spPr bwMode="auto">
            <a:xfrm>
              <a:off x="3600518" y="2777454"/>
              <a:ext cx="283562" cy="1051"/>
            </a:xfrm>
            <a:prstGeom prst="straightConnector1">
              <a:avLst/>
            </a:prstGeom>
            <a:noFill/>
            <a:ln w="4445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6" name="矩形 25"/>
            <p:cNvSpPr/>
            <p:nvPr/>
          </p:nvSpPr>
          <p:spPr>
            <a:xfrm>
              <a:off x="1142977" y="2254275"/>
              <a:ext cx="928536" cy="398671"/>
            </a:xfrm>
            <a:prstGeom prst="rect">
              <a:avLst/>
            </a:prstGeom>
            <a:solidFill>
              <a:sysClr val="window" lastClr="FFFFFF"/>
            </a:solidFill>
            <a:ln w="25400" cap="flat" cmpd="sng" algn="ctr">
              <a:solidFill>
                <a:sysClr val="windowText" lastClr="000000"/>
              </a:solidFill>
              <a:prstDash val="solid"/>
            </a:ln>
            <a:effectLst/>
          </p:spPr>
          <p:txBody>
            <a:bodyPr anchor="ctr"/>
            <a:lstStyle/>
            <a:p>
              <a:pPr algn="ctr" eaLnBrk="1" hangingPunct="1">
                <a:defRPr/>
              </a:pPr>
              <a:r>
                <a:rPr lang="en-US" altLang="zh-CN" sz="1600" kern="0" dirty="0">
                  <a:solidFill>
                    <a:sysClr val="windowText" lastClr="000000"/>
                  </a:solidFill>
                  <a:latin typeface="Calibri"/>
                </a:rPr>
                <a:t>Get 1 A</a:t>
              </a:r>
              <a:endParaRPr lang="zh-CN" altLang="en-US" sz="1600" kern="0" dirty="0">
                <a:solidFill>
                  <a:sysClr val="windowText" lastClr="000000"/>
                </a:solidFill>
                <a:latin typeface="Calibri"/>
              </a:endParaRPr>
            </a:p>
          </p:txBody>
        </p:sp>
        <p:sp>
          <p:nvSpPr>
            <p:cNvPr id="27" name="矩形 17"/>
            <p:cNvSpPr/>
            <p:nvPr/>
          </p:nvSpPr>
          <p:spPr>
            <a:xfrm>
              <a:off x="1142977" y="2795981"/>
              <a:ext cx="928536" cy="398671"/>
            </a:xfrm>
            <a:prstGeom prst="rect">
              <a:avLst/>
            </a:prstGeom>
            <a:solidFill>
              <a:sysClr val="window" lastClr="FFFFFF"/>
            </a:solidFill>
            <a:ln w="25400" cap="flat" cmpd="sng" algn="ctr">
              <a:solidFill>
                <a:sysClr val="windowText" lastClr="000000"/>
              </a:solidFill>
              <a:prstDash val="solid"/>
            </a:ln>
            <a:effectLst/>
          </p:spPr>
          <p:txBody>
            <a:bodyPr anchor="ctr"/>
            <a:lstStyle/>
            <a:p>
              <a:pPr algn="ctr" eaLnBrk="1" hangingPunct="1">
                <a:defRPr/>
              </a:pPr>
              <a:r>
                <a:rPr lang="en-US" altLang="zh-CN" sz="1600" kern="0" dirty="0">
                  <a:solidFill>
                    <a:sysClr val="windowText" lastClr="000000"/>
                  </a:solidFill>
                  <a:latin typeface="Calibri"/>
                </a:rPr>
                <a:t>Get 3 B</a:t>
              </a:r>
              <a:endParaRPr lang="zh-CN" altLang="en-US" sz="1600" kern="0" dirty="0">
                <a:solidFill>
                  <a:sysClr val="windowText" lastClr="000000"/>
                </a:solidFill>
                <a:latin typeface="Calibri"/>
              </a:endParaRPr>
            </a:p>
          </p:txBody>
        </p:sp>
        <p:sp>
          <p:nvSpPr>
            <p:cNvPr id="28" name="矩形 18"/>
            <p:cNvSpPr/>
            <p:nvPr/>
          </p:nvSpPr>
          <p:spPr>
            <a:xfrm>
              <a:off x="1142977" y="3316383"/>
              <a:ext cx="928536" cy="398671"/>
            </a:xfrm>
            <a:prstGeom prst="rect">
              <a:avLst/>
            </a:prstGeom>
            <a:solidFill>
              <a:sysClr val="window" lastClr="FFFFFF"/>
            </a:solidFill>
            <a:ln w="25400" cap="flat" cmpd="sng" algn="ctr">
              <a:solidFill>
                <a:sysClr val="windowText" lastClr="000000"/>
              </a:solidFill>
              <a:prstDash val="solid"/>
            </a:ln>
            <a:effectLst/>
          </p:spPr>
          <p:txBody>
            <a:bodyPr anchor="ctr"/>
            <a:lstStyle/>
            <a:p>
              <a:pPr algn="ctr" eaLnBrk="1" hangingPunct="1">
                <a:defRPr/>
              </a:pPr>
              <a:r>
                <a:rPr lang="en-US" altLang="zh-CN" sz="1600" kern="0" dirty="0">
                  <a:solidFill>
                    <a:sysClr val="windowText" lastClr="000000"/>
                  </a:solidFill>
                  <a:latin typeface="Calibri"/>
                </a:rPr>
                <a:t>Get 1 C</a:t>
              </a:r>
              <a:endParaRPr lang="zh-CN" altLang="en-US" sz="1600" kern="0" dirty="0">
                <a:solidFill>
                  <a:sysClr val="windowText" lastClr="000000"/>
                </a:solidFill>
                <a:latin typeface="Calibri"/>
              </a:endParaRPr>
            </a:p>
          </p:txBody>
        </p:sp>
      </p:grpSp>
      <p:pic>
        <p:nvPicPr>
          <p:cNvPr id="8090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1275" y="1900238"/>
            <a:ext cx="874713"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904" name="矩形 43"/>
          <p:cNvSpPr>
            <a:spLocks noChangeArrowheads="1"/>
          </p:cNvSpPr>
          <p:nvPr/>
        </p:nvSpPr>
        <p:spPr bwMode="auto">
          <a:xfrm>
            <a:off x="609600" y="1714500"/>
            <a:ext cx="7072313" cy="424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ct val="0"/>
              </a:spcBef>
              <a:buClrTx/>
              <a:buSzTx/>
              <a:buFont typeface="Wingdings" panose="05000000000000000000" pitchFamily="2" charset="2"/>
              <a:buChar char="q"/>
            </a:pPr>
            <a:r>
              <a:rPr lang="zh-CN" altLang="en-US" sz="2000" dirty="0">
                <a:latin typeface="黑体" panose="02010609060101010101" pitchFamily="49" charset="-122"/>
                <a:ea typeface="黑体" panose="02010609060101010101" pitchFamily="49" charset="-122"/>
                <a:cs typeface="Times New Roman" panose="02020603050405020304" pitchFamily="18" charset="0"/>
              </a:rPr>
              <a:t>以下面的装配过程进行讨论</a:t>
            </a:r>
            <a:endParaRPr lang="en-US" altLang="zh-CN" sz="20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80906" name="矩形 43"/>
          <p:cNvSpPr>
            <a:spLocks noChangeArrowheads="1"/>
          </p:cNvSpPr>
          <p:nvPr/>
        </p:nvSpPr>
        <p:spPr bwMode="auto">
          <a:xfrm>
            <a:off x="588963" y="4525963"/>
            <a:ext cx="7796212"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indent="457200" algn="just" eaLnBrk="1" hangingPunct="1">
              <a:lnSpc>
                <a:spcPct val="125000"/>
              </a:lnSpc>
              <a:spcBef>
                <a:spcPct val="0"/>
              </a:spcBef>
              <a:buClrTx/>
              <a:buSzTx/>
              <a:buFont typeface="Wingdings" panose="05000000000000000000" pitchFamily="2" charset="2"/>
              <a:buNone/>
            </a:pPr>
            <a:r>
              <a:rPr lang="zh-CN" altLang="en-US"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如图所示，该装配过程有三种物料参与</a:t>
            </a:r>
            <a:r>
              <a:rPr lang="en-US" altLang="zh-CN"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((1A+3B)+1C)</a:t>
            </a:r>
            <a:r>
              <a:rPr lang="zh-CN" altLang="en-US"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。在装配之前，需要先核对员工及物料实时情况</a:t>
            </a:r>
            <a:r>
              <a:rPr lang="en-US" altLang="zh-CN"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(T1,T3)</a:t>
            </a:r>
            <a:r>
              <a:rPr lang="zh-CN" altLang="en-US"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，如果员工正确且物料充足，则可以依次完成装配任务</a:t>
            </a:r>
            <a:r>
              <a:rPr lang="en-US" altLang="zh-CN"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(T7,T8)</a:t>
            </a:r>
            <a:r>
              <a:rPr lang="zh-CN" altLang="en-US"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；否则，需要调配正确的员工</a:t>
            </a:r>
            <a:r>
              <a:rPr lang="en-US" altLang="zh-CN"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(T2)</a:t>
            </a:r>
            <a:r>
              <a:rPr lang="zh-CN" altLang="en-US"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或者补充物料</a:t>
            </a:r>
            <a:r>
              <a:rPr lang="en-US" altLang="zh-CN"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(T4,T5,T6)</a:t>
            </a:r>
          </a:p>
        </p:txBody>
      </p:sp>
      <p:sp>
        <p:nvSpPr>
          <p:cNvPr id="45"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3.</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基于分层时间着色</a:t>
            </a: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Petri</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网的关键事件建模</a:t>
            </a:r>
          </a:p>
        </p:txBody>
      </p:sp>
    </p:spTree>
    <p:extLst>
      <p:ext uri="{BB962C8B-B14F-4D97-AF65-F5344CB8AC3E}">
        <p14:creationId xmlns:p14="http://schemas.microsoft.com/office/powerpoint/2010/main" val="976580680"/>
      </p:ext>
    </p:extLst>
  </p:cSld>
  <p:clrMapOvr>
    <a:masterClrMapping/>
  </p:clrMapOvr>
  <p:transition>
    <p:push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w="3175" cap="flat" cmpd="sng" algn="ctr">
            <a:noFill/>
            <a:prstDash val="solid"/>
            <a:miter lim="800000"/>
            <a:headEnd/>
            <a:tailEnd/>
          </a:ln>
          <a:effectLst>
            <a:prstShdw prst="shdw17" dist="17961" dir="2700000">
              <a:schemeClr val="accent1">
                <a:gamma/>
                <a:shade val="60000"/>
                <a:invGamma/>
                <a:alpha val="50000"/>
              </a:schemeClr>
            </a:prstShdw>
          </a:effectLst>
        </p:spPr>
        <p:txBody>
          <a:bodyPr wrap="none" anchor="ctr">
            <a:spAutoFit/>
          </a:bodyPr>
          <a:lstStyle/>
          <a:p>
            <a:pPr algn="ctr" eaLnBrk="1" hangingPunct="1">
              <a:defRPr/>
            </a:pPr>
            <a:endParaRPr lang="zh-CN" altLang="en-US">
              <a:solidFill>
                <a:srgbClr val="163794"/>
              </a:solidFill>
              <a:latin typeface="Arial" charset="0"/>
            </a:endParaRPr>
          </a:p>
        </p:txBody>
      </p:sp>
      <p:sp>
        <p:nvSpPr>
          <p:cNvPr id="5" name="Rectangle 2"/>
          <p:cNvSpPr>
            <a:spLocks noChangeArrowheads="1"/>
          </p:cNvSpPr>
          <p:nvPr/>
        </p:nvSpPr>
        <p:spPr bwMode="auto">
          <a:xfrm>
            <a:off x="0" y="0"/>
            <a:ext cx="9144000" cy="0"/>
          </a:xfrm>
          <a:prstGeom prst="rect">
            <a:avLst/>
          </a:prstGeom>
          <a:noFill/>
          <a:ln w="3175" cap="flat" cmpd="sng" algn="ctr">
            <a:noFill/>
            <a:prstDash val="solid"/>
            <a:miter lim="800000"/>
            <a:headEnd/>
            <a:tailEnd/>
          </a:ln>
          <a:effectLst>
            <a:prstShdw prst="shdw17" dist="17961" dir="2700000">
              <a:schemeClr val="accent1">
                <a:gamma/>
                <a:shade val="60000"/>
                <a:invGamma/>
                <a:alpha val="50000"/>
              </a:schemeClr>
            </a:prstShdw>
          </a:effectLst>
        </p:spPr>
        <p:txBody>
          <a:bodyPr wrap="none" anchor="ctr">
            <a:spAutoFit/>
          </a:bodyPr>
          <a:lstStyle/>
          <a:p>
            <a:pPr algn="ctr" eaLnBrk="1" hangingPunct="1">
              <a:defRPr/>
            </a:pPr>
            <a:endParaRPr lang="zh-CN" altLang="en-US">
              <a:solidFill>
                <a:srgbClr val="163794"/>
              </a:solidFill>
              <a:latin typeface="Arial" charset="0"/>
            </a:endParaRPr>
          </a:p>
        </p:txBody>
      </p:sp>
      <p:sp>
        <p:nvSpPr>
          <p:cNvPr id="138242" name="Rectangle 2"/>
          <p:cNvSpPr>
            <a:spLocks noChangeArrowheads="1"/>
          </p:cNvSpPr>
          <p:nvPr/>
        </p:nvSpPr>
        <p:spPr bwMode="auto">
          <a:xfrm>
            <a:off x="0" y="0"/>
            <a:ext cx="9144000" cy="0"/>
          </a:xfrm>
          <a:prstGeom prst="rect">
            <a:avLst/>
          </a:prstGeom>
          <a:noFill/>
          <a:ln w="3175" cap="flat" cmpd="sng" algn="ctr">
            <a:noFill/>
            <a:prstDash val="solid"/>
            <a:miter lim="800000"/>
            <a:headEnd/>
            <a:tailEnd/>
          </a:ln>
          <a:effectLst>
            <a:prstShdw prst="shdw17" dist="17961" dir="2700000">
              <a:schemeClr val="accent1">
                <a:gamma/>
                <a:shade val="60000"/>
                <a:invGamma/>
                <a:alpha val="50000"/>
              </a:schemeClr>
            </a:prstShdw>
          </a:effectLst>
        </p:spPr>
        <p:txBody>
          <a:bodyPr wrap="none" anchor="ctr">
            <a:spAutoFit/>
          </a:bodyPr>
          <a:lstStyle/>
          <a:p>
            <a:pPr algn="ctr" eaLnBrk="1" hangingPunct="1">
              <a:defRPr/>
            </a:pPr>
            <a:endParaRPr lang="zh-CN" altLang="en-US">
              <a:solidFill>
                <a:srgbClr val="163794"/>
              </a:solidFill>
              <a:latin typeface="Arial" charset="0"/>
            </a:endParaRPr>
          </a:p>
        </p:txBody>
      </p:sp>
      <p:sp>
        <p:nvSpPr>
          <p:cNvPr id="82949" name="Rectangle 3"/>
          <p:cNvSpPr>
            <a:spLocks noChangeArrowheads="1"/>
          </p:cNvSpPr>
          <p:nvPr/>
        </p:nvSpPr>
        <p:spPr bwMode="auto">
          <a:xfrm>
            <a:off x="255588" y="1147763"/>
            <a:ext cx="84915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Aft>
                <a:spcPct val="20000"/>
              </a:spcAft>
              <a:buClr>
                <a:srgbClr val="FF0000"/>
              </a:buClr>
              <a:buSzTx/>
              <a:buFont typeface="Wingdings" panose="05000000000000000000" pitchFamily="2" charset="2"/>
              <a:buChar char="n"/>
            </a:pPr>
            <a:r>
              <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HTCPN</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建模</a:t>
            </a:r>
            <a:r>
              <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基本事件：加工及装配事件</a:t>
            </a:r>
            <a:endPar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82950" name="直接箭头连接符 43"/>
          <p:cNvCxnSpPr>
            <a:cxnSpLocks noChangeShapeType="1"/>
            <a:stCxn id="46" idx="6"/>
            <a:endCxn id="60" idx="1"/>
          </p:cNvCxnSpPr>
          <p:nvPr/>
        </p:nvCxnSpPr>
        <p:spPr bwMode="auto">
          <a:xfrm>
            <a:off x="2516188" y="2794000"/>
            <a:ext cx="717550"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cxnSp>
        <p:nvCxnSpPr>
          <p:cNvPr id="82951" name="直接箭头连接符 44"/>
          <p:cNvCxnSpPr>
            <a:cxnSpLocks noChangeShapeType="1"/>
            <a:stCxn id="60" idx="3"/>
            <a:endCxn id="47" idx="2"/>
          </p:cNvCxnSpPr>
          <p:nvPr/>
        </p:nvCxnSpPr>
        <p:spPr bwMode="auto">
          <a:xfrm>
            <a:off x="3268663" y="2794000"/>
            <a:ext cx="830262"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46" name="椭圆 45"/>
          <p:cNvSpPr/>
          <p:nvPr/>
        </p:nvSpPr>
        <p:spPr>
          <a:xfrm>
            <a:off x="2232025" y="2649538"/>
            <a:ext cx="284163" cy="287337"/>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sz="1400" kern="0">
              <a:solidFill>
                <a:prstClr val="white"/>
              </a:solidFill>
              <a:latin typeface="Calibri"/>
            </a:endParaRPr>
          </a:p>
        </p:txBody>
      </p:sp>
      <p:sp>
        <p:nvSpPr>
          <p:cNvPr id="47" name="椭圆 46"/>
          <p:cNvSpPr/>
          <p:nvPr/>
        </p:nvSpPr>
        <p:spPr>
          <a:xfrm>
            <a:off x="4098925" y="2649538"/>
            <a:ext cx="284163" cy="287337"/>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sz="1400" kern="0">
              <a:solidFill>
                <a:prstClr val="white"/>
              </a:solidFill>
              <a:latin typeface="Calibri"/>
            </a:endParaRPr>
          </a:p>
        </p:txBody>
      </p:sp>
      <p:cxnSp>
        <p:nvCxnSpPr>
          <p:cNvPr id="82954" name="直接箭头连接符 47"/>
          <p:cNvCxnSpPr>
            <a:cxnSpLocks noChangeShapeType="1"/>
            <a:stCxn id="61" idx="1"/>
            <a:endCxn id="46" idx="6"/>
          </p:cNvCxnSpPr>
          <p:nvPr/>
        </p:nvCxnSpPr>
        <p:spPr bwMode="auto">
          <a:xfrm flipH="1" flipV="1">
            <a:off x="2516188" y="2794000"/>
            <a:ext cx="722312" cy="66040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cxnSp>
        <p:nvCxnSpPr>
          <p:cNvPr id="82955" name="直接箭头连接符 48"/>
          <p:cNvCxnSpPr>
            <a:cxnSpLocks noChangeShapeType="1"/>
            <a:stCxn id="50" idx="2"/>
            <a:endCxn id="61" idx="3"/>
          </p:cNvCxnSpPr>
          <p:nvPr/>
        </p:nvCxnSpPr>
        <p:spPr bwMode="auto">
          <a:xfrm flipH="1">
            <a:off x="3275013" y="3454400"/>
            <a:ext cx="701675"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50" name="椭圆 49"/>
          <p:cNvSpPr/>
          <p:nvPr/>
        </p:nvSpPr>
        <p:spPr>
          <a:xfrm>
            <a:off x="3976688" y="3309938"/>
            <a:ext cx="284162" cy="287337"/>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sz="1400" kern="0">
              <a:solidFill>
                <a:prstClr val="white"/>
              </a:solidFill>
              <a:latin typeface="Calibri"/>
            </a:endParaRPr>
          </a:p>
        </p:txBody>
      </p:sp>
      <p:cxnSp>
        <p:nvCxnSpPr>
          <p:cNvPr id="82957" name="直接箭头连接符 50"/>
          <p:cNvCxnSpPr>
            <a:cxnSpLocks noChangeShapeType="1"/>
            <a:stCxn id="47" idx="2"/>
            <a:endCxn id="61" idx="3"/>
          </p:cNvCxnSpPr>
          <p:nvPr/>
        </p:nvCxnSpPr>
        <p:spPr bwMode="auto">
          <a:xfrm flipH="1">
            <a:off x="3275013" y="2794000"/>
            <a:ext cx="823912" cy="66040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52" name="椭圆 51"/>
          <p:cNvSpPr/>
          <p:nvPr/>
        </p:nvSpPr>
        <p:spPr>
          <a:xfrm>
            <a:off x="2328863" y="4903788"/>
            <a:ext cx="284162" cy="287337"/>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sz="1400" kern="0">
              <a:solidFill>
                <a:prstClr val="white"/>
              </a:solidFill>
              <a:latin typeface="Calibri"/>
            </a:endParaRPr>
          </a:p>
        </p:txBody>
      </p:sp>
      <p:sp>
        <p:nvSpPr>
          <p:cNvPr id="53" name="椭圆 52"/>
          <p:cNvSpPr/>
          <p:nvPr/>
        </p:nvSpPr>
        <p:spPr>
          <a:xfrm>
            <a:off x="2273300" y="4176713"/>
            <a:ext cx="284163" cy="285750"/>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sz="1400" kern="0">
              <a:solidFill>
                <a:prstClr val="white"/>
              </a:solidFill>
              <a:latin typeface="Calibri"/>
            </a:endParaRPr>
          </a:p>
        </p:txBody>
      </p:sp>
      <p:sp>
        <p:nvSpPr>
          <p:cNvPr id="54" name="椭圆 53"/>
          <p:cNvSpPr/>
          <p:nvPr/>
        </p:nvSpPr>
        <p:spPr>
          <a:xfrm>
            <a:off x="2328863" y="5630863"/>
            <a:ext cx="284162" cy="287337"/>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sz="1400" kern="0">
              <a:solidFill>
                <a:prstClr val="white"/>
              </a:solidFill>
              <a:latin typeface="Calibri"/>
            </a:endParaRPr>
          </a:p>
        </p:txBody>
      </p:sp>
      <p:cxnSp>
        <p:nvCxnSpPr>
          <p:cNvPr id="82961" name="直接箭头连接符 54"/>
          <p:cNvCxnSpPr>
            <a:cxnSpLocks noChangeShapeType="1"/>
            <a:stCxn id="62" idx="1"/>
            <a:endCxn id="53" idx="6"/>
          </p:cNvCxnSpPr>
          <p:nvPr/>
        </p:nvCxnSpPr>
        <p:spPr bwMode="auto">
          <a:xfrm flipH="1" flipV="1">
            <a:off x="2557463" y="4319588"/>
            <a:ext cx="701675" cy="54610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cxnSp>
        <p:nvCxnSpPr>
          <p:cNvPr id="82962" name="直接箭头连接符 55"/>
          <p:cNvCxnSpPr>
            <a:cxnSpLocks noChangeShapeType="1"/>
            <a:stCxn id="62" idx="1"/>
            <a:endCxn id="52" idx="6"/>
          </p:cNvCxnSpPr>
          <p:nvPr/>
        </p:nvCxnSpPr>
        <p:spPr bwMode="auto">
          <a:xfrm flipH="1">
            <a:off x="2613025" y="4865688"/>
            <a:ext cx="646113" cy="180975"/>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cxnSp>
        <p:nvCxnSpPr>
          <p:cNvPr id="82963" name="直接箭头连接符 56"/>
          <p:cNvCxnSpPr>
            <a:cxnSpLocks noChangeShapeType="1"/>
            <a:stCxn id="62" idx="1"/>
            <a:endCxn id="54" idx="6"/>
          </p:cNvCxnSpPr>
          <p:nvPr/>
        </p:nvCxnSpPr>
        <p:spPr bwMode="auto">
          <a:xfrm flipH="1">
            <a:off x="2613025" y="4865688"/>
            <a:ext cx="646113" cy="90805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58" name="椭圆 57"/>
          <p:cNvSpPr/>
          <p:nvPr/>
        </p:nvSpPr>
        <p:spPr>
          <a:xfrm>
            <a:off x="4237038" y="4205288"/>
            <a:ext cx="284162" cy="287337"/>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sz="1400" kern="0">
              <a:solidFill>
                <a:prstClr val="white"/>
              </a:solidFill>
              <a:latin typeface="Calibri"/>
            </a:endParaRPr>
          </a:p>
        </p:txBody>
      </p:sp>
      <p:cxnSp>
        <p:nvCxnSpPr>
          <p:cNvPr id="82965" name="直接箭头连接符 58"/>
          <p:cNvCxnSpPr>
            <a:cxnSpLocks noChangeShapeType="1"/>
            <a:stCxn id="58" idx="2"/>
            <a:endCxn id="62" idx="3"/>
          </p:cNvCxnSpPr>
          <p:nvPr/>
        </p:nvCxnSpPr>
        <p:spPr bwMode="auto">
          <a:xfrm flipH="1">
            <a:off x="3295650" y="4349750"/>
            <a:ext cx="941388" cy="515938"/>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60" name="圆角矩形 59"/>
          <p:cNvSpPr/>
          <p:nvPr/>
        </p:nvSpPr>
        <p:spPr>
          <a:xfrm>
            <a:off x="3233738" y="2573338"/>
            <a:ext cx="34925" cy="439737"/>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sz="1400" kern="0">
              <a:solidFill>
                <a:prstClr val="white"/>
              </a:solidFill>
              <a:latin typeface="Calibri"/>
            </a:endParaRPr>
          </a:p>
        </p:txBody>
      </p:sp>
      <p:sp>
        <p:nvSpPr>
          <p:cNvPr id="61" name="圆角矩形 60"/>
          <p:cNvSpPr/>
          <p:nvPr/>
        </p:nvSpPr>
        <p:spPr>
          <a:xfrm>
            <a:off x="3238500" y="3233738"/>
            <a:ext cx="36513" cy="439737"/>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sz="1400" kern="0">
              <a:solidFill>
                <a:prstClr val="white"/>
              </a:solidFill>
              <a:latin typeface="Calibri"/>
            </a:endParaRPr>
          </a:p>
        </p:txBody>
      </p:sp>
      <p:sp>
        <p:nvSpPr>
          <p:cNvPr id="62" name="圆角矩形 61"/>
          <p:cNvSpPr/>
          <p:nvPr/>
        </p:nvSpPr>
        <p:spPr>
          <a:xfrm>
            <a:off x="3259138" y="4645025"/>
            <a:ext cx="36512" cy="441325"/>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sz="1400" kern="0">
              <a:solidFill>
                <a:prstClr val="white"/>
              </a:solidFill>
              <a:latin typeface="Calibri"/>
            </a:endParaRPr>
          </a:p>
        </p:txBody>
      </p:sp>
      <p:sp>
        <p:nvSpPr>
          <p:cNvPr id="63" name="椭圆 62"/>
          <p:cNvSpPr/>
          <p:nvPr/>
        </p:nvSpPr>
        <p:spPr>
          <a:xfrm>
            <a:off x="4862513" y="5013325"/>
            <a:ext cx="284162" cy="287338"/>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sz="1400" kern="0">
              <a:solidFill>
                <a:prstClr val="white"/>
              </a:solidFill>
              <a:latin typeface="Calibri"/>
            </a:endParaRPr>
          </a:p>
        </p:txBody>
      </p:sp>
      <p:cxnSp>
        <p:nvCxnSpPr>
          <p:cNvPr id="82970" name="直接箭头连接符 63"/>
          <p:cNvCxnSpPr>
            <a:cxnSpLocks noChangeShapeType="1"/>
            <a:stCxn id="63" idx="2"/>
            <a:endCxn id="62" idx="3"/>
          </p:cNvCxnSpPr>
          <p:nvPr/>
        </p:nvCxnSpPr>
        <p:spPr bwMode="auto">
          <a:xfrm flipH="1" flipV="1">
            <a:off x="3295650" y="4865688"/>
            <a:ext cx="1566863" cy="29210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cxnSp>
        <p:nvCxnSpPr>
          <p:cNvPr id="82971" name="直接箭头连接符 64"/>
          <p:cNvCxnSpPr>
            <a:cxnSpLocks noChangeShapeType="1"/>
            <a:stCxn id="66" idx="1"/>
            <a:endCxn id="50" idx="6"/>
          </p:cNvCxnSpPr>
          <p:nvPr/>
        </p:nvCxnSpPr>
        <p:spPr bwMode="auto">
          <a:xfrm flipH="1">
            <a:off x="4260850" y="3454400"/>
            <a:ext cx="765175"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66" name="圆角矩形 65"/>
          <p:cNvSpPr/>
          <p:nvPr/>
        </p:nvSpPr>
        <p:spPr>
          <a:xfrm>
            <a:off x="5026025" y="3233738"/>
            <a:ext cx="36513" cy="439737"/>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sz="1400" kern="0">
              <a:solidFill>
                <a:prstClr val="white"/>
              </a:solidFill>
              <a:latin typeface="Calibri"/>
            </a:endParaRPr>
          </a:p>
        </p:txBody>
      </p:sp>
      <p:cxnSp>
        <p:nvCxnSpPr>
          <p:cNvPr id="82973" name="直接箭头连接符 66"/>
          <p:cNvCxnSpPr>
            <a:cxnSpLocks noChangeShapeType="1"/>
            <a:stCxn id="66" idx="1"/>
            <a:endCxn id="58" idx="6"/>
          </p:cNvCxnSpPr>
          <p:nvPr/>
        </p:nvCxnSpPr>
        <p:spPr bwMode="auto">
          <a:xfrm flipH="1">
            <a:off x="4521200" y="3454400"/>
            <a:ext cx="504825" cy="89535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68" name="圆角矩形 67"/>
          <p:cNvSpPr/>
          <p:nvPr/>
        </p:nvSpPr>
        <p:spPr>
          <a:xfrm>
            <a:off x="4002088" y="5681663"/>
            <a:ext cx="417512" cy="36512"/>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sz="1400" kern="0">
              <a:solidFill>
                <a:prstClr val="white"/>
              </a:solidFill>
              <a:latin typeface="Calibri"/>
            </a:endParaRPr>
          </a:p>
        </p:txBody>
      </p:sp>
      <p:cxnSp>
        <p:nvCxnSpPr>
          <p:cNvPr id="82975" name="直接箭头连接符 68"/>
          <p:cNvCxnSpPr>
            <a:cxnSpLocks noChangeShapeType="1"/>
            <a:stCxn id="68" idx="0"/>
          </p:cNvCxnSpPr>
          <p:nvPr/>
        </p:nvCxnSpPr>
        <p:spPr bwMode="auto">
          <a:xfrm flipV="1">
            <a:off x="4210050" y="5413375"/>
            <a:ext cx="0" cy="268288"/>
          </a:xfrm>
          <a:prstGeom prst="straightConnector1">
            <a:avLst/>
          </a:prstGeom>
          <a:noFill/>
          <a:ln w="9525" algn="ctr">
            <a:solidFill>
              <a:srgbClr val="000000"/>
            </a:solidFill>
            <a:round/>
            <a:headEnd type="triangle" w="med" len="lg"/>
            <a:tailEnd/>
          </a:ln>
          <a:extLst>
            <a:ext uri="{909E8E84-426E-40DD-AFC4-6F175D3DCCD1}">
              <a14:hiddenFill xmlns:a14="http://schemas.microsoft.com/office/drawing/2010/main">
                <a:noFill/>
              </a14:hiddenFill>
            </a:ext>
          </a:extLst>
        </p:spPr>
      </p:cxnSp>
      <p:cxnSp>
        <p:nvCxnSpPr>
          <p:cNvPr id="82976" name="直接连接符 69"/>
          <p:cNvCxnSpPr>
            <a:cxnSpLocks noChangeShapeType="1"/>
            <a:stCxn id="63" idx="3"/>
          </p:cNvCxnSpPr>
          <p:nvPr/>
        </p:nvCxnSpPr>
        <p:spPr bwMode="auto">
          <a:xfrm flipH="1">
            <a:off x="4210050" y="5259388"/>
            <a:ext cx="693738" cy="153987"/>
          </a:xfrm>
          <a:prstGeom prst="line">
            <a:avLst/>
          </a:prstGeom>
          <a:noFill/>
          <a:ln w="9525" algn="ctr">
            <a:solidFill>
              <a:srgbClr val="000000"/>
            </a:solidFill>
            <a:round/>
            <a:headEnd type="none" w="med" len="lg"/>
            <a:tailEnd/>
          </a:ln>
          <a:extLst>
            <a:ext uri="{909E8E84-426E-40DD-AFC4-6F175D3DCCD1}">
              <a14:hiddenFill xmlns:a14="http://schemas.microsoft.com/office/drawing/2010/main">
                <a:noFill/>
              </a14:hiddenFill>
            </a:ext>
          </a:extLst>
        </p:spPr>
      </p:cxnSp>
      <p:sp>
        <p:nvSpPr>
          <p:cNvPr id="71" name="圆角矩形 70"/>
          <p:cNvSpPr/>
          <p:nvPr/>
        </p:nvSpPr>
        <p:spPr>
          <a:xfrm>
            <a:off x="4786313" y="5681663"/>
            <a:ext cx="415925" cy="36512"/>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sz="1400" kern="0">
              <a:solidFill>
                <a:prstClr val="white"/>
              </a:solidFill>
              <a:latin typeface="Calibri"/>
            </a:endParaRPr>
          </a:p>
        </p:txBody>
      </p:sp>
      <p:cxnSp>
        <p:nvCxnSpPr>
          <p:cNvPr id="82978" name="直接箭头连接符 71"/>
          <p:cNvCxnSpPr>
            <a:cxnSpLocks noChangeShapeType="1"/>
            <a:stCxn id="71" idx="0"/>
            <a:endCxn id="63" idx="4"/>
          </p:cNvCxnSpPr>
          <p:nvPr/>
        </p:nvCxnSpPr>
        <p:spPr bwMode="auto">
          <a:xfrm flipV="1">
            <a:off x="4994275" y="5300663"/>
            <a:ext cx="11113" cy="381000"/>
          </a:xfrm>
          <a:prstGeom prst="straightConnector1">
            <a:avLst/>
          </a:prstGeom>
          <a:noFill/>
          <a:ln w="9525" algn="ctr">
            <a:solidFill>
              <a:srgbClr val="000000"/>
            </a:solidFill>
            <a:round/>
            <a:headEnd type="triangle" w="med" len="lg"/>
            <a:tailEnd/>
          </a:ln>
          <a:extLst>
            <a:ext uri="{909E8E84-426E-40DD-AFC4-6F175D3DCCD1}">
              <a14:hiddenFill xmlns:a14="http://schemas.microsoft.com/office/drawing/2010/main">
                <a:noFill/>
              </a14:hiddenFill>
            </a:ext>
          </a:extLst>
        </p:spPr>
      </p:cxnSp>
      <p:sp>
        <p:nvSpPr>
          <p:cNvPr id="73" name="圆角矩形 72"/>
          <p:cNvSpPr/>
          <p:nvPr/>
        </p:nvSpPr>
        <p:spPr>
          <a:xfrm>
            <a:off x="5575300" y="5681663"/>
            <a:ext cx="415925" cy="36512"/>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sz="1400" kern="0">
              <a:solidFill>
                <a:prstClr val="white"/>
              </a:solidFill>
              <a:latin typeface="Calibri"/>
            </a:endParaRPr>
          </a:p>
        </p:txBody>
      </p:sp>
      <p:cxnSp>
        <p:nvCxnSpPr>
          <p:cNvPr id="82980" name="直接箭头连接符 73"/>
          <p:cNvCxnSpPr>
            <a:cxnSpLocks noChangeShapeType="1"/>
            <a:stCxn id="73" idx="0"/>
          </p:cNvCxnSpPr>
          <p:nvPr/>
        </p:nvCxnSpPr>
        <p:spPr bwMode="auto">
          <a:xfrm flipV="1">
            <a:off x="5783263" y="5413375"/>
            <a:ext cx="0" cy="268288"/>
          </a:xfrm>
          <a:prstGeom prst="straightConnector1">
            <a:avLst/>
          </a:prstGeom>
          <a:noFill/>
          <a:ln w="9525" algn="ctr">
            <a:solidFill>
              <a:srgbClr val="000000"/>
            </a:solidFill>
            <a:round/>
            <a:headEnd type="triangle" w="med" len="lg"/>
            <a:tailEnd/>
          </a:ln>
          <a:extLst>
            <a:ext uri="{909E8E84-426E-40DD-AFC4-6F175D3DCCD1}">
              <a14:hiddenFill xmlns:a14="http://schemas.microsoft.com/office/drawing/2010/main">
                <a:noFill/>
              </a14:hiddenFill>
            </a:ext>
          </a:extLst>
        </p:spPr>
      </p:cxnSp>
      <p:cxnSp>
        <p:nvCxnSpPr>
          <p:cNvPr id="82981" name="直接连接符 74"/>
          <p:cNvCxnSpPr>
            <a:cxnSpLocks noChangeShapeType="1"/>
            <a:stCxn id="63" idx="5"/>
          </p:cNvCxnSpPr>
          <p:nvPr/>
        </p:nvCxnSpPr>
        <p:spPr bwMode="auto">
          <a:xfrm>
            <a:off x="5105400" y="5259388"/>
            <a:ext cx="677863" cy="153987"/>
          </a:xfrm>
          <a:prstGeom prst="line">
            <a:avLst/>
          </a:prstGeom>
          <a:noFill/>
          <a:ln w="9525" algn="ctr">
            <a:solidFill>
              <a:srgbClr val="000000"/>
            </a:solidFill>
            <a:round/>
            <a:headEnd type="none" w="med" len="lg"/>
            <a:tailEnd/>
          </a:ln>
          <a:extLst>
            <a:ext uri="{909E8E84-426E-40DD-AFC4-6F175D3DCCD1}">
              <a14:hiddenFill xmlns:a14="http://schemas.microsoft.com/office/drawing/2010/main">
                <a:noFill/>
              </a14:hiddenFill>
            </a:ext>
          </a:extLst>
        </p:spPr>
      </p:cxnSp>
      <p:cxnSp>
        <p:nvCxnSpPr>
          <p:cNvPr id="82982" name="肘形连接符 75"/>
          <p:cNvCxnSpPr>
            <a:cxnSpLocks noChangeShapeType="1"/>
            <a:stCxn id="68" idx="2"/>
            <a:endCxn id="54" idx="4"/>
          </p:cNvCxnSpPr>
          <p:nvPr/>
        </p:nvCxnSpPr>
        <p:spPr bwMode="auto">
          <a:xfrm rot="5400000">
            <a:off x="3240881" y="4949032"/>
            <a:ext cx="200025" cy="1738312"/>
          </a:xfrm>
          <a:prstGeom prst="bentConnector3">
            <a:avLst>
              <a:gd name="adj1" fmla="val 214398"/>
            </a:avLst>
          </a:prstGeom>
          <a:noFill/>
          <a:ln w="9525" algn="ctr">
            <a:solidFill>
              <a:srgbClr val="000000"/>
            </a:solidFill>
            <a:miter lim="800000"/>
            <a:headEnd type="none" w="med" len="lg"/>
            <a:tailEnd type="triangle" w="med" len="lg"/>
          </a:ln>
          <a:extLst>
            <a:ext uri="{909E8E84-426E-40DD-AFC4-6F175D3DCCD1}">
              <a14:hiddenFill xmlns:a14="http://schemas.microsoft.com/office/drawing/2010/main">
                <a:noFill/>
              </a14:hiddenFill>
            </a:ext>
          </a:extLst>
        </p:spPr>
      </p:cxnSp>
      <p:cxnSp>
        <p:nvCxnSpPr>
          <p:cNvPr id="82983" name="肘形连接符 254"/>
          <p:cNvCxnSpPr>
            <a:cxnSpLocks noChangeShapeType="1"/>
            <a:stCxn id="71" idx="2"/>
            <a:endCxn id="52" idx="2"/>
          </p:cNvCxnSpPr>
          <p:nvPr/>
        </p:nvCxnSpPr>
        <p:spPr bwMode="auto">
          <a:xfrm rot="5400000" flipH="1">
            <a:off x="3325813" y="4049713"/>
            <a:ext cx="671512" cy="2665412"/>
          </a:xfrm>
          <a:prstGeom prst="bentConnector4">
            <a:avLst>
              <a:gd name="adj1" fmla="val -94519"/>
              <a:gd name="adj2" fmla="val 105667"/>
            </a:avLst>
          </a:prstGeom>
          <a:noFill/>
          <a:ln w="9525" algn="ctr">
            <a:solidFill>
              <a:srgbClr val="000000"/>
            </a:solidFill>
            <a:miter lim="800000"/>
            <a:headEnd type="none" w="med" len="lg"/>
            <a:tailEnd type="triangle" w="med" len="lg"/>
          </a:ln>
          <a:extLst>
            <a:ext uri="{909E8E84-426E-40DD-AFC4-6F175D3DCCD1}">
              <a14:hiddenFill xmlns:a14="http://schemas.microsoft.com/office/drawing/2010/main">
                <a:noFill/>
              </a14:hiddenFill>
            </a:ext>
          </a:extLst>
        </p:spPr>
      </p:cxnSp>
      <p:cxnSp>
        <p:nvCxnSpPr>
          <p:cNvPr id="82984" name="肘形连接符 255"/>
          <p:cNvCxnSpPr>
            <a:cxnSpLocks noChangeShapeType="1"/>
            <a:stCxn id="73" idx="2"/>
            <a:endCxn id="53" idx="2"/>
          </p:cNvCxnSpPr>
          <p:nvPr/>
        </p:nvCxnSpPr>
        <p:spPr bwMode="auto">
          <a:xfrm rot="5400000" flipH="1">
            <a:off x="3328988" y="3263900"/>
            <a:ext cx="1398587" cy="3509963"/>
          </a:xfrm>
          <a:prstGeom prst="bentConnector4">
            <a:avLst>
              <a:gd name="adj1" fmla="val -57671"/>
              <a:gd name="adj2" fmla="val 110037"/>
            </a:avLst>
          </a:prstGeom>
          <a:noFill/>
          <a:ln w="9525" algn="ctr">
            <a:solidFill>
              <a:srgbClr val="000000"/>
            </a:solidFill>
            <a:miter lim="800000"/>
            <a:headEnd type="none" w="med" len="lg"/>
            <a:tailEnd type="triangle" w="med" len="lg"/>
          </a:ln>
          <a:extLst>
            <a:ext uri="{909E8E84-426E-40DD-AFC4-6F175D3DCCD1}">
              <a14:hiddenFill xmlns:a14="http://schemas.microsoft.com/office/drawing/2010/main">
                <a:noFill/>
              </a14:hiddenFill>
            </a:ext>
          </a:extLst>
        </p:spPr>
      </p:cxnSp>
      <p:sp>
        <p:nvSpPr>
          <p:cNvPr id="79" name="椭圆 78"/>
          <p:cNvSpPr/>
          <p:nvPr/>
        </p:nvSpPr>
        <p:spPr>
          <a:xfrm>
            <a:off x="5651500" y="3309938"/>
            <a:ext cx="282575" cy="287337"/>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sz="1400" kern="0">
              <a:solidFill>
                <a:prstClr val="white"/>
              </a:solidFill>
              <a:latin typeface="Calibri"/>
            </a:endParaRPr>
          </a:p>
        </p:txBody>
      </p:sp>
      <p:cxnSp>
        <p:nvCxnSpPr>
          <p:cNvPr id="82986" name="直接箭头连接符 79"/>
          <p:cNvCxnSpPr>
            <a:cxnSpLocks noChangeShapeType="1"/>
            <a:stCxn id="118" idx="2"/>
            <a:endCxn id="79" idx="6"/>
          </p:cNvCxnSpPr>
          <p:nvPr/>
        </p:nvCxnSpPr>
        <p:spPr bwMode="auto">
          <a:xfrm flipH="1">
            <a:off x="5934075" y="3441700"/>
            <a:ext cx="565150" cy="1270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81" name="椭圆 80"/>
          <p:cNvSpPr/>
          <p:nvPr/>
        </p:nvSpPr>
        <p:spPr>
          <a:xfrm>
            <a:off x="5656263" y="4206875"/>
            <a:ext cx="284162" cy="287338"/>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sz="1400" kern="0">
              <a:solidFill>
                <a:prstClr val="white"/>
              </a:solidFill>
              <a:latin typeface="Calibri"/>
            </a:endParaRPr>
          </a:p>
        </p:txBody>
      </p:sp>
      <p:cxnSp>
        <p:nvCxnSpPr>
          <p:cNvPr id="82988" name="直接箭头连接符 136"/>
          <p:cNvCxnSpPr>
            <a:cxnSpLocks noChangeShapeType="1"/>
            <a:stCxn id="81" idx="2"/>
            <a:endCxn id="66" idx="2"/>
          </p:cNvCxnSpPr>
          <p:nvPr/>
        </p:nvCxnSpPr>
        <p:spPr bwMode="auto">
          <a:xfrm flipH="1" flipV="1">
            <a:off x="5045075" y="3673475"/>
            <a:ext cx="611188" cy="676275"/>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cxnSp>
        <p:nvCxnSpPr>
          <p:cNvPr id="82989" name="直接箭头连接符 136"/>
          <p:cNvCxnSpPr>
            <a:cxnSpLocks noChangeShapeType="1"/>
            <a:stCxn id="81" idx="6"/>
            <a:endCxn id="118" idx="3"/>
          </p:cNvCxnSpPr>
          <p:nvPr/>
        </p:nvCxnSpPr>
        <p:spPr bwMode="auto">
          <a:xfrm flipV="1">
            <a:off x="5940425" y="3649663"/>
            <a:ext cx="577850" cy="700087"/>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cxnSp>
        <p:nvCxnSpPr>
          <p:cNvPr id="82990" name="直接箭头连接符 83"/>
          <p:cNvCxnSpPr>
            <a:cxnSpLocks noChangeShapeType="1"/>
            <a:stCxn id="79" idx="2"/>
            <a:endCxn id="66" idx="3"/>
          </p:cNvCxnSpPr>
          <p:nvPr/>
        </p:nvCxnSpPr>
        <p:spPr bwMode="auto">
          <a:xfrm flipH="1">
            <a:off x="5062538" y="3454400"/>
            <a:ext cx="588962"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85" name="椭圆 84"/>
          <p:cNvSpPr/>
          <p:nvPr/>
        </p:nvSpPr>
        <p:spPr>
          <a:xfrm>
            <a:off x="6829425" y="4240213"/>
            <a:ext cx="284163" cy="287337"/>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sz="1400" kern="0">
              <a:solidFill>
                <a:prstClr val="white"/>
              </a:solidFill>
              <a:latin typeface="Calibri"/>
            </a:endParaRPr>
          </a:p>
        </p:txBody>
      </p:sp>
      <p:cxnSp>
        <p:nvCxnSpPr>
          <p:cNvPr id="82992" name="直接箭头连接符 85"/>
          <p:cNvCxnSpPr>
            <a:cxnSpLocks noChangeShapeType="1"/>
            <a:stCxn id="85" idx="0"/>
            <a:endCxn id="118" idx="0"/>
          </p:cNvCxnSpPr>
          <p:nvPr/>
        </p:nvCxnSpPr>
        <p:spPr bwMode="auto">
          <a:xfrm flipH="1" flipV="1">
            <a:off x="6535738" y="3441700"/>
            <a:ext cx="436562" cy="798513"/>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87" name="椭圆 86"/>
          <p:cNvSpPr/>
          <p:nvPr/>
        </p:nvSpPr>
        <p:spPr>
          <a:xfrm>
            <a:off x="1741488" y="3630613"/>
            <a:ext cx="284162" cy="287337"/>
          </a:xfrm>
          <a:prstGeom prst="ellipse">
            <a:avLst/>
          </a:prstGeom>
          <a:noFill/>
          <a:ln w="15875" cap="flat" cmpd="sng" algn="ctr">
            <a:solidFill>
              <a:sysClr val="windowText" lastClr="000000"/>
            </a:solidFill>
            <a:prstDash val="solid"/>
          </a:ln>
          <a:effectLst/>
        </p:spPr>
        <p:txBody>
          <a:bodyPr anchor="ctr"/>
          <a:lstStyle/>
          <a:p>
            <a:pPr algn="ctr" eaLnBrk="1" hangingPunct="1">
              <a:defRPr/>
            </a:pPr>
            <a:r>
              <a:rPr lang="en-US" altLang="zh-CN" sz="1400" kern="0" dirty="0">
                <a:solidFill>
                  <a:prstClr val="white"/>
                </a:solidFill>
                <a:latin typeface="Calibri"/>
              </a:rPr>
              <a:t>000</a:t>
            </a:r>
            <a:endParaRPr lang="zh-CN" altLang="en-US" sz="1400" kern="0" dirty="0">
              <a:solidFill>
                <a:prstClr val="white"/>
              </a:solidFill>
              <a:latin typeface="Calibri"/>
            </a:endParaRPr>
          </a:p>
        </p:txBody>
      </p:sp>
      <p:cxnSp>
        <p:nvCxnSpPr>
          <p:cNvPr id="82994" name="直接箭头连接符 87"/>
          <p:cNvCxnSpPr>
            <a:cxnSpLocks noChangeShapeType="1"/>
            <a:stCxn id="61" idx="1"/>
            <a:endCxn id="87" idx="6"/>
          </p:cNvCxnSpPr>
          <p:nvPr/>
        </p:nvCxnSpPr>
        <p:spPr bwMode="auto">
          <a:xfrm flipH="1">
            <a:off x="2025650" y="3454400"/>
            <a:ext cx="1212850" cy="320675"/>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cxnSp>
        <p:nvCxnSpPr>
          <p:cNvPr id="82995" name="直接箭头连接符 88"/>
          <p:cNvCxnSpPr>
            <a:cxnSpLocks noChangeShapeType="1"/>
            <a:stCxn id="62" idx="0"/>
          </p:cNvCxnSpPr>
          <p:nvPr/>
        </p:nvCxnSpPr>
        <p:spPr bwMode="auto">
          <a:xfrm flipV="1">
            <a:off x="3276600" y="4137025"/>
            <a:ext cx="0" cy="508000"/>
          </a:xfrm>
          <a:prstGeom prst="straightConnector1">
            <a:avLst/>
          </a:prstGeom>
          <a:noFill/>
          <a:ln w="9525" algn="ctr">
            <a:solidFill>
              <a:srgbClr val="000000"/>
            </a:solidFill>
            <a:round/>
            <a:headEnd type="triangle" w="med" len="lg"/>
            <a:tailEnd/>
          </a:ln>
          <a:extLst>
            <a:ext uri="{909E8E84-426E-40DD-AFC4-6F175D3DCCD1}">
              <a14:hiddenFill xmlns:a14="http://schemas.microsoft.com/office/drawing/2010/main">
                <a:noFill/>
              </a14:hiddenFill>
            </a:ext>
          </a:extLst>
        </p:spPr>
      </p:cxnSp>
      <p:cxnSp>
        <p:nvCxnSpPr>
          <p:cNvPr id="82996" name="直接连接符 89"/>
          <p:cNvCxnSpPr>
            <a:cxnSpLocks noChangeShapeType="1"/>
            <a:stCxn id="87" idx="6"/>
          </p:cNvCxnSpPr>
          <p:nvPr/>
        </p:nvCxnSpPr>
        <p:spPr bwMode="auto">
          <a:xfrm>
            <a:off x="2025650" y="3775075"/>
            <a:ext cx="1243013" cy="361950"/>
          </a:xfrm>
          <a:prstGeom prst="line">
            <a:avLst/>
          </a:prstGeom>
          <a:noFill/>
          <a:ln w="9525" algn="ctr">
            <a:solidFill>
              <a:srgbClr val="000000"/>
            </a:solidFill>
            <a:round/>
            <a:headEnd type="none" w="med" len="lg"/>
            <a:tailEnd/>
          </a:ln>
          <a:extLst>
            <a:ext uri="{909E8E84-426E-40DD-AFC4-6F175D3DCCD1}">
              <a14:hiddenFill xmlns:a14="http://schemas.microsoft.com/office/drawing/2010/main">
                <a:noFill/>
              </a14:hiddenFill>
            </a:ext>
          </a:extLst>
        </p:spPr>
      </p:cxnSp>
      <p:sp>
        <p:nvSpPr>
          <p:cNvPr id="91" name="椭圆 90"/>
          <p:cNvSpPr/>
          <p:nvPr/>
        </p:nvSpPr>
        <p:spPr>
          <a:xfrm flipV="1">
            <a:off x="2316163" y="2801938"/>
            <a:ext cx="44450" cy="36512"/>
          </a:xfrm>
          <a:prstGeom prst="ellipse">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sz="1400" kern="0">
              <a:solidFill>
                <a:prstClr val="white"/>
              </a:solidFill>
              <a:latin typeface="Calibri"/>
            </a:endParaRPr>
          </a:p>
        </p:txBody>
      </p:sp>
      <p:sp>
        <p:nvSpPr>
          <p:cNvPr id="92" name="椭圆 91"/>
          <p:cNvSpPr/>
          <p:nvPr/>
        </p:nvSpPr>
        <p:spPr>
          <a:xfrm flipV="1">
            <a:off x="2408238" y="4322763"/>
            <a:ext cx="46037" cy="36512"/>
          </a:xfrm>
          <a:prstGeom prst="ellipse">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sz="1400" kern="0">
              <a:solidFill>
                <a:prstClr val="white"/>
              </a:solidFill>
              <a:latin typeface="Calibri"/>
            </a:endParaRPr>
          </a:p>
        </p:txBody>
      </p:sp>
      <p:sp>
        <p:nvSpPr>
          <p:cNvPr id="93" name="椭圆 92"/>
          <p:cNvSpPr/>
          <p:nvPr/>
        </p:nvSpPr>
        <p:spPr>
          <a:xfrm flipV="1">
            <a:off x="2395538" y="5035550"/>
            <a:ext cx="46037" cy="36513"/>
          </a:xfrm>
          <a:prstGeom prst="ellipse">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sz="1400" kern="0">
              <a:solidFill>
                <a:prstClr val="white"/>
              </a:solidFill>
              <a:latin typeface="Calibri"/>
            </a:endParaRPr>
          </a:p>
        </p:txBody>
      </p:sp>
      <p:sp>
        <p:nvSpPr>
          <p:cNvPr id="94" name="椭圆 93"/>
          <p:cNvSpPr/>
          <p:nvPr/>
        </p:nvSpPr>
        <p:spPr>
          <a:xfrm flipV="1">
            <a:off x="2482850" y="5016500"/>
            <a:ext cx="46038" cy="36513"/>
          </a:xfrm>
          <a:prstGeom prst="ellipse">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sz="1400" kern="0">
              <a:solidFill>
                <a:prstClr val="white"/>
              </a:solidFill>
              <a:latin typeface="Calibri"/>
            </a:endParaRPr>
          </a:p>
        </p:txBody>
      </p:sp>
      <p:sp>
        <p:nvSpPr>
          <p:cNvPr id="95" name="椭圆 94"/>
          <p:cNvSpPr/>
          <p:nvPr/>
        </p:nvSpPr>
        <p:spPr>
          <a:xfrm flipV="1">
            <a:off x="2470150" y="5729288"/>
            <a:ext cx="46038" cy="36512"/>
          </a:xfrm>
          <a:prstGeom prst="ellipse">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sz="1400" kern="0">
              <a:solidFill>
                <a:prstClr val="white"/>
              </a:solidFill>
              <a:latin typeface="Calibri"/>
            </a:endParaRPr>
          </a:p>
        </p:txBody>
      </p:sp>
      <p:sp>
        <p:nvSpPr>
          <p:cNvPr id="96" name="椭圆 95"/>
          <p:cNvSpPr/>
          <p:nvPr/>
        </p:nvSpPr>
        <p:spPr>
          <a:xfrm flipV="1">
            <a:off x="2455863" y="5110163"/>
            <a:ext cx="44450" cy="34925"/>
          </a:xfrm>
          <a:prstGeom prst="ellipse">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sz="1400" kern="0">
              <a:solidFill>
                <a:prstClr val="white"/>
              </a:solidFill>
              <a:latin typeface="Calibri"/>
            </a:endParaRPr>
          </a:p>
        </p:txBody>
      </p:sp>
      <p:sp>
        <p:nvSpPr>
          <p:cNvPr id="97" name="椭圆 96"/>
          <p:cNvSpPr/>
          <p:nvPr/>
        </p:nvSpPr>
        <p:spPr>
          <a:xfrm>
            <a:off x="1889125" y="3759200"/>
            <a:ext cx="39688" cy="39688"/>
          </a:xfrm>
          <a:prstGeom prst="ellipse">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sz="1400" kern="0">
              <a:solidFill>
                <a:prstClr val="white"/>
              </a:solidFill>
              <a:latin typeface="Calibri"/>
            </a:endParaRPr>
          </a:p>
        </p:txBody>
      </p:sp>
      <p:sp>
        <p:nvSpPr>
          <p:cNvPr id="83004" name="TextBox 97"/>
          <p:cNvSpPr txBox="1">
            <a:spLocks noChangeArrowheads="1"/>
          </p:cNvSpPr>
          <p:nvPr/>
        </p:nvSpPr>
        <p:spPr bwMode="auto">
          <a:xfrm>
            <a:off x="3944938" y="3065463"/>
            <a:ext cx="3381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rPr>
              <a:t>P</a:t>
            </a:r>
            <a:r>
              <a:rPr lang="en-US" altLang="zh-CN" sz="700">
                <a:solidFill>
                  <a:srgbClr val="000000"/>
                </a:solidFill>
              </a:rPr>
              <a:t>4</a:t>
            </a:r>
            <a:endParaRPr lang="zh-CN" altLang="en-US" sz="700">
              <a:solidFill>
                <a:srgbClr val="000000"/>
              </a:solidFill>
            </a:endParaRPr>
          </a:p>
        </p:txBody>
      </p:sp>
      <p:sp>
        <p:nvSpPr>
          <p:cNvPr id="83005" name="TextBox 98"/>
          <p:cNvSpPr txBox="1">
            <a:spLocks noChangeArrowheads="1"/>
          </p:cNvSpPr>
          <p:nvPr/>
        </p:nvSpPr>
        <p:spPr bwMode="auto">
          <a:xfrm>
            <a:off x="3302000" y="2433638"/>
            <a:ext cx="32861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rPr>
              <a:t>T</a:t>
            </a:r>
            <a:r>
              <a:rPr lang="en-US" altLang="zh-CN" sz="700">
                <a:solidFill>
                  <a:srgbClr val="000000"/>
                </a:solidFill>
              </a:rPr>
              <a:t>2</a:t>
            </a:r>
            <a:endParaRPr lang="zh-CN" altLang="en-US" sz="700">
              <a:solidFill>
                <a:srgbClr val="000000"/>
              </a:solidFill>
            </a:endParaRPr>
          </a:p>
        </p:txBody>
      </p:sp>
      <p:sp>
        <p:nvSpPr>
          <p:cNvPr id="83006" name="TextBox 99"/>
          <p:cNvSpPr txBox="1">
            <a:spLocks noChangeArrowheads="1"/>
          </p:cNvSpPr>
          <p:nvPr/>
        </p:nvSpPr>
        <p:spPr bwMode="auto">
          <a:xfrm>
            <a:off x="3284538" y="3467100"/>
            <a:ext cx="3302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rPr>
              <a:t>T</a:t>
            </a:r>
            <a:r>
              <a:rPr lang="en-US" altLang="zh-CN" sz="700">
                <a:solidFill>
                  <a:srgbClr val="000000"/>
                </a:solidFill>
              </a:rPr>
              <a:t>1</a:t>
            </a:r>
            <a:endParaRPr lang="zh-CN" altLang="en-US" sz="700">
              <a:solidFill>
                <a:srgbClr val="000000"/>
              </a:solidFill>
            </a:endParaRPr>
          </a:p>
        </p:txBody>
      </p:sp>
      <p:sp>
        <p:nvSpPr>
          <p:cNvPr id="83007" name="TextBox 100"/>
          <p:cNvSpPr txBox="1">
            <a:spLocks noChangeArrowheads="1"/>
          </p:cNvSpPr>
          <p:nvPr/>
        </p:nvSpPr>
        <p:spPr bwMode="auto">
          <a:xfrm>
            <a:off x="2217738" y="2921000"/>
            <a:ext cx="3365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rPr>
              <a:t>P</a:t>
            </a:r>
            <a:r>
              <a:rPr lang="en-US" altLang="zh-CN" sz="700">
                <a:solidFill>
                  <a:srgbClr val="000000"/>
                </a:solidFill>
              </a:rPr>
              <a:t>2</a:t>
            </a:r>
            <a:endParaRPr lang="zh-CN" altLang="en-US" sz="700">
              <a:solidFill>
                <a:srgbClr val="000000"/>
              </a:solidFill>
            </a:endParaRPr>
          </a:p>
        </p:txBody>
      </p:sp>
      <p:sp>
        <p:nvSpPr>
          <p:cNvPr id="83008" name="TextBox 101"/>
          <p:cNvSpPr txBox="1">
            <a:spLocks noChangeArrowheads="1"/>
          </p:cNvSpPr>
          <p:nvPr/>
        </p:nvSpPr>
        <p:spPr bwMode="auto">
          <a:xfrm>
            <a:off x="4113213" y="2405063"/>
            <a:ext cx="3365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rPr>
              <a:t>P</a:t>
            </a:r>
            <a:r>
              <a:rPr lang="en-US" altLang="zh-CN" sz="700">
                <a:solidFill>
                  <a:srgbClr val="000000"/>
                </a:solidFill>
              </a:rPr>
              <a:t>3</a:t>
            </a:r>
            <a:endParaRPr lang="zh-CN" altLang="en-US" sz="700">
              <a:solidFill>
                <a:srgbClr val="000000"/>
              </a:solidFill>
            </a:endParaRPr>
          </a:p>
        </p:txBody>
      </p:sp>
      <p:sp>
        <p:nvSpPr>
          <p:cNvPr id="83009" name="TextBox 102"/>
          <p:cNvSpPr txBox="1">
            <a:spLocks noChangeArrowheads="1"/>
          </p:cNvSpPr>
          <p:nvPr/>
        </p:nvSpPr>
        <p:spPr bwMode="auto">
          <a:xfrm>
            <a:off x="1712913" y="3338513"/>
            <a:ext cx="3365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rPr>
              <a:t>P</a:t>
            </a:r>
            <a:r>
              <a:rPr lang="en-US" altLang="zh-CN" sz="700">
                <a:solidFill>
                  <a:srgbClr val="000000"/>
                </a:solidFill>
              </a:rPr>
              <a:t>1</a:t>
            </a:r>
            <a:endParaRPr lang="zh-CN" altLang="en-US" sz="700">
              <a:solidFill>
                <a:srgbClr val="000000"/>
              </a:solidFill>
            </a:endParaRPr>
          </a:p>
        </p:txBody>
      </p:sp>
      <p:sp>
        <p:nvSpPr>
          <p:cNvPr id="83010" name="TextBox 103"/>
          <p:cNvSpPr txBox="1">
            <a:spLocks noChangeArrowheads="1"/>
          </p:cNvSpPr>
          <p:nvPr/>
        </p:nvSpPr>
        <p:spPr bwMode="auto">
          <a:xfrm>
            <a:off x="2246313" y="3911600"/>
            <a:ext cx="3365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rPr>
              <a:t>P</a:t>
            </a:r>
            <a:r>
              <a:rPr lang="en-US" altLang="zh-CN" sz="700">
                <a:solidFill>
                  <a:srgbClr val="000000"/>
                </a:solidFill>
              </a:rPr>
              <a:t>5</a:t>
            </a:r>
            <a:endParaRPr lang="zh-CN" altLang="en-US" sz="700">
              <a:solidFill>
                <a:srgbClr val="000000"/>
              </a:solidFill>
            </a:endParaRPr>
          </a:p>
        </p:txBody>
      </p:sp>
      <p:sp>
        <p:nvSpPr>
          <p:cNvPr id="83011" name="TextBox 104"/>
          <p:cNvSpPr txBox="1">
            <a:spLocks noChangeArrowheads="1"/>
          </p:cNvSpPr>
          <p:nvPr/>
        </p:nvSpPr>
        <p:spPr bwMode="auto">
          <a:xfrm>
            <a:off x="2273300" y="4625975"/>
            <a:ext cx="3365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rPr>
              <a:t>P</a:t>
            </a:r>
            <a:r>
              <a:rPr lang="en-US" altLang="zh-CN" sz="700">
                <a:solidFill>
                  <a:srgbClr val="000000"/>
                </a:solidFill>
              </a:rPr>
              <a:t>6</a:t>
            </a:r>
            <a:endParaRPr lang="zh-CN" altLang="en-US" sz="700">
              <a:solidFill>
                <a:srgbClr val="000000"/>
              </a:solidFill>
            </a:endParaRPr>
          </a:p>
        </p:txBody>
      </p:sp>
      <p:sp>
        <p:nvSpPr>
          <p:cNvPr id="83012" name="TextBox 105"/>
          <p:cNvSpPr txBox="1">
            <a:spLocks noChangeArrowheads="1"/>
          </p:cNvSpPr>
          <p:nvPr/>
        </p:nvSpPr>
        <p:spPr bwMode="auto">
          <a:xfrm>
            <a:off x="2289175" y="5368925"/>
            <a:ext cx="3365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rPr>
              <a:t>P</a:t>
            </a:r>
            <a:r>
              <a:rPr lang="en-US" altLang="zh-CN" sz="700">
                <a:solidFill>
                  <a:srgbClr val="000000"/>
                </a:solidFill>
              </a:rPr>
              <a:t>7</a:t>
            </a:r>
            <a:endParaRPr lang="zh-CN" altLang="en-US" sz="700">
              <a:solidFill>
                <a:srgbClr val="000000"/>
              </a:solidFill>
            </a:endParaRPr>
          </a:p>
        </p:txBody>
      </p:sp>
      <p:sp>
        <p:nvSpPr>
          <p:cNvPr id="83013" name="TextBox 106"/>
          <p:cNvSpPr txBox="1">
            <a:spLocks noChangeArrowheads="1"/>
          </p:cNvSpPr>
          <p:nvPr/>
        </p:nvSpPr>
        <p:spPr bwMode="auto">
          <a:xfrm>
            <a:off x="3113088" y="5070475"/>
            <a:ext cx="3286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rPr>
              <a:t>T</a:t>
            </a:r>
            <a:r>
              <a:rPr lang="en-US" altLang="zh-CN" sz="700">
                <a:solidFill>
                  <a:srgbClr val="000000"/>
                </a:solidFill>
              </a:rPr>
              <a:t>3</a:t>
            </a:r>
            <a:endParaRPr lang="zh-CN" altLang="en-US" sz="700">
              <a:solidFill>
                <a:srgbClr val="000000"/>
              </a:solidFill>
            </a:endParaRPr>
          </a:p>
        </p:txBody>
      </p:sp>
      <p:sp>
        <p:nvSpPr>
          <p:cNvPr id="83014" name="TextBox 107"/>
          <p:cNvSpPr txBox="1">
            <a:spLocks noChangeArrowheads="1"/>
          </p:cNvSpPr>
          <p:nvPr/>
        </p:nvSpPr>
        <p:spPr bwMode="auto">
          <a:xfrm>
            <a:off x="3968750" y="4000500"/>
            <a:ext cx="3365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rPr>
              <a:t>P</a:t>
            </a:r>
            <a:r>
              <a:rPr lang="en-US" altLang="zh-CN" sz="700">
                <a:solidFill>
                  <a:srgbClr val="000000"/>
                </a:solidFill>
              </a:rPr>
              <a:t>8</a:t>
            </a:r>
            <a:endParaRPr lang="zh-CN" altLang="en-US" sz="700">
              <a:solidFill>
                <a:srgbClr val="000000"/>
              </a:solidFill>
            </a:endParaRPr>
          </a:p>
        </p:txBody>
      </p:sp>
      <p:sp>
        <p:nvSpPr>
          <p:cNvPr id="83015" name="TextBox 108"/>
          <p:cNvSpPr txBox="1">
            <a:spLocks noChangeArrowheads="1"/>
          </p:cNvSpPr>
          <p:nvPr/>
        </p:nvSpPr>
        <p:spPr bwMode="auto">
          <a:xfrm>
            <a:off x="4810125" y="4721225"/>
            <a:ext cx="3365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rPr>
              <a:t>P</a:t>
            </a:r>
            <a:r>
              <a:rPr lang="en-US" altLang="zh-CN" sz="700">
                <a:solidFill>
                  <a:srgbClr val="000000"/>
                </a:solidFill>
              </a:rPr>
              <a:t>9</a:t>
            </a:r>
            <a:endParaRPr lang="zh-CN" altLang="en-US" sz="700">
              <a:solidFill>
                <a:srgbClr val="000000"/>
              </a:solidFill>
            </a:endParaRPr>
          </a:p>
        </p:txBody>
      </p:sp>
      <p:sp>
        <p:nvSpPr>
          <p:cNvPr id="83016" name="TextBox 109"/>
          <p:cNvSpPr txBox="1">
            <a:spLocks noChangeArrowheads="1"/>
          </p:cNvSpPr>
          <p:nvPr/>
        </p:nvSpPr>
        <p:spPr bwMode="auto">
          <a:xfrm>
            <a:off x="3802063" y="5370513"/>
            <a:ext cx="32861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rPr>
              <a:t>T</a:t>
            </a:r>
            <a:r>
              <a:rPr lang="en-US" altLang="zh-CN" sz="700">
                <a:solidFill>
                  <a:srgbClr val="000000"/>
                </a:solidFill>
              </a:rPr>
              <a:t>4</a:t>
            </a:r>
            <a:endParaRPr lang="zh-CN" altLang="en-US" sz="700">
              <a:solidFill>
                <a:srgbClr val="000000"/>
              </a:solidFill>
            </a:endParaRPr>
          </a:p>
        </p:txBody>
      </p:sp>
      <p:sp>
        <p:nvSpPr>
          <p:cNvPr id="83017" name="TextBox 110"/>
          <p:cNvSpPr txBox="1">
            <a:spLocks noChangeArrowheads="1"/>
          </p:cNvSpPr>
          <p:nvPr/>
        </p:nvSpPr>
        <p:spPr bwMode="auto">
          <a:xfrm>
            <a:off x="4630738" y="5370513"/>
            <a:ext cx="32861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rPr>
              <a:t>T</a:t>
            </a:r>
            <a:r>
              <a:rPr lang="en-US" altLang="zh-CN" sz="700">
                <a:solidFill>
                  <a:srgbClr val="000000"/>
                </a:solidFill>
              </a:rPr>
              <a:t>5</a:t>
            </a:r>
            <a:endParaRPr lang="zh-CN" altLang="en-US" sz="700">
              <a:solidFill>
                <a:srgbClr val="000000"/>
              </a:solidFill>
            </a:endParaRPr>
          </a:p>
        </p:txBody>
      </p:sp>
      <p:sp>
        <p:nvSpPr>
          <p:cNvPr id="83018" name="TextBox 111"/>
          <p:cNvSpPr txBox="1">
            <a:spLocks noChangeArrowheads="1"/>
          </p:cNvSpPr>
          <p:nvPr/>
        </p:nvSpPr>
        <p:spPr bwMode="auto">
          <a:xfrm>
            <a:off x="5457825" y="5357813"/>
            <a:ext cx="32861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rPr>
              <a:t>T</a:t>
            </a:r>
            <a:r>
              <a:rPr lang="en-US" altLang="zh-CN" sz="700">
                <a:solidFill>
                  <a:srgbClr val="000000"/>
                </a:solidFill>
              </a:rPr>
              <a:t>6</a:t>
            </a:r>
            <a:endParaRPr lang="zh-CN" altLang="en-US" sz="700">
              <a:solidFill>
                <a:srgbClr val="000000"/>
              </a:solidFill>
            </a:endParaRPr>
          </a:p>
        </p:txBody>
      </p:sp>
      <p:sp>
        <p:nvSpPr>
          <p:cNvPr id="83019" name="TextBox 112"/>
          <p:cNvSpPr txBox="1">
            <a:spLocks noChangeArrowheads="1"/>
          </p:cNvSpPr>
          <p:nvPr/>
        </p:nvSpPr>
        <p:spPr bwMode="auto">
          <a:xfrm>
            <a:off x="5646738" y="3054350"/>
            <a:ext cx="3873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dirty="0">
                <a:solidFill>
                  <a:srgbClr val="000000"/>
                </a:solidFill>
              </a:rPr>
              <a:t>P</a:t>
            </a:r>
            <a:r>
              <a:rPr lang="en-US" altLang="zh-CN" sz="700" dirty="0">
                <a:solidFill>
                  <a:srgbClr val="000000"/>
                </a:solidFill>
              </a:rPr>
              <a:t>10</a:t>
            </a:r>
            <a:endParaRPr lang="zh-CN" altLang="en-US" sz="700" dirty="0">
              <a:solidFill>
                <a:srgbClr val="000000"/>
              </a:solidFill>
            </a:endParaRPr>
          </a:p>
        </p:txBody>
      </p:sp>
      <p:sp>
        <p:nvSpPr>
          <p:cNvPr id="83020" name="TextBox 113"/>
          <p:cNvSpPr txBox="1">
            <a:spLocks noChangeArrowheads="1"/>
          </p:cNvSpPr>
          <p:nvPr/>
        </p:nvSpPr>
        <p:spPr bwMode="auto">
          <a:xfrm>
            <a:off x="5026025" y="3054350"/>
            <a:ext cx="3286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rPr>
              <a:t>T</a:t>
            </a:r>
            <a:r>
              <a:rPr lang="en-US" altLang="zh-CN" sz="700">
                <a:solidFill>
                  <a:srgbClr val="000000"/>
                </a:solidFill>
              </a:rPr>
              <a:t>7</a:t>
            </a:r>
            <a:endParaRPr lang="zh-CN" altLang="en-US" sz="700">
              <a:solidFill>
                <a:srgbClr val="000000"/>
              </a:solidFill>
            </a:endParaRPr>
          </a:p>
        </p:txBody>
      </p:sp>
      <p:sp>
        <p:nvSpPr>
          <p:cNvPr id="83021" name="TextBox 114"/>
          <p:cNvSpPr txBox="1">
            <a:spLocks noChangeArrowheads="1"/>
          </p:cNvSpPr>
          <p:nvPr/>
        </p:nvSpPr>
        <p:spPr bwMode="auto">
          <a:xfrm>
            <a:off x="6569075" y="3054350"/>
            <a:ext cx="3286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rPr>
              <a:t>T</a:t>
            </a:r>
            <a:r>
              <a:rPr lang="en-US" altLang="zh-CN" sz="700">
                <a:solidFill>
                  <a:srgbClr val="000000"/>
                </a:solidFill>
              </a:rPr>
              <a:t>8</a:t>
            </a:r>
            <a:endParaRPr lang="zh-CN" altLang="en-US" sz="700">
              <a:solidFill>
                <a:srgbClr val="000000"/>
              </a:solidFill>
            </a:endParaRPr>
          </a:p>
        </p:txBody>
      </p:sp>
      <p:sp>
        <p:nvSpPr>
          <p:cNvPr id="83022" name="TextBox 115"/>
          <p:cNvSpPr txBox="1">
            <a:spLocks noChangeArrowheads="1"/>
          </p:cNvSpPr>
          <p:nvPr/>
        </p:nvSpPr>
        <p:spPr bwMode="auto">
          <a:xfrm>
            <a:off x="6799263" y="4505325"/>
            <a:ext cx="3873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rPr>
              <a:t>P</a:t>
            </a:r>
            <a:r>
              <a:rPr lang="en-US" altLang="zh-CN" sz="700">
                <a:solidFill>
                  <a:srgbClr val="000000"/>
                </a:solidFill>
              </a:rPr>
              <a:t>11</a:t>
            </a:r>
            <a:endParaRPr lang="zh-CN" altLang="en-US" sz="700">
              <a:solidFill>
                <a:srgbClr val="000000"/>
              </a:solidFill>
            </a:endParaRPr>
          </a:p>
        </p:txBody>
      </p:sp>
      <p:sp>
        <p:nvSpPr>
          <p:cNvPr id="83023" name="TextBox 116"/>
          <p:cNvSpPr txBox="1">
            <a:spLocks noChangeArrowheads="1"/>
          </p:cNvSpPr>
          <p:nvPr/>
        </p:nvSpPr>
        <p:spPr bwMode="auto">
          <a:xfrm>
            <a:off x="5602288" y="4494213"/>
            <a:ext cx="3857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rPr>
              <a:t>P</a:t>
            </a:r>
            <a:r>
              <a:rPr lang="en-US" altLang="zh-CN" sz="700">
                <a:solidFill>
                  <a:srgbClr val="000000"/>
                </a:solidFill>
              </a:rPr>
              <a:t>12</a:t>
            </a:r>
            <a:endParaRPr lang="zh-CN" altLang="en-US" sz="700">
              <a:solidFill>
                <a:srgbClr val="000000"/>
              </a:solidFill>
            </a:endParaRPr>
          </a:p>
        </p:txBody>
      </p:sp>
      <p:sp>
        <p:nvSpPr>
          <p:cNvPr id="118" name="圆角矩形 117"/>
          <p:cNvSpPr/>
          <p:nvPr/>
        </p:nvSpPr>
        <p:spPr>
          <a:xfrm rot="5400000">
            <a:off x="6309519" y="3423444"/>
            <a:ext cx="415925" cy="36513"/>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sz="1400" kern="0">
              <a:solidFill>
                <a:prstClr val="white"/>
              </a:solidFill>
              <a:latin typeface="Calibri"/>
            </a:endParaRPr>
          </a:p>
        </p:txBody>
      </p:sp>
      <p:pic>
        <p:nvPicPr>
          <p:cNvPr id="8302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1275" y="1900238"/>
            <a:ext cx="874713"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026" name="矩形 119"/>
          <p:cNvSpPr>
            <a:spLocks noChangeArrowheads="1"/>
          </p:cNvSpPr>
          <p:nvPr/>
        </p:nvSpPr>
        <p:spPr bwMode="auto">
          <a:xfrm>
            <a:off x="609600" y="1714500"/>
            <a:ext cx="7072313"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ct val="0"/>
              </a:spcBef>
              <a:buClrTx/>
              <a:buSzTx/>
              <a:buFont typeface="Wingdings" panose="05000000000000000000" pitchFamily="2" charset="2"/>
              <a:buChar char="q"/>
            </a:pPr>
            <a:r>
              <a:rPr lang="en-US" altLang="zh-CN" sz="2000" dirty="0">
                <a:latin typeface="黑体" panose="02010609060101010101" pitchFamily="49" charset="-122"/>
                <a:ea typeface="黑体" panose="02010609060101010101" pitchFamily="49" charset="-122"/>
                <a:cs typeface="Times New Roman" panose="02020603050405020304" pitchFamily="18" charset="0"/>
              </a:rPr>
              <a:t>Petri</a:t>
            </a:r>
            <a:r>
              <a:rPr lang="zh-CN" altLang="en-US" sz="2000" dirty="0">
                <a:latin typeface="黑体" panose="02010609060101010101" pitchFamily="49" charset="-122"/>
                <a:ea typeface="黑体" panose="02010609060101010101" pitchFamily="49" charset="-122"/>
                <a:cs typeface="Times New Roman" panose="02020603050405020304" pitchFamily="18" charset="0"/>
              </a:rPr>
              <a:t>网模型</a:t>
            </a:r>
            <a:endParaRPr lang="en-US" altLang="zh-CN" sz="20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84"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3.</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基于分层时间着色</a:t>
            </a: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Petri</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网的关键事件建模</a:t>
            </a:r>
          </a:p>
        </p:txBody>
      </p:sp>
    </p:spTree>
    <p:extLst>
      <p:ext uri="{BB962C8B-B14F-4D97-AF65-F5344CB8AC3E}">
        <p14:creationId xmlns:p14="http://schemas.microsoft.com/office/powerpoint/2010/main" val="3466129067"/>
      </p:ext>
    </p:extLst>
  </p:cSld>
  <p:clrMapOvr>
    <a:masterClrMapping/>
  </p:clrMapOvr>
  <p:transition>
    <p:push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w="3175" cap="flat" cmpd="sng" algn="ctr">
            <a:noFill/>
            <a:prstDash val="solid"/>
            <a:miter lim="800000"/>
            <a:headEnd/>
            <a:tailEnd/>
          </a:ln>
          <a:effectLst>
            <a:prstShdw prst="shdw17" dist="17961" dir="2700000">
              <a:schemeClr val="accent1">
                <a:gamma/>
                <a:shade val="60000"/>
                <a:invGamma/>
                <a:alpha val="50000"/>
              </a:schemeClr>
            </a:prstShdw>
          </a:effectLst>
        </p:spPr>
        <p:txBody>
          <a:bodyPr wrap="none" anchor="ctr">
            <a:spAutoFit/>
          </a:bodyPr>
          <a:lstStyle/>
          <a:p>
            <a:pPr algn="ctr" eaLnBrk="1" hangingPunct="1">
              <a:defRPr/>
            </a:pPr>
            <a:endParaRPr lang="zh-CN" altLang="en-US">
              <a:solidFill>
                <a:srgbClr val="163794"/>
              </a:solidFill>
              <a:latin typeface="Arial" charset="0"/>
            </a:endParaRPr>
          </a:p>
        </p:txBody>
      </p:sp>
      <p:sp>
        <p:nvSpPr>
          <p:cNvPr id="5" name="Rectangle 2"/>
          <p:cNvSpPr>
            <a:spLocks noChangeArrowheads="1"/>
          </p:cNvSpPr>
          <p:nvPr/>
        </p:nvSpPr>
        <p:spPr bwMode="auto">
          <a:xfrm>
            <a:off x="0" y="0"/>
            <a:ext cx="9144000" cy="0"/>
          </a:xfrm>
          <a:prstGeom prst="rect">
            <a:avLst/>
          </a:prstGeom>
          <a:noFill/>
          <a:ln w="3175" cap="flat" cmpd="sng" algn="ctr">
            <a:noFill/>
            <a:prstDash val="solid"/>
            <a:miter lim="800000"/>
            <a:headEnd/>
            <a:tailEnd/>
          </a:ln>
          <a:effectLst>
            <a:prstShdw prst="shdw17" dist="17961" dir="2700000">
              <a:schemeClr val="accent1">
                <a:gamma/>
                <a:shade val="60000"/>
                <a:invGamma/>
                <a:alpha val="50000"/>
              </a:schemeClr>
            </a:prstShdw>
          </a:effectLst>
        </p:spPr>
        <p:txBody>
          <a:bodyPr wrap="none" anchor="ctr">
            <a:spAutoFit/>
          </a:bodyPr>
          <a:lstStyle/>
          <a:p>
            <a:pPr algn="ctr" eaLnBrk="1" hangingPunct="1">
              <a:defRPr/>
            </a:pPr>
            <a:endParaRPr lang="zh-CN" altLang="en-US">
              <a:solidFill>
                <a:srgbClr val="163794"/>
              </a:solidFill>
              <a:latin typeface="Arial" charset="0"/>
            </a:endParaRPr>
          </a:p>
        </p:txBody>
      </p:sp>
      <p:sp>
        <p:nvSpPr>
          <p:cNvPr id="138242" name="Rectangle 2"/>
          <p:cNvSpPr>
            <a:spLocks noChangeArrowheads="1"/>
          </p:cNvSpPr>
          <p:nvPr/>
        </p:nvSpPr>
        <p:spPr bwMode="auto">
          <a:xfrm>
            <a:off x="0" y="0"/>
            <a:ext cx="9144000" cy="0"/>
          </a:xfrm>
          <a:prstGeom prst="rect">
            <a:avLst/>
          </a:prstGeom>
          <a:noFill/>
          <a:ln w="3175" cap="flat" cmpd="sng" algn="ctr">
            <a:noFill/>
            <a:prstDash val="solid"/>
            <a:miter lim="800000"/>
            <a:headEnd/>
            <a:tailEnd/>
          </a:ln>
          <a:effectLst>
            <a:prstShdw prst="shdw17" dist="17961" dir="2700000">
              <a:schemeClr val="accent1">
                <a:gamma/>
                <a:shade val="60000"/>
                <a:invGamma/>
                <a:alpha val="50000"/>
              </a:schemeClr>
            </a:prstShdw>
          </a:effectLst>
        </p:spPr>
        <p:txBody>
          <a:bodyPr wrap="none" anchor="ctr">
            <a:spAutoFit/>
          </a:bodyPr>
          <a:lstStyle/>
          <a:p>
            <a:pPr algn="ctr" eaLnBrk="1" hangingPunct="1">
              <a:defRPr/>
            </a:pPr>
            <a:endParaRPr lang="zh-CN" altLang="en-US">
              <a:solidFill>
                <a:srgbClr val="163794"/>
              </a:solidFill>
              <a:latin typeface="Arial" charset="0"/>
            </a:endParaRPr>
          </a:p>
        </p:txBody>
      </p:sp>
      <p:sp>
        <p:nvSpPr>
          <p:cNvPr id="84997" name="Rectangle 3"/>
          <p:cNvSpPr>
            <a:spLocks noChangeArrowheads="1"/>
          </p:cNvSpPr>
          <p:nvPr/>
        </p:nvSpPr>
        <p:spPr bwMode="auto">
          <a:xfrm>
            <a:off x="255588" y="1147763"/>
            <a:ext cx="84915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Aft>
                <a:spcPct val="20000"/>
              </a:spcAft>
              <a:buClr>
                <a:srgbClr val="FF0000"/>
              </a:buClr>
              <a:buSzTx/>
              <a:buFont typeface="Wingdings" panose="05000000000000000000" pitchFamily="2" charset="2"/>
              <a:buChar char="n"/>
            </a:pPr>
            <a:r>
              <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HTCPN</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建模</a:t>
            </a:r>
            <a:r>
              <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基本事件：加工及装配事件</a:t>
            </a:r>
            <a:endPar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849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1275" y="1900238"/>
            <a:ext cx="874713"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999" name="矩形 119"/>
          <p:cNvSpPr>
            <a:spLocks noChangeArrowheads="1"/>
          </p:cNvSpPr>
          <p:nvPr/>
        </p:nvSpPr>
        <p:spPr bwMode="auto">
          <a:xfrm>
            <a:off x="609600" y="1714500"/>
            <a:ext cx="7072313" cy="424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ct val="0"/>
              </a:spcBef>
              <a:buClrTx/>
              <a:buSzTx/>
              <a:buFont typeface="Wingdings" panose="05000000000000000000" pitchFamily="2" charset="2"/>
              <a:buChar char="q"/>
            </a:pPr>
            <a:r>
              <a:rPr lang="en-US" altLang="zh-CN" sz="2000" dirty="0">
                <a:latin typeface="黑体" panose="02010609060101010101" pitchFamily="49" charset="-122"/>
                <a:ea typeface="黑体" panose="02010609060101010101" pitchFamily="49" charset="-122"/>
                <a:cs typeface="Times New Roman" panose="02020603050405020304" pitchFamily="18" charset="0"/>
              </a:rPr>
              <a:t>Petri</a:t>
            </a:r>
            <a:r>
              <a:rPr lang="zh-CN" altLang="en-US" sz="2000" dirty="0">
                <a:latin typeface="黑体" panose="02010609060101010101" pitchFamily="49" charset="-122"/>
                <a:ea typeface="黑体" panose="02010609060101010101" pitchFamily="49" charset="-122"/>
                <a:cs typeface="Times New Roman" panose="02020603050405020304" pitchFamily="18" charset="0"/>
              </a:rPr>
              <a:t>网模型</a:t>
            </a:r>
            <a:endParaRPr lang="en-US" altLang="zh-CN" sz="2000" dirty="0">
              <a:latin typeface="黑体" panose="02010609060101010101" pitchFamily="49" charset="-122"/>
              <a:ea typeface="黑体" panose="02010609060101010101" pitchFamily="49" charset="-122"/>
              <a:cs typeface="Times New Roman" panose="02020603050405020304" pitchFamily="18" charset="0"/>
            </a:endParaRPr>
          </a:p>
        </p:txBody>
      </p:sp>
      <p:pic>
        <p:nvPicPr>
          <p:cNvPr id="85001" name="图片 1"/>
          <p:cNvPicPr>
            <a:picLocks noChangeAspect="1"/>
          </p:cNvPicPr>
          <p:nvPr/>
        </p:nvPicPr>
        <p:blipFill>
          <a:blip r:embed="rId4">
            <a:extLst>
              <a:ext uri="{28A0092B-C50C-407E-A947-70E740481C1C}">
                <a14:useLocalDpi xmlns:a14="http://schemas.microsoft.com/office/drawing/2010/main" val="0"/>
              </a:ext>
            </a:extLst>
          </a:blip>
          <a:srcRect r="14455"/>
          <a:stretch>
            <a:fillRect/>
          </a:stretch>
        </p:blipFill>
        <p:spPr bwMode="auto">
          <a:xfrm>
            <a:off x="904875" y="3003550"/>
            <a:ext cx="7631113" cy="312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3.</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基于分层时间着色</a:t>
            </a: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Petri</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网的关键事件建模</a:t>
            </a:r>
          </a:p>
        </p:txBody>
      </p:sp>
    </p:spTree>
    <p:extLst>
      <p:ext uri="{BB962C8B-B14F-4D97-AF65-F5344CB8AC3E}">
        <p14:creationId xmlns:p14="http://schemas.microsoft.com/office/powerpoint/2010/main" val="1808545389"/>
      </p:ext>
    </p:extLst>
  </p:cSld>
  <p:clrMapOvr>
    <a:masterClrMapping/>
  </p:clrMapOvr>
  <p:transition>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1.</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物联制造执行系统性能分析的体系构架</a:t>
            </a:r>
          </a:p>
        </p:txBody>
      </p:sp>
      <p:sp>
        <p:nvSpPr>
          <p:cNvPr id="8" name="Rectangle 3"/>
          <p:cNvSpPr>
            <a:spLocks noChangeArrowheads="1"/>
          </p:cNvSpPr>
          <p:nvPr/>
        </p:nvSpPr>
        <p:spPr bwMode="auto">
          <a:xfrm>
            <a:off x="296863" y="1165225"/>
            <a:ext cx="8286750" cy="4343400"/>
          </a:xfrm>
          <a:prstGeom prst="rect">
            <a:avLst/>
          </a:prstGeom>
          <a:noFill/>
          <a:ln w="9525">
            <a:noFill/>
            <a:miter lim="800000"/>
            <a:headEnd/>
            <a:tailEnd/>
          </a:ln>
        </p:spPr>
        <p:txBody>
          <a:bodyPr anchor="ctr">
            <a:spAutoFit/>
          </a:bodyPr>
          <a:lstStyle/>
          <a:p>
            <a:pPr marL="342900" indent="-342900">
              <a:lnSpc>
                <a:spcPct val="115000"/>
              </a:lnSpc>
              <a:spcBef>
                <a:spcPct val="20000"/>
              </a:spcBef>
              <a:spcAft>
                <a:spcPct val="20000"/>
              </a:spcAft>
              <a:buClr>
                <a:srgbClr val="FF0000"/>
              </a:buClr>
              <a:buFont typeface="Wingdings" pitchFamily="2" charset="2"/>
              <a:buChar char="n"/>
              <a:defRPr/>
            </a:pPr>
            <a:r>
              <a:rPr lang="zh-CN" altLang="en-US" sz="2400" dirty="0">
                <a:solidFill>
                  <a:srgbClr val="FF0000"/>
                </a:solidFill>
                <a:latin typeface="Times New Roman" panose="02020603050405020304" pitchFamily="18" charset="0"/>
                <a:ea typeface="黑体" pitchFamily="2" charset="-122"/>
                <a:cs typeface="Times New Roman" panose="02020603050405020304" pitchFamily="18" charset="0"/>
              </a:rPr>
              <a:t>实现目标</a:t>
            </a:r>
            <a:endParaRPr lang="en-US" altLang="zh-CN" sz="2400" dirty="0">
              <a:solidFill>
                <a:srgbClr val="FF0000"/>
              </a:solidFill>
              <a:latin typeface="Times New Roman" panose="02020603050405020304" pitchFamily="18" charset="0"/>
              <a:ea typeface="黑体" pitchFamily="2" charset="-122"/>
              <a:cs typeface="Times New Roman" panose="02020603050405020304" pitchFamily="18" charset="0"/>
            </a:endParaRPr>
          </a:p>
          <a:p>
            <a:pPr marL="447675" lvl="1" indent="9525">
              <a:lnSpc>
                <a:spcPct val="125000"/>
              </a:lnSpc>
              <a:spcBef>
                <a:spcPct val="20000"/>
              </a:spcBef>
              <a:buSzPct val="85000"/>
              <a:tabLst>
                <a:tab pos="447675" algn="l"/>
              </a:tabLst>
              <a:defRPr/>
            </a:pPr>
            <a:endPar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endParaRPr>
          </a:p>
          <a:p>
            <a:pPr marL="447675" lvl="1" indent="9525">
              <a:lnSpc>
                <a:spcPct val="125000"/>
              </a:lnSpc>
              <a:spcBef>
                <a:spcPct val="20000"/>
              </a:spcBef>
              <a:buSzPct val="85000"/>
              <a:tabLst>
                <a:tab pos="447675" algn="l"/>
              </a:tabLst>
              <a:defRPr/>
            </a:pPr>
            <a:r>
              <a:rPr lang="zh-CN" altLang="en-US" sz="2400" b="0" kern="0" dirty="0">
                <a:solidFill>
                  <a:schemeClr val="tx2"/>
                </a:solidFill>
                <a:latin typeface="Times New Roman" panose="02020603050405020304" pitchFamily="18" charset="0"/>
                <a:ea typeface="黑体" pitchFamily="2" charset="-122"/>
                <a:cs typeface="Times New Roman" panose="02020603050405020304" pitchFamily="18" charset="0"/>
              </a:rPr>
              <a:t>       生产过程的主动感知与性能分析方法是在实时多源信息获取的基础上，通过对采集的基本事件进行增值运算，为不同管理层提供重要的实时生产过程关键性能信息；同时，通过对历史异常事件进行分析，建立异常评价与识别专家库，形成生产异常事件与制造资源之间的关联关系，从而当实时生产异常来临时，能迅速识别并快速获取可能导致该异常的原因。</a:t>
            </a:r>
            <a:endParaRPr lang="en-US" altLang="zh-CN" sz="2400" b="0" kern="0" dirty="0">
              <a:solidFill>
                <a:schemeClr val="tx2"/>
              </a:solidFill>
              <a:latin typeface="Times New Roman" panose="02020603050405020304" pitchFamily="18" charset="0"/>
              <a:ea typeface="黑体" pitchFamily="2" charset="-122"/>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w="3175" cap="flat" cmpd="sng" algn="ctr">
            <a:noFill/>
            <a:prstDash val="solid"/>
            <a:miter lim="800000"/>
            <a:headEnd/>
            <a:tailEnd/>
          </a:ln>
          <a:effectLst>
            <a:prstShdw prst="shdw17" dist="17961" dir="2700000">
              <a:schemeClr val="accent1">
                <a:gamma/>
                <a:shade val="60000"/>
                <a:invGamma/>
                <a:alpha val="50000"/>
              </a:schemeClr>
            </a:prstShdw>
          </a:effectLst>
        </p:spPr>
        <p:txBody>
          <a:bodyPr wrap="none" anchor="ctr">
            <a:spAutoFit/>
          </a:bodyPr>
          <a:lstStyle/>
          <a:p>
            <a:pPr algn="ctr" eaLnBrk="1" hangingPunct="1">
              <a:defRPr/>
            </a:pPr>
            <a:endParaRPr lang="zh-CN" altLang="en-US">
              <a:solidFill>
                <a:srgbClr val="163794"/>
              </a:solidFill>
              <a:latin typeface="Arial" charset="0"/>
            </a:endParaRPr>
          </a:p>
        </p:txBody>
      </p:sp>
      <p:sp>
        <p:nvSpPr>
          <p:cNvPr id="5" name="Rectangle 2"/>
          <p:cNvSpPr>
            <a:spLocks noChangeArrowheads="1"/>
          </p:cNvSpPr>
          <p:nvPr/>
        </p:nvSpPr>
        <p:spPr bwMode="auto">
          <a:xfrm>
            <a:off x="0" y="0"/>
            <a:ext cx="9144000" cy="0"/>
          </a:xfrm>
          <a:prstGeom prst="rect">
            <a:avLst/>
          </a:prstGeom>
          <a:noFill/>
          <a:ln w="3175" cap="flat" cmpd="sng" algn="ctr">
            <a:noFill/>
            <a:prstDash val="solid"/>
            <a:miter lim="800000"/>
            <a:headEnd/>
            <a:tailEnd/>
          </a:ln>
          <a:effectLst>
            <a:prstShdw prst="shdw17" dist="17961" dir="2700000">
              <a:schemeClr val="accent1">
                <a:gamma/>
                <a:shade val="60000"/>
                <a:invGamma/>
                <a:alpha val="50000"/>
              </a:schemeClr>
            </a:prstShdw>
          </a:effectLst>
        </p:spPr>
        <p:txBody>
          <a:bodyPr wrap="none" anchor="ctr">
            <a:spAutoFit/>
          </a:bodyPr>
          <a:lstStyle/>
          <a:p>
            <a:pPr algn="ctr" eaLnBrk="1" hangingPunct="1">
              <a:defRPr/>
            </a:pPr>
            <a:endParaRPr lang="zh-CN" altLang="en-US">
              <a:solidFill>
                <a:srgbClr val="163794"/>
              </a:solidFill>
              <a:latin typeface="Arial" charset="0"/>
            </a:endParaRPr>
          </a:p>
        </p:txBody>
      </p:sp>
      <p:sp>
        <p:nvSpPr>
          <p:cNvPr id="138242" name="Rectangle 2"/>
          <p:cNvSpPr>
            <a:spLocks noChangeArrowheads="1"/>
          </p:cNvSpPr>
          <p:nvPr/>
        </p:nvSpPr>
        <p:spPr bwMode="auto">
          <a:xfrm>
            <a:off x="0" y="0"/>
            <a:ext cx="9144000" cy="0"/>
          </a:xfrm>
          <a:prstGeom prst="rect">
            <a:avLst/>
          </a:prstGeom>
          <a:noFill/>
          <a:ln w="3175" cap="flat" cmpd="sng" algn="ctr">
            <a:noFill/>
            <a:prstDash val="solid"/>
            <a:miter lim="800000"/>
            <a:headEnd/>
            <a:tailEnd/>
          </a:ln>
          <a:effectLst>
            <a:prstShdw prst="shdw17" dist="17961" dir="2700000">
              <a:schemeClr val="accent1">
                <a:gamma/>
                <a:shade val="60000"/>
                <a:invGamma/>
                <a:alpha val="50000"/>
              </a:schemeClr>
            </a:prstShdw>
          </a:effectLst>
        </p:spPr>
        <p:txBody>
          <a:bodyPr wrap="none" anchor="ctr">
            <a:spAutoFit/>
          </a:bodyPr>
          <a:lstStyle/>
          <a:p>
            <a:pPr algn="ctr" eaLnBrk="1" hangingPunct="1">
              <a:defRPr/>
            </a:pPr>
            <a:endParaRPr lang="zh-CN" altLang="en-US">
              <a:solidFill>
                <a:srgbClr val="163794"/>
              </a:solidFill>
              <a:latin typeface="Arial" charset="0"/>
            </a:endParaRPr>
          </a:p>
        </p:txBody>
      </p:sp>
      <p:sp>
        <p:nvSpPr>
          <p:cNvPr id="87045" name="Rectangle 3"/>
          <p:cNvSpPr>
            <a:spLocks noChangeArrowheads="1"/>
          </p:cNvSpPr>
          <p:nvPr/>
        </p:nvSpPr>
        <p:spPr bwMode="auto">
          <a:xfrm>
            <a:off x="255588" y="1147763"/>
            <a:ext cx="84915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Aft>
                <a:spcPct val="20000"/>
              </a:spcAft>
              <a:buClr>
                <a:srgbClr val="FF0000"/>
              </a:buClr>
              <a:buSzTx/>
              <a:buFont typeface="Wingdings" panose="05000000000000000000" pitchFamily="2" charset="2"/>
              <a:buChar char="n"/>
            </a:pPr>
            <a:r>
              <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HTCPN</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建模</a:t>
            </a:r>
            <a:r>
              <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基本事件：质量检验事件</a:t>
            </a:r>
            <a:endPar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0" name="立方体 79"/>
          <p:cNvSpPr/>
          <p:nvPr/>
        </p:nvSpPr>
        <p:spPr>
          <a:xfrm>
            <a:off x="1470025" y="3017838"/>
            <a:ext cx="5037138" cy="566737"/>
          </a:xfrm>
          <a:prstGeom prst="cube">
            <a:avLst>
              <a:gd name="adj" fmla="val 85224"/>
            </a:avLst>
          </a:prstGeom>
          <a:solidFill>
            <a:sysClr val="window" lastClr="FFFFFF">
              <a:lumMod val="95000"/>
            </a:sysClr>
          </a:solidFill>
          <a:ln w="15875" cap="flat" cmpd="sng" algn="ctr">
            <a:solidFill>
              <a:sysClr val="windowText" lastClr="000000"/>
            </a:solidFill>
            <a:prstDash val="solid"/>
          </a:ln>
          <a:effectLst/>
        </p:spPr>
        <p:txBody>
          <a:bodyPr anchor="ctr"/>
          <a:lstStyle/>
          <a:p>
            <a:pPr algn="ctr" eaLnBrk="1" hangingPunct="1">
              <a:defRPr/>
            </a:pPr>
            <a:endParaRPr lang="zh-CN" altLang="en-US" sz="1400" kern="0" dirty="0">
              <a:solidFill>
                <a:prstClr val="black"/>
              </a:solidFill>
              <a:latin typeface="Times New Roman" pitchFamily="18" charset="0"/>
              <a:cs typeface="Times New Roman" pitchFamily="18" charset="0"/>
            </a:endParaRPr>
          </a:p>
        </p:txBody>
      </p:sp>
      <p:sp>
        <p:nvSpPr>
          <p:cNvPr id="81" name="椭圆 80"/>
          <p:cNvSpPr/>
          <p:nvPr/>
        </p:nvSpPr>
        <p:spPr>
          <a:xfrm>
            <a:off x="2751138" y="3087688"/>
            <a:ext cx="760412" cy="307975"/>
          </a:xfrm>
          <a:prstGeom prst="ellipse">
            <a:avLst/>
          </a:prstGeom>
          <a:solidFill>
            <a:sysClr val="window" lastClr="FFFFFF"/>
          </a:solidFill>
          <a:ln w="15875" cap="flat" cmpd="sng" algn="ctr">
            <a:solidFill>
              <a:sysClr val="windowText" lastClr="000000"/>
            </a:solidFill>
            <a:prstDash val="solid"/>
          </a:ln>
          <a:effectLst/>
        </p:spPr>
        <p:txBody>
          <a:bodyPr anchor="ctr"/>
          <a:lstStyle/>
          <a:p>
            <a:pPr algn="ctr" eaLnBrk="1" hangingPunct="1">
              <a:defRPr/>
            </a:pPr>
            <a:endParaRPr lang="zh-CN" altLang="en-US" sz="1400" kern="0" dirty="0">
              <a:solidFill>
                <a:prstClr val="black"/>
              </a:solidFill>
              <a:latin typeface="Times New Roman" pitchFamily="18" charset="0"/>
              <a:cs typeface="Times New Roman" pitchFamily="18" charset="0"/>
            </a:endParaRPr>
          </a:p>
        </p:txBody>
      </p:sp>
      <p:sp>
        <p:nvSpPr>
          <p:cNvPr id="82" name="立方体 81"/>
          <p:cNvSpPr/>
          <p:nvPr/>
        </p:nvSpPr>
        <p:spPr>
          <a:xfrm>
            <a:off x="2911475" y="3087688"/>
            <a:ext cx="360363" cy="307975"/>
          </a:xfrm>
          <a:prstGeom prst="cube">
            <a:avLst>
              <a:gd name="adj" fmla="val 26834"/>
            </a:avLst>
          </a:prstGeom>
          <a:solidFill>
            <a:sysClr val="window" lastClr="FFFFFF"/>
          </a:solidFill>
          <a:ln w="15875" cap="flat" cmpd="sng" algn="ctr">
            <a:solidFill>
              <a:sysClr val="windowText" lastClr="000000"/>
            </a:solidFill>
            <a:prstDash val="solid"/>
          </a:ln>
          <a:effectLst/>
        </p:spPr>
        <p:txBody>
          <a:bodyPr anchor="ctr"/>
          <a:lstStyle/>
          <a:p>
            <a:pPr algn="ctr" eaLnBrk="1" hangingPunct="1">
              <a:defRPr/>
            </a:pPr>
            <a:endParaRPr lang="zh-CN" altLang="en-US" sz="1400" kern="0" dirty="0">
              <a:solidFill>
                <a:prstClr val="black"/>
              </a:solidFill>
              <a:latin typeface="Times New Roman" pitchFamily="18" charset="0"/>
              <a:cs typeface="Times New Roman" pitchFamily="18" charset="0"/>
            </a:endParaRPr>
          </a:p>
        </p:txBody>
      </p:sp>
      <p:sp>
        <p:nvSpPr>
          <p:cNvPr id="83" name="椭圆 82"/>
          <p:cNvSpPr/>
          <p:nvPr/>
        </p:nvSpPr>
        <p:spPr>
          <a:xfrm>
            <a:off x="3889375" y="3081338"/>
            <a:ext cx="760413" cy="307975"/>
          </a:xfrm>
          <a:prstGeom prst="ellipse">
            <a:avLst/>
          </a:prstGeom>
          <a:solidFill>
            <a:sysClr val="window" lastClr="FFFFFF"/>
          </a:solidFill>
          <a:ln w="15875" cap="flat" cmpd="sng" algn="ctr">
            <a:solidFill>
              <a:sysClr val="windowText" lastClr="000000"/>
            </a:solidFill>
            <a:prstDash val="solid"/>
          </a:ln>
          <a:effectLst/>
        </p:spPr>
        <p:txBody>
          <a:bodyPr anchor="ctr"/>
          <a:lstStyle/>
          <a:p>
            <a:pPr algn="ctr" eaLnBrk="1" hangingPunct="1">
              <a:defRPr/>
            </a:pPr>
            <a:endParaRPr lang="zh-CN" altLang="en-US" sz="1400" kern="0" dirty="0">
              <a:solidFill>
                <a:prstClr val="black"/>
              </a:solidFill>
              <a:latin typeface="Times New Roman" pitchFamily="18" charset="0"/>
              <a:cs typeface="Times New Roman" pitchFamily="18" charset="0"/>
            </a:endParaRPr>
          </a:p>
        </p:txBody>
      </p:sp>
      <p:sp>
        <p:nvSpPr>
          <p:cNvPr id="84" name="立方体 83"/>
          <p:cNvSpPr/>
          <p:nvPr/>
        </p:nvSpPr>
        <p:spPr>
          <a:xfrm>
            <a:off x="4049713" y="3081338"/>
            <a:ext cx="360362" cy="307975"/>
          </a:xfrm>
          <a:prstGeom prst="cube">
            <a:avLst>
              <a:gd name="adj" fmla="val 26834"/>
            </a:avLst>
          </a:prstGeom>
          <a:solidFill>
            <a:sysClr val="window" lastClr="FFFFFF"/>
          </a:solidFill>
          <a:ln w="15875" cap="flat" cmpd="sng" algn="ctr">
            <a:solidFill>
              <a:sysClr val="windowText" lastClr="000000"/>
            </a:solidFill>
            <a:prstDash val="solid"/>
          </a:ln>
          <a:effectLst/>
        </p:spPr>
        <p:txBody>
          <a:bodyPr anchor="ctr"/>
          <a:lstStyle/>
          <a:p>
            <a:pPr algn="ctr" eaLnBrk="1" hangingPunct="1">
              <a:defRPr/>
            </a:pPr>
            <a:endParaRPr lang="zh-CN" altLang="en-US" sz="1400" kern="0" dirty="0">
              <a:solidFill>
                <a:prstClr val="black"/>
              </a:solidFill>
              <a:latin typeface="Times New Roman" pitchFamily="18" charset="0"/>
              <a:cs typeface="Times New Roman" pitchFamily="18" charset="0"/>
            </a:endParaRPr>
          </a:p>
        </p:txBody>
      </p:sp>
      <p:sp>
        <p:nvSpPr>
          <p:cNvPr id="85" name="椭圆 84"/>
          <p:cNvSpPr/>
          <p:nvPr/>
        </p:nvSpPr>
        <p:spPr>
          <a:xfrm>
            <a:off x="4967288" y="3081338"/>
            <a:ext cx="760412" cy="307975"/>
          </a:xfrm>
          <a:prstGeom prst="ellipse">
            <a:avLst/>
          </a:prstGeom>
          <a:solidFill>
            <a:sysClr val="window" lastClr="FFFFFF"/>
          </a:solidFill>
          <a:ln w="15875" cap="flat" cmpd="sng" algn="ctr">
            <a:solidFill>
              <a:sysClr val="windowText" lastClr="000000"/>
            </a:solidFill>
            <a:prstDash val="solid"/>
          </a:ln>
          <a:effectLst/>
        </p:spPr>
        <p:txBody>
          <a:bodyPr anchor="ctr"/>
          <a:lstStyle/>
          <a:p>
            <a:pPr algn="ctr" eaLnBrk="1" hangingPunct="1">
              <a:defRPr/>
            </a:pPr>
            <a:endParaRPr lang="zh-CN" altLang="en-US" sz="1400" kern="0" dirty="0">
              <a:solidFill>
                <a:prstClr val="black"/>
              </a:solidFill>
              <a:latin typeface="Times New Roman" pitchFamily="18" charset="0"/>
              <a:cs typeface="Times New Roman" pitchFamily="18" charset="0"/>
            </a:endParaRPr>
          </a:p>
        </p:txBody>
      </p:sp>
      <p:sp>
        <p:nvSpPr>
          <p:cNvPr id="86" name="立方体 85"/>
          <p:cNvSpPr/>
          <p:nvPr/>
        </p:nvSpPr>
        <p:spPr>
          <a:xfrm>
            <a:off x="5129213" y="3081338"/>
            <a:ext cx="358775" cy="307975"/>
          </a:xfrm>
          <a:prstGeom prst="cube">
            <a:avLst>
              <a:gd name="adj" fmla="val 26834"/>
            </a:avLst>
          </a:prstGeom>
          <a:solidFill>
            <a:sysClr val="window" lastClr="FFFFFF"/>
          </a:solidFill>
          <a:ln w="15875" cap="flat" cmpd="sng" algn="ctr">
            <a:solidFill>
              <a:sysClr val="windowText" lastClr="000000"/>
            </a:solidFill>
            <a:prstDash val="solid"/>
          </a:ln>
          <a:effectLst/>
        </p:spPr>
        <p:txBody>
          <a:bodyPr anchor="ctr"/>
          <a:lstStyle/>
          <a:p>
            <a:pPr algn="ctr" eaLnBrk="1" hangingPunct="1">
              <a:defRPr/>
            </a:pPr>
            <a:endParaRPr lang="zh-CN" altLang="en-US" sz="1400" kern="0" dirty="0">
              <a:solidFill>
                <a:prstClr val="black"/>
              </a:solidFill>
              <a:latin typeface="Times New Roman" pitchFamily="18" charset="0"/>
              <a:cs typeface="Times New Roman" pitchFamily="18" charset="0"/>
            </a:endParaRPr>
          </a:p>
        </p:txBody>
      </p:sp>
      <p:sp>
        <p:nvSpPr>
          <p:cNvPr id="87" name="矩形 86"/>
          <p:cNvSpPr/>
          <p:nvPr/>
        </p:nvSpPr>
        <p:spPr>
          <a:xfrm>
            <a:off x="3032125" y="2576513"/>
            <a:ext cx="239713" cy="188912"/>
          </a:xfrm>
          <a:prstGeom prst="rect">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sz="1400" kern="0" dirty="0">
              <a:solidFill>
                <a:prstClr val="black"/>
              </a:solidFill>
              <a:latin typeface="Times New Roman" pitchFamily="18" charset="0"/>
              <a:cs typeface="Times New Roman" pitchFamily="18" charset="0"/>
            </a:endParaRPr>
          </a:p>
        </p:txBody>
      </p:sp>
      <p:cxnSp>
        <p:nvCxnSpPr>
          <p:cNvPr id="87054" name="直接连接符 87"/>
          <p:cNvCxnSpPr>
            <a:cxnSpLocks noChangeShapeType="1"/>
            <a:stCxn id="87" idx="3"/>
            <a:endCxn id="81" idx="6"/>
          </p:cNvCxnSpPr>
          <p:nvPr/>
        </p:nvCxnSpPr>
        <p:spPr bwMode="auto">
          <a:xfrm>
            <a:off x="3271838" y="2671763"/>
            <a:ext cx="239712" cy="569912"/>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cxnSp>
      <p:cxnSp>
        <p:nvCxnSpPr>
          <p:cNvPr id="87055" name="直接连接符 88"/>
          <p:cNvCxnSpPr>
            <a:cxnSpLocks noChangeShapeType="1"/>
            <a:stCxn id="87" idx="1"/>
            <a:endCxn id="81" idx="2"/>
          </p:cNvCxnSpPr>
          <p:nvPr/>
        </p:nvCxnSpPr>
        <p:spPr bwMode="auto">
          <a:xfrm flipH="1">
            <a:off x="2751138" y="2671763"/>
            <a:ext cx="280987" cy="569912"/>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cxnSp>
      <p:sp>
        <p:nvSpPr>
          <p:cNvPr id="90" name="TextBox 89"/>
          <p:cNvSpPr txBox="1"/>
          <p:nvPr/>
        </p:nvSpPr>
        <p:spPr>
          <a:xfrm>
            <a:off x="3211513" y="2444750"/>
            <a:ext cx="825500" cy="247650"/>
          </a:xfrm>
          <a:prstGeom prst="rect">
            <a:avLst/>
          </a:prstGeom>
          <a:noFill/>
        </p:spPr>
        <p:txBody>
          <a:bodyPr wrap="none">
            <a:spAutoFit/>
          </a:bodyPr>
          <a:lstStyle/>
          <a:p>
            <a:pPr eaLnBrk="1" hangingPunct="1">
              <a:defRPr/>
            </a:pPr>
            <a:r>
              <a:rPr lang="zh-CN" altLang="en-US" sz="1000" kern="0" dirty="0">
                <a:solidFill>
                  <a:prstClr val="black"/>
                </a:solidFill>
                <a:latin typeface="Times New Roman" pitchFamily="18" charset="0"/>
                <a:cs typeface="Times New Roman" pitchFamily="18" charset="0"/>
              </a:rPr>
              <a:t>物料缓冲区</a:t>
            </a:r>
          </a:p>
        </p:txBody>
      </p:sp>
      <p:sp>
        <p:nvSpPr>
          <p:cNvPr id="91" name="矩形 90"/>
          <p:cNvSpPr/>
          <p:nvPr/>
        </p:nvSpPr>
        <p:spPr>
          <a:xfrm>
            <a:off x="4152900" y="2541588"/>
            <a:ext cx="238125" cy="188912"/>
          </a:xfrm>
          <a:prstGeom prst="rect">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sz="1400" kern="0" dirty="0">
              <a:solidFill>
                <a:prstClr val="black"/>
              </a:solidFill>
              <a:latin typeface="Times New Roman" pitchFamily="18" charset="0"/>
              <a:cs typeface="Times New Roman" pitchFamily="18" charset="0"/>
            </a:endParaRPr>
          </a:p>
        </p:txBody>
      </p:sp>
      <p:sp>
        <p:nvSpPr>
          <p:cNvPr id="92" name="TextBox 91"/>
          <p:cNvSpPr txBox="1"/>
          <p:nvPr/>
        </p:nvSpPr>
        <p:spPr>
          <a:xfrm>
            <a:off x="4373563" y="2444750"/>
            <a:ext cx="696912" cy="246063"/>
          </a:xfrm>
          <a:prstGeom prst="rect">
            <a:avLst/>
          </a:prstGeom>
          <a:noFill/>
        </p:spPr>
        <p:txBody>
          <a:bodyPr wrap="none">
            <a:spAutoFit/>
          </a:bodyPr>
          <a:lstStyle/>
          <a:p>
            <a:pPr eaLnBrk="1" hangingPunct="1">
              <a:defRPr/>
            </a:pPr>
            <a:r>
              <a:rPr lang="zh-CN" altLang="en-US" sz="1000" kern="0" dirty="0">
                <a:solidFill>
                  <a:prstClr val="black"/>
                </a:solidFill>
                <a:latin typeface="Times New Roman" pitchFamily="18" charset="0"/>
                <a:cs typeface="Times New Roman" pitchFamily="18" charset="0"/>
              </a:rPr>
              <a:t>检测工序</a:t>
            </a:r>
          </a:p>
        </p:txBody>
      </p:sp>
      <p:sp>
        <p:nvSpPr>
          <p:cNvPr id="93" name="矩形 92"/>
          <p:cNvSpPr/>
          <p:nvPr/>
        </p:nvSpPr>
        <p:spPr>
          <a:xfrm>
            <a:off x="5248275" y="2513013"/>
            <a:ext cx="239713" cy="190500"/>
          </a:xfrm>
          <a:prstGeom prst="rect">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sz="1400" kern="0" dirty="0">
              <a:solidFill>
                <a:prstClr val="black"/>
              </a:solidFill>
              <a:latin typeface="Times New Roman" pitchFamily="18" charset="0"/>
              <a:cs typeface="Times New Roman" pitchFamily="18" charset="0"/>
            </a:endParaRPr>
          </a:p>
        </p:txBody>
      </p:sp>
      <p:sp>
        <p:nvSpPr>
          <p:cNvPr id="94" name="TextBox 93"/>
          <p:cNvSpPr txBox="1"/>
          <p:nvPr/>
        </p:nvSpPr>
        <p:spPr>
          <a:xfrm>
            <a:off x="5427663" y="2451100"/>
            <a:ext cx="954087" cy="247650"/>
          </a:xfrm>
          <a:prstGeom prst="rect">
            <a:avLst/>
          </a:prstGeom>
          <a:noFill/>
        </p:spPr>
        <p:txBody>
          <a:bodyPr wrap="none">
            <a:spAutoFit/>
          </a:bodyPr>
          <a:lstStyle/>
          <a:p>
            <a:pPr eaLnBrk="1" hangingPunct="1">
              <a:defRPr/>
            </a:pPr>
            <a:r>
              <a:rPr lang="zh-CN" altLang="en-US" sz="1000" kern="0" dirty="0">
                <a:solidFill>
                  <a:prstClr val="black"/>
                </a:solidFill>
                <a:latin typeface="Times New Roman" pitchFamily="18" charset="0"/>
                <a:cs typeface="Times New Roman" pitchFamily="18" charset="0"/>
              </a:rPr>
              <a:t>合格品缓冲区</a:t>
            </a:r>
          </a:p>
        </p:txBody>
      </p:sp>
      <p:cxnSp>
        <p:nvCxnSpPr>
          <p:cNvPr id="87061" name="直接连接符 94"/>
          <p:cNvCxnSpPr>
            <a:cxnSpLocks noChangeShapeType="1"/>
            <a:stCxn id="91" idx="1"/>
            <a:endCxn id="83" idx="2"/>
          </p:cNvCxnSpPr>
          <p:nvPr/>
        </p:nvCxnSpPr>
        <p:spPr bwMode="auto">
          <a:xfrm flipH="1">
            <a:off x="3889375" y="2636838"/>
            <a:ext cx="263525" cy="598487"/>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cxnSp>
      <p:cxnSp>
        <p:nvCxnSpPr>
          <p:cNvPr id="87062" name="直接连接符 95"/>
          <p:cNvCxnSpPr>
            <a:cxnSpLocks noChangeShapeType="1"/>
            <a:stCxn id="83" idx="6"/>
            <a:endCxn id="91" idx="3"/>
          </p:cNvCxnSpPr>
          <p:nvPr/>
        </p:nvCxnSpPr>
        <p:spPr bwMode="auto">
          <a:xfrm flipH="1" flipV="1">
            <a:off x="4391025" y="2636838"/>
            <a:ext cx="258763" cy="598487"/>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cxnSp>
      <p:cxnSp>
        <p:nvCxnSpPr>
          <p:cNvPr id="87063" name="直接连接符 96"/>
          <p:cNvCxnSpPr>
            <a:cxnSpLocks noChangeShapeType="1"/>
            <a:stCxn id="85" idx="6"/>
            <a:endCxn id="93" idx="3"/>
          </p:cNvCxnSpPr>
          <p:nvPr/>
        </p:nvCxnSpPr>
        <p:spPr bwMode="auto">
          <a:xfrm flipH="1" flipV="1">
            <a:off x="5487988" y="2608263"/>
            <a:ext cx="239712" cy="627062"/>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cxnSp>
      <p:cxnSp>
        <p:nvCxnSpPr>
          <p:cNvPr id="87064" name="直接连接符 97"/>
          <p:cNvCxnSpPr>
            <a:cxnSpLocks noChangeShapeType="1"/>
            <a:stCxn id="93" idx="1"/>
            <a:endCxn id="85" idx="2"/>
          </p:cNvCxnSpPr>
          <p:nvPr/>
        </p:nvCxnSpPr>
        <p:spPr bwMode="auto">
          <a:xfrm flipH="1">
            <a:off x="4967288" y="2608263"/>
            <a:ext cx="280987" cy="627062"/>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cxnSp>
      <p:sp>
        <p:nvSpPr>
          <p:cNvPr id="99" name="立方体 98"/>
          <p:cNvSpPr/>
          <p:nvPr/>
        </p:nvSpPr>
        <p:spPr>
          <a:xfrm>
            <a:off x="3870325" y="3711575"/>
            <a:ext cx="606425" cy="188913"/>
          </a:xfrm>
          <a:prstGeom prst="cube">
            <a:avLst>
              <a:gd name="adj" fmla="val 85224"/>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sz="1400" kern="0" dirty="0">
              <a:solidFill>
                <a:prstClr val="black"/>
              </a:solidFill>
              <a:latin typeface="Times New Roman" pitchFamily="18" charset="0"/>
              <a:cs typeface="Times New Roman" pitchFamily="18" charset="0"/>
            </a:endParaRPr>
          </a:p>
        </p:txBody>
      </p:sp>
      <p:cxnSp>
        <p:nvCxnSpPr>
          <p:cNvPr id="87066" name="直接箭头连接符 99"/>
          <p:cNvCxnSpPr>
            <a:cxnSpLocks noChangeShapeType="1"/>
            <a:stCxn id="83" idx="5"/>
            <a:endCxn id="99" idx="0"/>
          </p:cNvCxnSpPr>
          <p:nvPr/>
        </p:nvCxnSpPr>
        <p:spPr bwMode="auto">
          <a:xfrm flipH="1">
            <a:off x="4249738" y="3343275"/>
            <a:ext cx="288925" cy="368300"/>
          </a:xfrm>
          <a:prstGeom prst="straightConnector1">
            <a:avLst/>
          </a:prstGeom>
          <a:noFill/>
          <a:ln w="9525" algn="ctr">
            <a:solidFill>
              <a:srgbClr val="000000"/>
            </a:solidFill>
            <a:round/>
            <a:headEnd/>
            <a:tailEnd type="triangle" w="med" len="lg"/>
          </a:ln>
          <a:extLst>
            <a:ext uri="{909E8E84-426E-40DD-AFC4-6F175D3DCCD1}">
              <a14:hiddenFill xmlns:a14="http://schemas.microsoft.com/office/drawing/2010/main">
                <a:noFill/>
              </a14:hiddenFill>
            </a:ext>
          </a:extLst>
        </p:spPr>
      </p:cxnSp>
      <p:cxnSp>
        <p:nvCxnSpPr>
          <p:cNvPr id="87067" name="直接箭头连接符 100"/>
          <p:cNvCxnSpPr>
            <a:cxnSpLocks noChangeShapeType="1"/>
            <a:stCxn id="83" idx="6"/>
            <a:endCxn id="85" idx="2"/>
          </p:cNvCxnSpPr>
          <p:nvPr/>
        </p:nvCxnSpPr>
        <p:spPr bwMode="auto">
          <a:xfrm>
            <a:off x="4649788" y="3235325"/>
            <a:ext cx="317500" cy="0"/>
          </a:xfrm>
          <a:prstGeom prst="straightConnector1">
            <a:avLst/>
          </a:prstGeom>
          <a:noFill/>
          <a:ln w="9525" algn="ctr">
            <a:solidFill>
              <a:srgbClr val="000000"/>
            </a:solidFill>
            <a:round/>
            <a:headEnd/>
            <a:tailEnd type="triangle" w="med" len="lg"/>
          </a:ln>
          <a:extLst>
            <a:ext uri="{909E8E84-426E-40DD-AFC4-6F175D3DCCD1}">
              <a14:hiddenFill xmlns:a14="http://schemas.microsoft.com/office/drawing/2010/main">
                <a:noFill/>
              </a14:hiddenFill>
            </a:ext>
          </a:extLst>
        </p:spPr>
      </p:cxnSp>
      <p:cxnSp>
        <p:nvCxnSpPr>
          <p:cNvPr id="87068" name="直接连接符 101"/>
          <p:cNvCxnSpPr>
            <a:cxnSpLocks noChangeShapeType="1"/>
            <a:stCxn id="84" idx="3"/>
          </p:cNvCxnSpPr>
          <p:nvPr/>
        </p:nvCxnSpPr>
        <p:spPr bwMode="auto">
          <a:xfrm flipH="1">
            <a:off x="3889375" y="3389313"/>
            <a:ext cx="301625" cy="322262"/>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cxnSp>
      <p:cxnSp>
        <p:nvCxnSpPr>
          <p:cNvPr id="87069" name="直接连接符 102"/>
          <p:cNvCxnSpPr>
            <a:cxnSpLocks noChangeShapeType="1"/>
          </p:cNvCxnSpPr>
          <p:nvPr/>
        </p:nvCxnSpPr>
        <p:spPr bwMode="auto">
          <a:xfrm flipH="1">
            <a:off x="3032125" y="3711575"/>
            <a:ext cx="857250" cy="0"/>
          </a:xfrm>
          <a:prstGeom prst="line">
            <a:avLst/>
          </a:prstGeom>
          <a:noFill/>
          <a:ln w="9525" algn="ctr">
            <a:solidFill>
              <a:srgbClr val="000000"/>
            </a:solidFill>
            <a:round/>
            <a:headEnd/>
            <a:tailEnd type="triangle" w="med" len="lg"/>
          </a:ln>
          <a:extLst>
            <a:ext uri="{909E8E84-426E-40DD-AFC4-6F175D3DCCD1}">
              <a14:hiddenFill xmlns:a14="http://schemas.microsoft.com/office/drawing/2010/main">
                <a:noFill/>
              </a14:hiddenFill>
            </a:ext>
          </a:extLst>
        </p:spPr>
      </p:cxnSp>
      <p:cxnSp>
        <p:nvCxnSpPr>
          <p:cNvPr id="87070" name="直接连接符 103"/>
          <p:cNvCxnSpPr>
            <a:cxnSpLocks noChangeShapeType="1"/>
          </p:cNvCxnSpPr>
          <p:nvPr/>
        </p:nvCxnSpPr>
        <p:spPr bwMode="auto">
          <a:xfrm>
            <a:off x="4332288" y="3805238"/>
            <a:ext cx="377825" cy="0"/>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cxnSp>
      <p:sp>
        <p:nvSpPr>
          <p:cNvPr id="105" name="TextBox 104"/>
          <p:cNvSpPr txBox="1"/>
          <p:nvPr/>
        </p:nvSpPr>
        <p:spPr>
          <a:xfrm>
            <a:off x="4649788" y="3711575"/>
            <a:ext cx="568325" cy="246063"/>
          </a:xfrm>
          <a:prstGeom prst="rect">
            <a:avLst/>
          </a:prstGeom>
          <a:noFill/>
        </p:spPr>
        <p:txBody>
          <a:bodyPr wrap="none">
            <a:spAutoFit/>
          </a:bodyPr>
          <a:lstStyle/>
          <a:p>
            <a:pPr eaLnBrk="1" hangingPunct="1">
              <a:defRPr/>
            </a:pPr>
            <a:r>
              <a:rPr lang="zh-CN" altLang="en-US" sz="1000" kern="0" dirty="0">
                <a:solidFill>
                  <a:prstClr val="black"/>
                </a:solidFill>
                <a:latin typeface="Times New Roman" pitchFamily="18" charset="0"/>
                <a:cs typeface="Times New Roman" pitchFamily="18" charset="0"/>
              </a:rPr>
              <a:t>废品区</a:t>
            </a:r>
          </a:p>
        </p:txBody>
      </p:sp>
      <p:cxnSp>
        <p:nvCxnSpPr>
          <p:cNvPr id="87072" name="直接箭头连接符 105"/>
          <p:cNvCxnSpPr>
            <a:cxnSpLocks noChangeShapeType="1"/>
            <a:stCxn id="81" idx="6"/>
          </p:cNvCxnSpPr>
          <p:nvPr/>
        </p:nvCxnSpPr>
        <p:spPr bwMode="auto">
          <a:xfrm>
            <a:off x="3511550" y="3241675"/>
            <a:ext cx="377825" cy="0"/>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87073" name="直接箭头连接符 106"/>
          <p:cNvCxnSpPr>
            <a:cxnSpLocks noChangeShapeType="1"/>
          </p:cNvCxnSpPr>
          <p:nvPr/>
        </p:nvCxnSpPr>
        <p:spPr bwMode="auto">
          <a:xfrm>
            <a:off x="1758950" y="2828925"/>
            <a:ext cx="4745038" cy="0"/>
          </a:xfrm>
          <a:prstGeom prst="straightConnector1">
            <a:avLst/>
          </a:prstGeom>
          <a:noFill/>
          <a:ln w="19050" algn="ctr">
            <a:solidFill>
              <a:srgbClr val="000000"/>
            </a:solidFill>
            <a:round/>
            <a:headEnd/>
            <a:tailEnd type="arrow" w="med" len="med"/>
          </a:ln>
          <a:extLst>
            <a:ext uri="{909E8E84-426E-40DD-AFC4-6F175D3DCCD1}">
              <a14:hiddenFill xmlns:a14="http://schemas.microsoft.com/office/drawing/2010/main">
                <a:noFill/>
              </a14:hiddenFill>
            </a:ext>
          </a:extLst>
        </p:spPr>
      </p:cxnSp>
      <p:sp>
        <p:nvSpPr>
          <p:cNvPr id="108" name="TextBox 107"/>
          <p:cNvSpPr txBox="1"/>
          <p:nvPr/>
        </p:nvSpPr>
        <p:spPr>
          <a:xfrm>
            <a:off x="5942013" y="2787650"/>
            <a:ext cx="568325" cy="246063"/>
          </a:xfrm>
          <a:prstGeom prst="rect">
            <a:avLst/>
          </a:prstGeom>
          <a:noFill/>
        </p:spPr>
        <p:txBody>
          <a:bodyPr wrap="none">
            <a:spAutoFit/>
          </a:bodyPr>
          <a:lstStyle/>
          <a:p>
            <a:pPr eaLnBrk="1" hangingPunct="1">
              <a:defRPr/>
            </a:pPr>
            <a:r>
              <a:rPr lang="zh-CN" altLang="en-US" sz="1000" kern="0" dirty="0">
                <a:solidFill>
                  <a:prstClr val="black"/>
                </a:solidFill>
                <a:latin typeface="Times New Roman" pitchFamily="18" charset="0"/>
                <a:cs typeface="Times New Roman" pitchFamily="18" charset="0"/>
              </a:rPr>
              <a:t>生产线</a:t>
            </a:r>
          </a:p>
        </p:txBody>
      </p:sp>
      <p:sp>
        <p:nvSpPr>
          <p:cNvPr id="109" name="椭圆 108"/>
          <p:cNvSpPr/>
          <p:nvPr/>
        </p:nvSpPr>
        <p:spPr>
          <a:xfrm>
            <a:off x="4649788" y="2917825"/>
            <a:ext cx="274637" cy="288925"/>
          </a:xfrm>
          <a:prstGeom prst="ellipse">
            <a:avLst/>
          </a:prstGeom>
          <a:solidFill>
            <a:sysClr val="window" lastClr="FFFFFF"/>
          </a:solidFill>
          <a:ln w="15875" cap="flat" cmpd="sng" algn="ctr">
            <a:solidFill>
              <a:sysClr val="windowText" lastClr="000000"/>
            </a:solidFill>
            <a:prstDash val="solid"/>
          </a:ln>
          <a:effectLst/>
        </p:spPr>
        <p:txBody>
          <a:bodyPr anchor="ctr"/>
          <a:lstStyle/>
          <a:p>
            <a:pPr algn="ctr" eaLnBrk="1" hangingPunct="1">
              <a:defRPr/>
            </a:pPr>
            <a:r>
              <a:rPr lang="en-US" altLang="zh-CN" sz="1400" kern="0" dirty="0">
                <a:solidFill>
                  <a:prstClr val="black"/>
                </a:solidFill>
                <a:latin typeface="Times New Roman" pitchFamily="18" charset="0"/>
                <a:cs typeface="Times New Roman" pitchFamily="18" charset="0"/>
              </a:rPr>
              <a:t>1</a:t>
            </a:r>
            <a:endParaRPr lang="zh-CN" altLang="en-US" sz="1400" kern="0" dirty="0">
              <a:solidFill>
                <a:prstClr val="black"/>
              </a:solidFill>
              <a:latin typeface="Times New Roman" pitchFamily="18" charset="0"/>
              <a:cs typeface="Times New Roman" pitchFamily="18" charset="0"/>
            </a:endParaRPr>
          </a:p>
        </p:txBody>
      </p:sp>
      <p:sp>
        <p:nvSpPr>
          <p:cNvPr id="110" name="椭圆 109"/>
          <p:cNvSpPr/>
          <p:nvPr/>
        </p:nvSpPr>
        <p:spPr>
          <a:xfrm>
            <a:off x="3355975" y="3440113"/>
            <a:ext cx="274638" cy="290512"/>
          </a:xfrm>
          <a:prstGeom prst="ellipse">
            <a:avLst/>
          </a:prstGeom>
          <a:solidFill>
            <a:sysClr val="window" lastClr="FFFFFF"/>
          </a:solidFill>
          <a:ln w="15875" cap="flat" cmpd="sng" algn="ctr">
            <a:solidFill>
              <a:sysClr val="windowText" lastClr="000000"/>
            </a:solidFill>
            <a:prstDash val="solid"/>
          </a:ln>
          <a:effectLst/>
        </p:spPr>
        <p:txBody>
          <a:bodyPr anchor="ctr"/>
          <a:lstStyle/>
          <a:p>
            <a:pPr algn="ctr" eaLnBrk="1" hangingPunct="1">
              <a:defRPr/>
            </a:pPr>
            <a:r>
              <a:rPr lang="en-US" altLang="zh-CN" sz="1400" kern="0" dirty="0">
                <a:solidFill>
                  <a:prstClr val="black"/>
                </a:solidFill>
                <a:latin typeface="Times New Roman" pitchFamily="18" charset="0"/>
                <a:cs typeface="Times New Roman" pitchFamily="18" charset="0"/>
              </a:rPr>
              <a:t>2</a:t>
            </a:r>
            <a:endParaRPr lang="zh-CN" altLang="en-US" sz="1400" kern="0" dirty="0">
              <a:solidFill>
                <a:prstClr val="black"/>
              </a:solidFill>
              <a:latin typeface="Times New Roman" pitchFamily="18" charset="0"/>
              <a:cs typeface="Times New Roman" pitchFamily="18" charset="0"/>
            </a:endParaRPr>
          </a:p>
        </p:txBody>
      </p:sp>
      <p:sp>
        <p:nvSpPr>
          <p:cNvPr id="111" name="椭圆 110"/>
          <p:cNvSpPr/>
          <p:nvPr/>
        </p:nvSpPr>
        <p:spPr>
          <a:xfrm>
            <a:off x="4529138" y="3359150"/>
            <a:ext cx="274637" cy="288925"/>
          </a:xfrm>
          <a:prstGeom prst="ellipse">
            <a:avLst/>
          </a:prstGeom>
          <a:solidFill>
            <a:sysClr val="window" lastClr="FFFFFF"/>
          </a:solidFill>
          <a:ln w="15875" cap="flat" cmpd="sng" algn="ctr">
            <a:solidFill>
              <a:sysClr val="windowText" lastClr="000000"/>
            </a:solidFill>
            <a:prstDash val="solid"/>
          </a:ln>
          <a:effectLst/>
        </p:spPr>
        <p:txBody>
          <a:bodyPr anchor="ctr"/>
          <a:lstStyle/>
          <a:p>
            <a:pPr algn="ctr" eaLnBrk="1" hangingPunct="1">
              <a:defRPr/>
            </a:pPr>
            <a:r>
              <a:rPr lang="en-US" altLang="zh-CN" sz="1400" kern="0" dirty="0">
                <a:solidFill>
                  <a:prstClr val="black"/>
                </a:solidFill>
                <a:latin typeface="Times New Roman" pitchFamily="18" charset="0"/>
                <a:cs typeface="Times New Roman" pitchFamily="18" charset="0"/>
              </a:rPr>
              <a:t>3</a:t>
            </a:r>
            <a:endParaRPr lang="zh-CN" altLang="en-US" sz="1400" kern="0" dirty="0">
              <a:solidFill>
                <a:prstClr val="black"/>
              </a:solidFill>
              <a:latin typeface="Times New Roman" pitchFamily="18" charset="0"/>
              <a:cs typeface="Times New Roman" pitchFamily="18" charset="0"/>
            </a:endParaRPr>
          </a:p>
        </p:txBody>
      </p:sp>
      <p:sp>
        <p:nvSpPr>
          <p:cNvPr id="112" name="立方体 111"/>
          <p:cNvSpPr/>
          <p:nvPr/>
        </p:nvSpPr>
        <p:spPr>
          <a:xfrm>
            <a:off x="2047875" y="3062288"/>
            <a:ext cx="358775" cy="307975"/>
          </a:xfrm>
          <a:prstGeom prst="cube">
            <a:avLst>
              <a:gd name="adj" fmla="val 26834"/>
            </a:avLst>
          </a:prstGeom>
          <a:solidFill>
            <a:sysClr val="window" lastClr="FFFFFF"/>
          </a:solidFill>
          <a:ln w="15875" cap="flat" cmpd="sng" algn="ctr">
            <a:solidFill>
              <a:sysClr val="windowText" lastClr="000000"/>
            </a:solidFill>
            <a:prstDash val="solid"/>
          </a:ln>
          <a:effectLst/>
        </p:spPr>
        <p:txBody>
          <a:bodyPr anchor="ctr"/>
          <a:lstStyle/>
          <a:p>
            <a:pPr algn="ctr" eaLnBrk="1" hangingPunct="1">
              <a:defRPr/>
            </a:pPr>
            <a:endParaRPr lang="zh-CN" altLang="en-US" sz="1400" kern="0" dirty="0">
              <a:solidFill>
                <a:prstClr val="black"/>
              </a:solidFill>
              <a:latin typeface="Times New Roman" pitchFamily="18" charset="0"/>
              <a:cs typeface="Times New Roman" pitchFamily="18" charset="0"/>
            </a:endParaRPr>
          </a:p>
        </p:txBody>
      </p:sp>
      <p:sp>
        <p:nvSpPr>
          <p:cNvPr id="87079" name="TextBox 112"/>
          <p:cNvSpPr txBox="1">
            <a:spLocks noChangeArrowheads="1"/>
          </p:cNvSpPr>
          <p:nvPr/>
        </p:nvSpPr>
        <p:spPr bwMode="auto">
          <a:xfrm>
            <a:off x="1993900" y="2787650"/>
            <a:ext cx="56991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000" dirty="0">
                <a:solidFill>
                  <a:srgbClr val="000000"/>
                </a:solidFill>
                <a:latin typeface="Times New Roman" panose="02020603050405020304" pitchFamily="18" charset="0"/>
                <a:cs typeface="Times New Roman" panose="02020603050405020304" pitchFamily="18" charset="0"/>
              </a:rPr>
              <a:t>在制品</a:t>
            </a:r>
          </a:p>
        </p:txBody>
      </p:sp>
      <p:sp>
        <p:nvSpPr>
          <p:cNvPr id="114" name="立方体 113"/>
          <p:cNvSpPr/>
          <p:nvPr/>
        </p:nvSpPr>
        <p:spPr>
          <a:xfrm>
            <a:off x="2520950" y="3616325"/>
            <a:ext cx="606425" cy="188913"/>
          </a:xfrm>
          <a:prstGeom prst="cube">
            <a:avLst>
              <a:gd name="adj" fmla="val 85224"/>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sz="1400" kern="0" dirty="0">
              <a:solidFill>
                <a:prstClr val="black"/>
              </a:solidFill>
              <a:latin typeface="Times New Roman" pitchFamily="18" charset="0"/>
              <a:cs typeface="Times New Roman" pitchFamily="18" charset="0"/>
            </a:endParaRPr>
          </a:p>
        </p:txBody>
      </p:sp>
      <p:sp>
        <p:nvSpPr>
          <p:cNvPr id="115" name="TextBox 114"/>
          <p:cNvSpPr txBox="1"/>
          <p:nvPr/>
        </p:nvSpPr>
        <p:spPr>
          <a:xfrm>
            <a:off x="1579563" y="3589338"/>
            <a:ext cx="954087" cy="246062"/>
          </a:xfrm>
          <a:prstGeom prst="rect">
            <a:avLst/>
          </a:prstGeom>
          <a:noFill/>
        </p:spPr>
        <p:txBody>
          <a:bodyPr wrap="none">
            <a:spAutoFit/>
          </a:bodyPr>
          <a:lstStyle/>
          <a:p>
            <a:pPr eaLnBrk="1" hangingPunct="1">
              <a:defRPr/>
            </a:pPr>
            <a:r>
              <a:rPr lang="zh-CN" altLang="en-US" sz="1000" kern="0" dirty="0">
                <a:solidFill>
                  <a:prstClr val="black"/>
                </a:solidFill>
                <a:latin typeface="Times New Roman" pitchFamily="18" charset="0"/>
                <a:cs typeface="Times New Roman" pitchFamily="18" charset="0"/>
              </a:rPr>
              <a:t>需维修缓冲区</a:t>
            </a:r>
          </a:p>
        </p:txBody>
      </p:sp>
      <p:pic>
        <p:nvPicPr>
          <p:cNvPr id="870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75" y="1914525"/>
            <a:ext cx="1039813"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083" name="矩形 172"/>
          <p:cNvSpPr>
            <a:spLocks noChangeArrowheads="1"/>
          </p:cNvSpPr>
          <p:nvPr/>
        </p:nvSpPr>
        <p:spPr bwMode="auto">
          <a:xfrm>
            <a:off x="609600" y="1714500"/>
            <a:ext cx="7072313"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ct val="0"/>
              </a:spcBef>
              <a:buClrTx/>
              <a:buSzTx/>
              <a:buFont typeface="Wingdings" panose="05000000000000000000" pitchFamily="2" charset="2"/>
              <a:buChar char="q"/>
            </a:pPr>
            <a:r>
              <a:rPr lang="zh-CN" altLang="en-US" sz="2000" dirty="0">
                <a:latin typeface="黑体" panose="02010609060101010101" pitchFamily="49" charset="-122"/>
                <a:ea typeface="黑体" panose="02010609060101010101" pitchFamily="49" charset="-122"/>
                <a:cs typeface="Times New Roman" panose="02020603050405020304" pitchFamily="18" charset="0"/>
              </a:rPr>
              <a:t>工作流程</a:t>
            </a:r>
            <a:endParaRPr lang="en-US" altLang="zh-CN" sz="20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87085" name="矩形 101"/>
          <p:cNvSpPr>
            <a:spLocks noChangeArrowheads="1"/>
          </p:cNvSpPr>
          <p:nvPr/>
        </p:nvSpPr>
        <p:spPr bwMode="auto">
          <a:xfrm>
            <a:off x="588963" y="4525963"/>
            <a:ext cx="7796212"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indent="457200" algn="just" eaLnBrk="1" hangingPunct="1">
              <a:lnSpc>
                <a:spcPct val="125000"/>
              </a:lnSpc>
              <a:spcBef>
                <a:spcPct val="0"/>
              </a:spcBef>
              <a:buClrTx/>
              <a:buSzTx/>
              <a:buFont typeface="Wingdings" panose="05000000000000000000" pitchFamily="2" charset="2"/>
              <a:buNone/>
            </a:pPr>
            <a:r>
              <a:rPr lang="zh-CN" altLang="en-US"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如图所示，在制品经过质量检测工序进行质量检测，检测过程分为两步：初检和机器检测</a:t>
            </a:r>
            <a:r>
              <a:rPr lang="en-US" altLang="zh-CN"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(T1, T2)</a:t>
            </a:r>
            <a:r>
              <a:rPr lang="zh-CN" altLang="en-US"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。然后通过依据检测结果，流入不同的区域：合格品缓冲区，需维修缓冲区，废品缓冲区。流入过程在</a:t>
            </a:r>
            <a:r>
              <a:rPr lang="en-US" altLang="zh-CN"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PN</a:t>
            </a:r>
            <a:r>
              <a:rPr lang="zh-CN" altLang="en-US"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模型中分别用</a:t>
            </a:r>
            <a:r>
              <a:rPr lang="en-US" altLang="zh-CN"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T3</a:t>
            </a:r>
            <a:r>
              <a:rPr lang="zh-CN" altLang="en-US"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a:t>
            </a:r>
            <a:r>
              <a:rPr lang="en-US" altLang="zh-CN"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T4</a:t>
            </a:r>
            <a:r>
              <a:rPr lang="zh-CN" altLang="en-US"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a:t>
            </a:r>
            <a:r>
              <a:rPr lang="en-US" altLang="zh-CN"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T5</a:t>
            </a:r>
            <a:r>
              <a:rPr lang="zh-CN" altLang="en-US"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a:t>
            </a:r>
            <a:endParaRPr lang="en-US" altLang="zh-CN"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46"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3.</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基于分层时间着色</a:t>
            </a: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Petri</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网的关键事件建模</a:t>
            </a:r>
          </a:p>
        </p:txBody>
      </p:sp>
    </p:spTree>
    <p:extLst>
      <p:ext uri="{BB962C8B-B14F-4D97-AF65-F5344CB8AC3E}">
        <p14:creationId xmlns:p14="http://schemas.microsoft.com/office/powerpoint/2010/main" val="1656068960"/>
      </p:ext>
    </p:extLst>
  </p:cSld>
  <p:clrMapOvr>
    <a:masterClrMapping/>
  </p:clrMapOvr>
  <p:transition>
    <p:push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w="3175" cap="flat" cmpd="sng" algn="ctr">
            <a:noFill/>
            <a:prstDash val="solid"/>
            <a:miter lim="800000"/>
            <a:headEnd/>
            <a:tailEnd/>
          </a:ln>
          <a:effectLst>
            <a:prstShdw prst="shdw17" dist="17961" dir="2700000">
              <a:schemeClr val="accent1">
                <a:gamma/>
                <a:shade val="60000"/>
                <a:invGamma/>
                <a:alpha val="50000"/>
              </a:schemeClr>
            </a:prstShdw>
          </a:effectLst>
        </p:spPr>
        <p:txBody>
          <a:bodyPr wrap="none" anchor="ctr">
            <a:spAutoFit/>
          </a:bodyPr>
          <a:lstStyle/>
          <a:p>
            <a:pPr algn="ctr" eaLnBrk="1" hangingPunct="1">
              <a:defRPr/>
            </a:pPr>
            <a:endParaRPr lang="zh-CN" altLang="en-US">
              <a:solidFill>
                <a:srgbClr val="163794"/>
              </a:solidFill>
              <a:latin typeface="Arial" charset="0"/>
            </a:endParaRPr>
          </a:p>
        </p:txBody>
      </p:sp>
      <p:sp>
        <p:nvSpPr>
          <p:cNvPr id="5" name="Rectangle 2"/>
          <p:cNvSpPr>
            <a:spLocks noChangeArrowheads="1"/>
          </p:cNvSpPr>
          <p:nvPr/>
        </p:nvSpPr>
        <p:spPr bwMode="auto">
          <a:xfrm>
            <a:off x="0" y="0"/>
            <a:ext cx="9144000" cy="0"/>
          </a:xfrm>
          <a:prstGeom prst="rect">
            <a:avLst/>
          </a:prstGeom>
          <a:noFill/>
          <a:ln w="3175" cap="flat" cmpd="sng" algn="ctr">
            <a:noFill/>
            <a:prstDash val="solid"/>
            <a:miter lim="800000"/>
            <a:headEnd/>
            <a:tailEnd/>
          </a:ln>
          <a:effectLst>
            <a:prstShdw prst="shdw17" dist="17961" dir="2700000">
              <a:schemeClr val="accent1">
                <a:gamma/>
                <a:shade val="60000"/>
                <a:invGamma/>
                <a:alpha val="50000"/>
              </a:schemeClr>
            </a:prstShdw>
          </a:effectLst>
        </p:spPr>
        <p:txBody>
          <a:bodyPr wrap="none" anchor="ctr">
            <a:spAutoFit/>
          </a:bodyPr>
          <a:lstStyle/>
          <a:p>
            <a:pPr algn="ctr" eaLnBrk="1" hangingPunct="1">
              <a:defRPr/>
            </a:pPr>
            <a:endParaRPr lang="zh-CN" altLang="en-US">
              <a:solidFill>
                <a:srgbClr val="163794"/>
              </a:solidFill>
              <a:latin typeface="Arial" charset="0"/>
            </a:endParaRPr>
          </a:p>
        </p:txBody>
      </p:sp>
      <p:sp>
        <p:nvSpPr>
          <p:cNvPr id="138242" name="Rectangle 2"/>
          <p:cNvSpPr>
            <a:spLocks noChangeArrowheads="1"/>
          </p:cNvSpPr>
          <p:nvPr/>
        </p:nvSpPr>
        <p:spPr bwMode="auto">
          <a:xfrm>
            <a:off x="0" y="0"/>
            <a:ext cx="9144000" cy="0"/>
          </a:xfrm>
          <a:prstGeom prst="rect">
            <a:avLst/>
          </a:prstGeom>
          <a:noFill/>
          <a:ln w="3175" cap="flat" cmpd="sng" algn="ctr">
            <a:noFill/>
            <a:prstDash val="solid"/>
            <a:miter lim="800000"/>
            <a:headEnd/>
            <a:tailEnd/>
          </a:ln>
          <a:effectLst>
            <a:prstShdw prst="shdw17" dist="17961" dir="2700000">
              <a:schemeClr val="accent1">
                <a:gamma/>
                <a:shade val="60000"/>
                <a:invGamma/>
                <a:alpha val="50000"/>
              </a:schemeClr>
            </a:prstShdw>
          </a:effectLst>
        </p:spPr>
        <p:txBody>
          <a:bodyPr wrap="none" anchor="ctr">
            <a:spAutoFit/>
          </a:bodyPr>
          <a:lstStyle/>
          <a:p>
            <a:pPr algn="ctr" eaLnBrk="1" hangingPunct="1">
              <a:defRPr/>
            </a:pPr>
            <a:endParaRPr lang="zh-CN" altLang="en-US">
              <a:solidFill>
                <a:srgbClr val="163794"/>
              </a:solidFill>
              <a:latin typeface="Arial" charset="0"/>
            </a:endParaRPr>
          </a:p>
        </p:txBody>
      </p:sp>
      <p:sp>
        <p:nvSpPr>
          <p:cNvPr id="89093" name="Rectangle 3"/>
          <p:cNvSpPr>
            <a:spLocks noChangeArrowheads="1"/>
          </p:cNvSpPr>
          <p:nvPr/>
        </p:nvSpPr>
        <p:spPr bwMode="auto">
          <a:xfrm>
            <a:off x="255588" y="1054100"/>
            <a:ext cx="84915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Aft>
                <a:spcPct val="20000"/>
              </a:spcAft>
              <a:buClr>
                <a:srgbClr val="FF0000"/>
              </a:buClr>
              <a:buSzTx/>
              <a:buFont typeface="Wingdings" panose="05000000000000000000" pitchFamily="2" charset="2"/>
              <a:buChar char="n"/>
            </a:pPr>
            <a:r>
              <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HTCPN</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建模</a:t>
            </a:r>
            <a:r>
              <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基本事件：质量检验事件</a:t>
            </a:r>
            <a:endPar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6" name="椭圆 115"/>
          <p:cNvSpPr/>
          <p:nvPr/>
        </p:nvSpPr>
        <p:spPr>
          <a:xfrm>
            <a:off x="1763713" y="3595688"/>
            <a:ext cx="360362" cy="360362"/>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cxnSp>
        <p:nvCxnSpPr>
          <p:cNvPr id="89095" name="直接箭头连接符 116"/>
          <p:cNvCxnSpPr>
            <a:cxnSpLocks noChangeShapeType="1"/>
            <a:stCxn id="118" idx="1"/>
            <a:endCxn id="116" idx="6"/>
          </p:cNvCxnSpPr>
          <p:nvPr/>
        </p:nvCxnSpPr>
        <p:spPr bwMode="auto">
          <a:xfrm flipH="1">
            <a:off x="2124075" y="3775075"/>
            <a:ext cx="582613"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118" name="圆角矩形 117"/>
          <p:cNvSpPr/>
          <p:nvPr/>
        </p:nvSpPr>
        <p:spPr>
          <a:xfrm>
            <a:off x="2706688" y="3498850"/>
            <a:ext cx="46037" cy="552450"/>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sp>
        <p:nvSpPr>
          <p:cNvPr id="119" name="椭圆 118"/>
          <p:cNvSpPr/>
          <p:nvPr/>
        </p:nvSpPr>
        <p:spPr>
          <a:xfrm>
            <a:off x="3348038" y="3595688"/>
            <a:ext cx="360362" cy="360362"/>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cxnSp>
        <p:nvCxnSpPr>
          <p:cNvPr id="89098" name="直接箭头连接符 119"/>
          <p:cNvCxnSpPr>
            <a:cxnSpLocks noChangeShapeType="1"/>
            <a:stCxn id="121" idx="1"/>
            <a:endCxn id="119" idx="6"/>
          </p:cNvCxnSpPr>
          <p:nvPr/>
        </p:nvCxnSpPr>
        <p:spPr bwMode="auto">
          <a:xfrm flipH="1">
            <a:off x="3708400" y="3775075"/>
            <a:ext cx="530225"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121" name="圆角矩形 120"/>
          <p:cNvSpPr/>
          <p:nvPr/>
        </p:nvSpPr>
        <p:spPr>
          <a:xfrm>
            <a:off x="4238625" y="3498850"/>
            <a:ext cx="46038" cy="552450"/>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cxnSp>
        <p:nvCxnSpPr>
          <p:cNvPr id="89100" name="直接箭头连接符 121"/>
          <p:cNvCxnSpPr>
            <a:cxnSpLocks noChangeShapeType="1"/>
            <a:stCxn id="119" idx="2"/>
            <a:endCxn id="118" idx="3"/>
          </p:cNvCxnSpPr>
          <p:nvPr/>
        </p:nvCxnSpPr>
        <p:spPr bwMode="auto">
          <a:xfrm flipH="1">
            <a:off x="2752725" y="3775075"/>
            <a:ext cx="595313"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89101" name="TextBox 122"/>
          <p:cNvSpPr txBox="1">
            <a:spLocks noChangeArrowheads="1"/>
          </p:cNvSpPr>
          <p:nvPr/>
        </p:nvSpPr>
        <p:spPr bwMode="auto">
          <a:xfrm>
            <a:off x="2025650" y="3454400"/>
            <a:ext cx="3143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1</a:t>
            </a:r>
            <a:endParaRPr lang="zh-CN" altLang="en-US" sz="700">
              <a:solidFill>
                <a:srgbClr val="000000"/>
              </a:solidFill>
              <a:latin typeface="Times New Roman" panose="02020603050405020304" pitchFamily="18" charset="0"/>
              <a:cs typeface="Times New Roman" panose="02020603050405020304" pitchFamily="18" charset="0"/>
            </a:endParaRPr>
          </a:p>
        </p:txBody>
      </p:sp>
      <p:sp>
        <p:nvSpPr>
          <p:cNvPr id="89102" name="矩形 123"/>
          <p:cNvSpPr>
            <a:spLocks noChangeArrowheads="1"/>
          </p:cNvSpPr>
          <p:nvPr/>
        </p:nvSpPr>
        <p:spPr bwMode="auto">
          <a:xfrm>
            <a:off x="2351088" y="3454400"/>
            <a:ext cx="330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T</a:t>
            </a:r>
            <a:r>
              <a:rPr lang="en-US" altLang="zh-CN" sz="700">
                <a:solidFill>
                  <a:srgbClr val="000000"/>
                </a:solidFill>
                <a:latin typeface="Times New Roman" panose="02020603050405020304" pitchFamily="18" charset="0"/>
                <a:cs typeface="Times New Roman" panose="02020603050405020304" pitchFamily="18" charset="0"/>
              </a:rPr>
              <a:t>1</a:t>
            </a:r>
            <a:endParaRPr lang="zh-CN" altLang="en-US" sz="2800">
              <a:solidFill>
                <a:srgbClr val="163794"/>
              </a:solidFill>
              <a:latin typeface="Times New Roman" panose="02020603050405020304" pitchFamily="18" charset="0"/>
              <a:cs typeface="Times New Roman" panose="02020603050405020304" pitchFamily="18" charset="0"/>
            </a:endParaRPr>
          </a:p>
        </p:txBody>
      </p:sp>
      <p:sp>
        <p:nvSpPr>
          <p:cNvPr id="125" name="椭圆 124"/>
          <p:cNvSpPr/>
          <p:nvPr/>
        </p:nvSpPr>
        <p:spPr>
          <a:xfrm>
            <a:off x="1908175" y="3744913"/>
            <a:ext cx="49213" cy="49212"/>
          </a:xfrm>
          <a:prstGeom prst="ellipse">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sp>
        <p:nvSpPr>
          <p:cNvPr id="89104" name="TextBox 125"/>
          <p:cNvSpPr txBox="1">
            <a:spLocks noChangeArrowheads="1"/>
          </p:cNvSpPr>
          <p:nvPr/>
        </p:nvSpPr>
        <p:spPr bwMode="auto">
          <a:xfrm>
            <a:off x="4932363" y="2733675"/>
            <a:ext cx="3143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4</a:t>
            </a:r>
            <a:endParaRPr lang="zh-CN" altLang="en-US" sz="700">
              <a:solidFill>
                <a:srgbClr val="000000"/>
              </a:solidFill>
              <a:latin typeface="Times New Roman" panose="02020603050405020304" pitchFamily="18" charset="0"/>
              <a:cs typeface="Times New Roman" panose="02020603050405020304" pitchFamily="18" charset="0"/>
            </a:endParaRPr>
          </a:p>
        </p:txBody>
      </p:sp>
      <p:sp>
        <p:nvSpPr>
          <p:cNvPr id="89105" name="矩形 126"/>
          <p:cNvSpPr>
            <a:spLocks noChangeArrowheads="1"/>
          </p:cNvSpPr>
          <p:nvPr/>
        </p:nvSpPr>
        <p:spPr bwMode="auto">
          <a:xfrm>
            <a:off x="3883025" y="3454400"/>
            <a:ext cx="3286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T</a:t>
            </a:r>
            <a:r>
              <a:rPr lang="en-US" altLang="zh-CN" sz="700">
                <a:solidFill>
                  <a:srgbClr val="000000"/>
                </a:solidFill>
                <a:latin typeface="Times New Roman" panose="02020603050405020304" pitchFamily="18" charset="0"/>
                <a:cs typeface="Times New Roman" panose="02020603050405020304" pitchFamily="18" charset="0"/>
              </a:rPr>
              <a:t>2</a:t>
            </a:r>
            <a:endParaRPr lang="zh-CN" altLang="en-US" sz="2800">
              <a:solidFill>
                <a:srgbClr val="163794"/>
              </a:solidFill>
              <a:latin typeface="Times New Roman" panose="02020603050405020304" pitchFamily="18" charset="0"/>
              <a:cs typeface="Times New Roman" panose="02020603050405020304" pitchFamily="18" charset="0"/>
            </a:endParaRPr>
          </a:p>
        </p:txBody>
      </p:sp>
      <p:sp>
        <p:nvSpPr>
          <p:cNvPr id="128" name="椭圆 127"/>
          <p:cNvSpPr/>
          <p:nvPr/>
        </p:nvSpPr>
        <p:spPr>
          <a:xfrm>
            <a:off x="3424238" y="4241800"/>
            <a:ext cx="358775" cy="358775"/>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sp>
        <p:nvSpPr>
          <p:cNvPr id="89107" name="TextBox 128"/>
          <p:cNvSpPr txBox="1">
            <a:spLocks noChangeArrowheads="1"/>
          </p:cNvSpPr>
          <p:nvPr/>
        </p:nvSpPr>
        <p:spPr bwMode="auto">
          <a:xfrm>
            <a:off x="3181350" y="4100513"/>
            <a:ext cx="3143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2</a:t>
            </a:r>
            <a:endParaRPr lang="zh-CN" altLang="en-US" sz="700">
              <a:solidFill>
                <a:srgbClr val="000000"/>
              </a:solidFill>
              <a:latin typeface="Times New Roman" panose="02020603050405020304" pitchFamily="18" charset="0"/>
              <a:cs typeface="Times New Roman" panose="02020603050405020304" pitchFamily="18" charset="0"/>
            </a:endParaRPr>
          </a:p>
        </p:txBody>
      </p:sp>
      <p:cxnSp>
        <p:nvCxnSpPr>
          <p:cNvPr id="89108" name="肘形连接符 132"/>
          <p:cNvCxnSpPr>
            <a:cxnSpLocks noChangeShapeType="1"/>
            <a:stCxn id="128" idx="2"/>
            <a:endCxn id="118" idx="2"/>
          </p:cNvCxnSpPr>
          <p:nvPr/>
        </p:nvCxnSpPr>
        <p:spPr bwMode="auto">
          <a:xfrm rot="10800000">
            <a:off x="2730500" y="4051300"/>
            <a:ext cx="693738" cy="369888"/>
          </a:xfrm>
          <a:prstGeom prst="bentConnector2">
            <a:avLst/>
          </a:prstGeom>
          <a:noFill/>
          <a:ln w="9525" algn="ctr">
            <a:solidFill>
              <a:srgbClr val="000000"/>
            </a:solidFill>
            <a:miter lim="800000"/>
            <a:headEnd type="none" w="med" len="lg"/>
            <a:tailEnd type="triangle" w="med" len="lg"/>
          </a:ln>
          <a:extLst>
            <a:ext uri="{909E8E84-426E-40DD-AFC4-6F175D3DCCD1}">
              <a14:hiddenFill xmlns:a14="http://schemas.microsoft.com/office/drawing/2010/main">
                <a:noFill/>
              </a14:hiddenFill>
            </a:ext>
          </a:extLst>
        </p:spPr>
      </p:cxnSp>
      <p:sp>
        <p:nvSpPr>
          <p:cNvPr id="131" name="椭圆 130"/>
          <p:cNvSpPr/>
          <p:nvPr/>
        </p:nvSpPr>
        <p:spPr>
          <a:xfrm>
            <a:off x="3589338" y="4437063"/>
            <a:ext cx="50800" cy="50800"/>
          </a:xfrm>
          <a:prstGeom prst="ellipse">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sp>
        <p:nvSpPr>
          <p:cNvPr id="132" name="椭圆 131"/>
          <p:cNvSpPr/>
          <p:nvPr/>
        </p:nvSpPr>
        <p:spPr>
          <a:xfrm>
            <a:off x="4932363" y="3011488"/>
            <a:ext cx="360362" cy="360362"/>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sp>
        <p:nvSpPr>
          <p:cNvPr id="89111" name="TextBox 132"/>
          <p:cNvSpPr txBox="1">
            <a:spLocks noChangeArrowheads="1"/>
          </p:cNvSpPr>
          <p:nvPr/>
        </p:nvSpPr>
        <p:spPr bwMode="auto">
          <a:xfrm>
            <a:off x="3059113" y="3454400"/>
            <a:ext cx="3159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3</a:t>
            </a:r>
            <a:endParaRPr lang="zh-CN" altLang="en-US" sz="700">
              <a:solidFill>
                <a:srgbClr val="000000"/>
              </a:solidFill>
              <a:latin typeface="Times New Roman" panose="02020603050405020304" pitchFamily="18" charset="0"/>
              <a:cs typeface="Times New Roman" panose="02020603050405020304" pitchFamily="18" charset="0"/>
            </a:endParaRPr>
          </a:p>
        </p:txBody>
      </p:sp>
      <p:cxnSp>
        <p:nvCxnSpPr>
          <p:cNvPr id="89112" name="肘形连接符 132"/>
          <p:cNvCxnSpPr>
            <a:cxnSpLocks noChangeShapeType="1"/>
            <a:stCxn id="132" idx="2"/>
            <a:endCxn id="121" idx="0"/>
          </p:cNvCxnSpPr>
          <p:nvPr/>
        </p:nvCxnSpPr>
        <p:spPr bwMode="auto">
          <a:xfrm flipH="1">
            <a:off x="4260850" y="3190875"/>
            <a:ext cx="671513" cy="307975"/>
          </a:xfrm>
          <a:prstGeom prst="straightConnector1">
            <a:avLst/>
          </a:prstGeom>
          <a:noFill/>
          <a:ln w="9525" algn="ctr">
            <a:solidFill>
              <a:srgbClr val="000000"/>
            </a:solidFill>
            <a:round/>
            <a:headEnd type="none" w="med" len="lg"/>
            <a:tailEnd type="triangle" w="med" len="lg"/>
          </a:ln>
          <a:extLst>
            <a:ext uri="{909E8E84-426E-40DD-AFC4-6F175D3DCCD1}">
              <a14:hiddenFill xmlns:a14="http://schemas.microsoft.com/office/drawing/2010/main">
                <a:noFill/>
              </a14:hiddenFill>
            </a:ext>
          </a:extLst>
        </p:spPr>
      </p:cxnSp>
      <p:sp>
        <p:nvSpPr>
          <p:cNvPr id="135" name="椭圆 134"/>
          <p:cNvSpPr/>
          <p:nvPr/>
        </p:nvSpPr>
        <p:spPr>
          <a:xfrm>
            <a:off x="5076825" y="3155950"/>
            <a:ext cx="49213" cy="49213"/>
          </a:xfrm>
          <a:prstGeom prst="ellipse">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sp>
        <p:nvSpPr>
          <p:cNvPr id="136" name="椭圆 135"/>
          <p:cNvSpPr/>
          <p:nvPr/>
        </p:nvSpPr>
        <p:spPr>
          <a:xfrm>
            <a:off x="4770438" y="3590925"/>
            <a:ext cx="360362" cy="360363"/>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cxnSp>
        <p:nvCxnSpPr>
          <p:cNvPr id="89115" name="直接箭头连接符 136"/>
          <p:cNvCxnSpPr>
            <a:cxnSpLocks noChangeShapeType="1"/>
            <a:stCxn id="136" idx="2"/>
          </p:cNvCxnSpPr>
          <p:nvPr/>
        </p:nvCxnSpPr>
        <p:spPr bwMode="auto">
          <a:xfrm flipH="1">
            <a:off x="4176713" y="3771900"/>
            <a:ext cx="593725"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89116" name="TextBox 137"/>
          <p:cNvSpPr txBox="1">
            <a:spLocks noChangeArrowheads="1"/>
          </p:cNvSpPr>
          <p:nvPr/>
        </p:nvSpPr>
        <p:spPr bwMode="auto">
          <a:xfrm>
            <a:off x="4500563" y="3443288"/>
            <a:ext cx="3143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5</a:t>
            </a:r>
            <a:endParaRPr lang="zh-CN" altLang="en-US" sz="700">
              <a:solidFill>
                <a:srgbClr val="000000"/>
              </a:solidFill>
              <a:latin typeface="Times New Roman" panose="02020603050405020304" pitchFamily="18" charset="0"/>
              <a:cs typeface="Times New Roman" panose="02020603050405020304" pitchFamily="18" charset="0"/>
            </a:endParaRPr>
          </a:p>
        </p:txBody>
      </p:sp>
      <p:sp>
        <p:nvSpPr>
          <p:cNvPr id="89117" name="矩形 138"/>
          <p:cNvSpPr>
            <a:spLocks noChangeArrowheads="1"/>
          </p:cNvSpPr>
          <p:nvPr/>
        </p:nvSpPr>
        <p:spPr bwMode="auto">
          <a:xfrm>
            <a:off x="5435600" y="3459163"/>
            <a:ext cx="330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T</a:t>
            </a:r>
            <a:r>
              <a:rPr lang="en-US" altLang="zh-CN" sz="700">
                <a:solidFill>
                  <a:srgbClr val="000000"/>
                </a:solidFill>
                <a:latin typeface="Times New Roman" panose="02020603050405020304" pitchFamily="18" charset="0"/>
                <a:cs typeface="Times New Roman" panose="02020603050405020304" pitchFamily="18" charset="0"/>
              </a:rPr>
              <a:t>3</a:t>
            </a:r>
            <a:endParaRPr lang="zh-CN" altLang="en-US" sz="2800">
              <a:solidFill>
                <a:srgbClr val="163794"/>
              </a:solidFill>
              <a:latin typeface="Times New Roman" panose="02020603050405020304" pitchFamily="18" charset="0"/>
              <a:cs typeface="Times New Roman" panose="02020603050405020304" pitchFamily="18" charset="0"/>
            </a:endParaRPr>
          </a:p>
        </p:txBody>
      </p:sp>
      <p:sp>
        <p:nvSpPr>
          <p:cNvPr id="140" name="椭圆 139"/>
          <p:cNvSpPr/>
          <p:nvPr/>
        </p:nvSpPr>
        <p:spPr>
          <a:xfrm>
            <a:off x="4778375" y="2363788"/>
            <a:ext cx="360363" cy="358775"/>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cxnSp>
        <p:nvCxnSpPr>
          <p:cNvPr id="89119" name="直接箭头连接符 140"/>
          <p:cNvCxnSpPr>
            <a:cxnSpLocks noChangeShapeType="1"/>
            <a:stCxn id="140" idx="2"/>
          </p:cNvCxnSpPr>
          <p:nvPr/>
        </p:nvCxnSpPr>
        <p:spPr bwMode="auto">
          <a:xfrm flipH="1">
            <a:off x="3140075" y="2543175"/>
            <a:ext cx="1638300"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89120" name="矩形 141"/>
          <p:cNvSpPr>
            <a:spLocks noChangeArrowheads="1"/>
          </p:cNvSpPr>
          <p:nvPr/>
        </p:nvSpPr>
        <p:spPr bwMode="auto">
          <a:xfrm>
            <a:off x="5467350" y="2219325"/>
            <a:ext cx="3286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T</a:t>
            </a:r>
            <a:r>
              <a:rPr lang="en-US" altLang="zh-CN" sz="700">
                <a:solidFill>
                  <a:srgbClr val="000000"/>
                </a:solidFill>
                <a:latin typeface="Times New Roman" panose="02020603050405020304" pitchFamily="18" charset="0"/>
                <a:cs typeface="Times New Roman" panose="02020603050405020304" pitchFamily="18" charset="0"/>
              </a:rPr>
              <a:t>4</a:t>
            </a:r>
            <a:endParaRPr lang="zh-CN" altLang="en-US" sz="2800">
              <a:solidFill>
                <a:srgbClr val="163794"/>
              </a:solidFill>
              <a:latin typeface="Times New Roman" panose="02020603050405020304" pitchFamily="18" charset="0"/>
              <a:cs typeface="Times New Roman" panose="02020603050405020304" pitchFamily="18" charset="0"/>
            </a:endParaRPr>
          </a:p>
        </p:txBody>
      </p:sp>
      <p:sp>
        <p:nvSpPr>
          <p:cNvPr id="89121" name="TextBox 142"/>
          <p:cNvSpPr txBox="1">
            <a:spLocks noChangeArrowheads="1"/>
          </p:cNvSpPr>
          <p:nvPr/>
        </p:nvSpPr>
        <p:spPr bwMode="auto">
          <a:xfrm>
            <a:off x="4519613" y="2293938"/>
            <a:ext cx="3143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6</a:t>
            </a:r>
            <a:endParaRPr lang="zh-CN" altLang="en-US" sz="700">
              <a:solidFill>
                <a:srgbClr val="000000"/>
              </a:solidFill>
              <a:latin typeface="Times New Roman" panose="02020603050405020304" pitchFamily="18" charset="0"/>
              <a:cs typeface="Times New Roman" panose="02020603050405020304" pitchFamily="18" charset="0"/>
            </a:endParaRPr>
          </a:p>
        </p:txBody>
      </p:sp>
      <p:cxnSp>
        <p:nvCxnSpPr>
          <p:cNvPr id="89122" name="直接箭头连接符 151"/>
          <p:cNvCxnSpPr>
            <a:cxnSpLocks noChangeShapeType="1"/>
            <a:stCxn id="140" idx="2"/>
            <a:endCxn id="121" idx="0"/>
          </p:cNvCxnSpPr>
          <p:nvPr/>
        </p:nvCxnSpPr>
        <p:spPr bwMode="auto">
          <a:xfrm flipH="1">
            <a:off x="4260850" y="2543175"/>
            <a:ext cx="517525" cy="955675"/>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145" name="椭圆 144"/>
          <p:cNvSpPr/>
          <p:nvPr/>
        </p:nvSpPr>
        <p:spPr>
          <a:xfrm>
            <a:off x="4778375" y="1711325"/>
            <a:ext cx="360363" cy="360363"/>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sp>
        <p:nvSpPr>
          <p:cNvPr id="146" name="圆角矩形 145"/>
          <p:cNvSpPr/>
          <p:nvPr/>
        </p:nvSpPr>
        <p:spPr>
          <a:xfrm>
            <a:off x="5822950" y="1614488"/>
            <a:ext cx="44450" cy="552450"/>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sp>
        <p:nvSpPr>
          <p:cNvPr id="89125" name="矩形 146"/>
          <p:cNvSpPr>
            <a:spLocks noChangeArrowheads="1"/>
          </p:cNvSpPr>
          <p:nvPr/>
        </p:nvSpPr>
        <p:spPr bwMode="auto">
          <a:xfrm>
            <a:off x="5467350" y="1538288"/>
            <a:ext cx="32861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T</a:t>
            </a:r>
            <a:r>
              <a:rPr lang="en-US" altLang="zh-CN" sz="700">
                <a:solidFill>
                  <a:srgbClr val="000000"/>
                </a:solidFill>
                <a:latin typeface="Times New Roman" panose="02020603050405020304" pitchFamily="18" charset="0"/>
                <a:cs typeface="Times New Roman" panose="02020603050405020304" pitchFamily="18" charset="0"/>
              </a:rPr>
              <a:t>5</a:t>
            </a:r>
            <a:endParaRPr lang="zh-CN" altLang="en-US" sz="2800">
              <a:solidFill>
                <a:srgbClr val="163794"/>
              </a:solidFill>
              <a:latin typeface="Times New Roman" panose="02020603050405020304" pitchFamily="18" charset="0"/>
              <a:cs typeface="Times New Roman" panose="02020603050405020304" pitchFamily="18" charset="0"/>
            </a:endParaRPr>
          </a:p>
        </p:txBody>
      </p:sp>
      <p:sp>
        <p:nvSpPr>
          <p:cNvPr id="89126" name="TextBox 147"/>
          <p:cNvSpPr txBox="1">
            <a:spLocks noChangeArrowheads="1"/>
          </p:cNvSpPr>
          <p:nvPr/>
        </p:nvSpPr>
        <p:spPr bwMode="auto">
          <a:xfrm>
            <a:off x="4500563" y="1535113"/>
            <a:ext cx="3143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7</a:t>
            </a:r>
            <a:endParaRPr lang="zh-CN" altLang="en-US" sz="700">
              <a:solidFill>
                <a:srgbClr val="000000"/>
              </a:solidFill>
              <a:latin typeface="Times New Roman" panose="02020603050405020304" pitchFamily="18" charset="0"/>
              <a:cs typeface="Times New Roman" panose="02020603050405020304" pitchFamily="18" charset="0"/>
            </a:endParaRPr>
          </a:p>
        </p:txBody>
      </p:sp>
      <p:cxnSp>
        <p:nvCxnSpPr>
          <p:cNvPr id="89127" name="直接箭头连接符 151"/>
          <p:cNvCxnSpPr>
            <a:cxnSpLocks noChangeShapeType="1"/>
            <a:stCxn id="145" idx="2"/>
            <a:endCxn id="118" idx="0"/>
          </p:cNvCxnSpPr>
          <p:nvPr/>
        </p:nvCxnSpPr>
        <p:spPr bwMode="auto">
          <a:xfrm rot="10800000" flipV="1">
            <a:off x="2730500" y="1890713"/>
            <a:ext cx="2047875" cy="1608137"/>
          </a:xfrm>
          <a:prstGeom prst="bentConnector2">
            <a:avLst/>
          </a:prstGeom>
          <a:noFill/>
          <a:ln w="9525" algn="ctr">
            <a:solidFill>
              <a:srgbClr val="000000"/>
            </a:solidFill>
            <a:miter lim="800000"/>
            <a:headEnd type="triangle" w="med" len="lg"/>
            <a:tailEnd type="none" w="med" len="lg"/>
          </a:ln>
          <a:extLst>
            <a:ext uri="{909E8E84-426E-40DD-AFC4-6F175D3DCCD1}">
              <a14:hiddenFill xmlns:a14="http://schemas.microsoft.com/office/drawing/2010/main">
                <a:noFill/>
              </a14:hiddenFill>
            </a:ext>
          </a:extLst>
        </p:spPr>
      </p:cxnSp>
      <p:cxnSp>
        <p:nvCxnSpPr>
          <p:cNvPr id="89128" name="直接箭头连接符 151"/>
          <p:cNvCxnSpPr>
            <a:cxnSpLocks noChangeShapeType="1"/>
            <a:stCxn id="145" idx="2"/>
          </p:cNvCxnSpPr>
          <p:nvPr/>
        </p:nvCxnSpPr>
        <p:spPr bwMode="auto">
          <a:xfrm flipH="1">
            <a:off x="4260850" y="1890713"/>
            <a:ext cx="517525" cy="354012"/>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cxnSp>
        <p:nvCxnSpPr>
          <p:cNvPr id="89129" name="肘形连接符 132"/>
          <p:cNvCxnSpPr>
            <a:cxnSpLocks noChangeShapeType="1"/>
            <a:stCxn id="146" idx="3"/>
            <a:endCxn id="128" idx="6"/>
          </p:cNvCxnSpPr>
          <p:nvPr/>
        </p:nvCxnSpPr>
        <p:spPr bwMode="auto">
          <a:xfrm flipH="1">
            <a:off x="3783013" y="1890713"/>
            <a:ext cx="2084387" cy="2530475"/>
          </a:xfrm>
          <a:prstGeom prst="bentConnector3">
            <a:avLst>
              <a:gd name="adj1" fmla="val -64310"/>
            </a:avLst>
          </a:prstGeom>
          <a:noFill/>
          <a:ln w="9525" algn="ctr">
            <a:solidFill>
              <a:srgbClr val="000000"/>
            </a:solidFill>
            <a:miter lim="800000"/>
            <a:headEnd type="none" w="med" len="lg"/>
            <a:tailEnd type="triangle" w="med" len="lg"/>
          </a:ln>
          <a:extLst>
            <a:ext uri="{909E8E84-426E-40DD-AFC4-6F175D3DCCD1}">
              <a14:hiddenFill xmlns:a14="http://schemas.microsoft.com/office/drawing/2010/main">
                <a:noFill/>
              </a14:hiddenFill>
            </a:ext>
          </a:extLst>
        </p:spPr>
      </p:cxnSp>
      <p:sp>
        <p:nvSpPr>
          <p:cNvPr id="152" name="圆角矩形 151"/>
          <p:cNvSpPr/>
          <p:nvPr/>
        </p:nvSpPr>
        <p:spPr>
          <a:xfrm>
            <a:off x="5832475" y="2266950"/>
            <a:ext cx="44450" cy="571500"/>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sp>
        <p:nvSpPr>
          <p:cNvPr id="153" name="圆角矩形 152"/>
          <p:cNvSpPr/>
          <p:nvPr/>
        </p:nvSpPr>
        <p:spPr>
          <a:xfrm>
            <a:off x="5829300" y="3479800"/>
            <a:ext cx="46038" cy="571500"/>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cxnSp>
        <p:nvCxnSpPr>
          <p:cNvPr id="89132" name="直接箭头连接符 153"/>
          <p:cNvCxnSpPr>
            <a:cxnSpLocks noChangeShapeType="1"/>
          </p:cNvCxnSpPr>
          <p:nvPr/>
        </p:nvCxnSpPr>
        <p:spPr bwMode="auto">
          <a:xfrm flipH="1">
            <a:off x="5138738" y="3775075"/>
            <a:ext cx="693737"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cxnSp>
        <p:nvCxnSpPr>
          <p:cNvPr id="89133" name="直接箭头连接符 154"/>
          <p:cNvCxnSpPr>
            <a:cxnSpLocks noChangeShapeType="1"/>
          </p:cNvCxnSpPr>
          <p:nvPr/>
        </p:nvCxnSpPr>
        <p:spPr bwMode="auto">
          <a:xfrm flipH="1">
            <a:off x="5151438" y="2544763"/>
            <a:ext cx="692150"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cxnSp>
        <p:nvCxnSpPr>
          <p:cNvPr id="89134" name="直接箭头连接符 155"/>
          <p:cNvCxnSpPr>
            <a:cxnSpLocks noChangeShapeType="1"/>
          </p:cNvCxnSpPr>
          <p:nvPr/>
        </p:nvCxnSpPr>
        <p:spPr bwMode="auto">
          <a:xfrm flipH="1">
            <a:off x="5129213" y="1890713"/>
            <a:ext cx="693737"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cxnSp>
        <p:nvCxnSpPr>
          <p:cNvPr id="89135" name="直接连接符 156"/>
          <p:cNvCxnSpPr>
            <a:cxnSpLocks noChangeShapeType="1"/>
          </p:cNvCxnSpPr>
          <p:nvPr/>
        </p:nvCxnSpPr>
        <p:spPr bwMode="auto">
          <a:xfrm>
            <a:off x="4251325" y="2254250"/>
            <a:ext cx="0" cy="1511300"/>
          </a:xfrm>
          <a:prstGeom prst="line">
            <a:avLst/>
          </a:prstGeom>
          <a:noFill/>
          <a:ln w="6350" algn="ctr">
            <a:solidFill>
              <a:srgbClr val="000000"/>
            </a:solidFill>
            <a:round/>
            <a:headEnd type="none" w="med" len="lg"/>
            <a:tailEnd type="none" w="lg" len="lg"/>
          </a:ln>
          <a:extLst>
            <a:ext uri="{909E8E84-426E-40DD-AFC4-6F175D3DCCD1}">
              <a14:hiddenFill xmlns:a14="http://schemas.microsoft.com/office/drawing/2010/main">
                <a:noFill/>
              </a14:hiddenFill>
            </a:ext>
          </a:extLst>
        </p:spPr>
      </p:cxnSp>
      <p:cxnSp>
        <p:nvCxnSpPr>
          <p:cNvPr id="89136" name="直接连接符 157"/>
          <p:cNvCxnSpPr>
            <a:cxnSpLocks noChangeShapeType="1"/>
            <a:endCxn id="118" idx="0"/>
          </p:cNvCxnSpPr>
          <p:nvPr/>
        </p:nvCxnSpPr>
        <p:spPr bwMode="auto">
          <a:xfrm flipH="1">
            <a:off x="2730500" y="2552700"/>
            <a:ext cx="409575" cy="946150"/>
          </a:xfrm>
          <a:prstGeom prst="line">
            <a:avLst/>
          </a:prstGeom>
          <a:noFill/>
          <a:ln w="6350" algn="ctr">
            <a:solidFill>
              <a:srgbClr val="000000"/>
            </a:solidFill>
            <a:round/>
            <a:headEnd type="none" w="med" len="lg"/>
            <a:tailEnd type="none" w="lg" len="lg"/>
          </a:ln>
          <a:extLst>
            <a:ext uri="{909E8E84-426E-40DD-AFC4-6F175D3DCCD1}">
              <a14:hiddenFill xmlns:a14="http://schemas.microsoft.com/office/drawing/2010/main">
                <a:noFill/>
              </a14:hiddenFill>
            </a:ext>
          </a:extLst>
        </p:spPr>
      </p:cxnSp>
      <p:cxnSp>
        <p:nvCxnSpPr>
          <p:cNvPr id="89137" name="直接连接符 158"/>
          <p:cNvCxnSpPr>
            <a:cxnSpLocks noChangeShapeType="1"/>
          </p:cNvCxnSpPr>
          <p:nvPr/>
        </p:nvCxnSpPr>
        <p:spPr bwMode="auto">
          <a:xfrm flipH="1">
            <a:off x="5867400" y="2552700"/>
            <a:ext cx="1333500" cy="0"/>
          </a:xfrm>
          <a:prstGeom prst="line">
            <a:avLst/>
          </a:prstGeom>
          <a:noFill/>
          <a:ln w="6350" algn="ctr">
            <a:solidFill>
              <a:srgbClr val="000000"/>
            </a:solidFill>
            <a:round/>
            <a:headEnd type="none" w="med" len="lg"/>
            <a:tailEnd type="none" w="lg" len="lg"/>
          </a:ln>
          <a:extLst>
            <a:ext uri="{909E8E84-426E-40DD-AFC4-6F175D3DCCD1}">
              <a14:hiddenFill xmlns:a14="http://schemas.microsoft.com/office/drawing/2010/main">
                <a:noFill/>
              </a14:hiddenFill>
            </a:ext>
          </a:extLst>
        </p:spPr>
      </p:cxnSp>
      <p:cxnSp>
        <p:nvCxnSpPr>
          <p:cNvPr id="89138" name="直接连接符 159"/>
          <p:cNvCxnSpPr>
            <a:cxnSpLocks noChangeShapeType="1"/>
          </p:cNvCxnSpPr>
          <p:nvPr/>
        </p:nvCxnSpPr>
        <p:spPr bwMode="auto">
          <a:xfrm flipH="1">
            <a:off x="5867400" y="3775075"/>
            <a:ext cx="1333500" cy="0"/>
          </a:xfrm>
          <a:prstGeom prst="line">
            <a:avLst/>
          </a:prstGeom>
          <a:noFill/>
          <a:ln w="6350" algn="ctr">
            <a:solidFill>
              <a:srgbClr val="000000"/>
            </a:solidFill>
            <a:round/>
            <a:headEnd type="none" w="med" len="lg"/>
            <a:tailEnd type="none" w="lg" len="lg"/>
          </a:ln>
          <a:extLst>
            <a:ext uri="{909E8E84-426E-40DD-AFC4-6F175D3DCCD1}">
              <a14:hiddenFill xmlns:a14="http://schemas.microsoft.com/office/drawing/2010/main">
                <a:noFill/>
              </a14:hiddenFill>
            </a:ext>
          </a:extLst>
        </p:spPr>
      </p:cxnSp>
      <p:sp>
        <p:nvSpPr>
          <p:cNvPr id="161" name="椭圆 160"/>
          <p:cNvSpPr/>
          <p:nvPr/>
        </p:nvSpPr>
        <p:spPr>
          <a:xfrm>
            <a:off x="6364288" y="3970338"/>
            <a:ext cx="360362" cy="360362"/>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sp>
        <p:nvSpPr>
          <p:cNvPr id="162" name="椭圆 161"/>
          <p:cNvSpPr/>
          <p:nvPr/>
        </p:nvSpPr>
        <p:spPr>
          <a:xfrm>
            <a:off x="6372225" y="2795588"/>
            <a:ext cx="360363" cy="360362"/>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sp>
        <p:nvSpPr>
          <p:cNvPr id="163" name="椭圆 162"/>
          <p:cNvSpPr/>
          <p:nvPr/>
        </p:nvSpPr>
        <p:spPr>
          <a:xfrm>
            <a:off x="6372225" y="2143125"/>
            <a:ext cx="360363" cy="360363"/>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cxnSp>
        <p:nvCxnSpPr>
          <p:cNvPr id="89142" name="直接箭头连接符 151"/>
          <p:cNvCxnSpPr>
            <a:cxnSpLocks noChangeShapeType="1"/>
            <a:stCxn id="163" idx="2"/>
            <a:endCxn id="146" idx="3"/>
          </p:cNvCxnSpPr>
          <p:nvPr/>
        </p:nvCxnSpPr>
        <p:spPr bwMode="auto">
          <a:xfrm flipH="1" flipV="1">
            <a:off x="5867400" y="1890713"/>
            <a:ext cx="504825" cy="43180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cxnSp>
        <p:nvCxnSpPr>
          <p:cNvPr id="89143" name="直接箭头连接符 151"/>
          <p:cNvCxnSpPr>
            <a:cxnSpLocks noChangeShapeType="1"/>
            <a:stCxn id="162" idx="2"/>
            <a:endCxn id="152" idx="3"/>
          </p:cNvCxnSpPr>
          <p:nvPr/>
        </p:nvCxnSpPr>
        <p:spPr bwMode="auto">
          <a:xfrm flipH="1" flipV="1">
            <a:off x="5876925" y="2552700"/>
            <a:ext cx="495300" cy="422275"/>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cxnSp>
        <p:nvCxnSpPr>
          <p:cNvPr id="89144" name="直接箭头连接符 151"/>
          <p:cNvCxnSpPr>
            <a:cxnSpLocks noChangeShapeType="1"/>
            <a:stCxn id="161" idx="2"/>
            <a:endCxn id="153" idx="3"/>
          </p:cNvCxnSpPr>
          <p:nvPr/>
        </p:nvCxnSpPr>
        <p:spPr bwMode="auto">
          <a:xfrm flipH="1" flipV="1">
            <a:off x="5875338" y="3765550"/>
            <a:ext cx="488950" cy="384175"/>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89145" name="TextBox 166"/>
          <p:cNvSpPr txBox="1">
            <a:spLocks noChangeArrowheads="1"/>
          </p:cNvSpPr>
          <p:nvPr/>
        </p:nvSpPr>
        <p:spPr bwMode="auto">
          <a:xfrm>
            <a:off x="6721475" y="4073525"/>
            <a:ext cx="3143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8</a:t>
            </a:r>
            <a:endParaRPr lang="zh-CN" altLang="en-US" sz="700">
              <a:solidFill>
                <a:srgbClr val="000000"/>
              </a:solidFill>
              <a:latin typeface="Times New Roman" panose="02020603050405020304" pitchFamily="18" charset="0"/>
              <a:cs typeface="Times New Roman" panose="02020603050405020304" pitchFamily="18" charset="0"/>
            </a:endParaRPr>
          </a:p>
        </p:txBody>
      </p:sp>
      <p:sp>
        <p:nvSpPr>
          <p:cNvPr id="89146" name="TextBox 167"/>
          <p:cNvSpPr txBox="1">
            <a:spLocks noChangeArrowheads="1"/>
          </p:cNvSpPr>
          <p:nvPr/>
        </p:nvSpPr>
        <p:spPr bwMode="auto">
          <a:xfrm>
            <a:off x="6721475" y="2878138"/>
            <a:ext cx="3143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9</a:t>
            </a:r>
            <a:endParaRPr lang="zh-CN" altLang="en-US" sz="700">
              <a:solidFill>
                <a:srgbClr val="000000"/>
              </a:solidFill>
              <a:latin typeface="Times New Roman" panose="02020603050405020304" pitchFamily="18" charset="0"/>
              <a:cs typeface="Times New Roman" panose="02020603050405020304" pitchFamily="18" charset="0"/>
            </a:endParaRPr>
          </a:p>
        </p:txBody>
      </p:sp>
      <p:sp>
        <p:nvSpPr>
          <p:cNvPr id="89147" name="TextBox 168"/>
          <p:cNvSpPr txBox="1">
            <a:spLocks noChangeArrowheads="1"/>
          </p:cNvSpPr>
          <p:nvPr/>
        </p:nvSpPr>
        <p:spPr bwMode="auto">
          <a:xfrm>
            <a:off x="6721475" y="2182813"/>
            <a:ext cx="3587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10</a:t>
            </a:r>
            <a:endParaRPr lang="zh-CN" altLang="en-US" sz="700">
              <a:solidFill>
                <a:srgbClr val="000000"/>
              </a:solidFill>
              <a:latin typeface="Times New Roman" panose="02020603050405020304" pitchFamily="18" charset="0"/>
              <a:cs typeface="Times New Roman" panose="02020603050405020304" pitchFamily="18" charset="0"/>
            </a:endParaRPr>
          </a:p>
        </p:txBody>
      </p:sp>
      <p:cxnSp>
        <p:nvCxnSpPr>
          <p:cNvPr id="89148" name="直接箭头连接符 151"/>
          <p:cNvCxnSpPr>
            <a:cxnSpLocks noChangeShapeType="1"/>
            <a:stCxn id="132" idx="6"/>
            <a:endCxn id="152" idx="2"/>
          </p:cNvCxnSpPr>
          <p:nvPr/>
        </p:nvCxnSpPr>
        <p:spPr bwMode="auto">
          <a:xfrm flipV="1">
            <a:off x="5292725" y="2838450"/>
            <a:ext cx="561975" cy="352425"/>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cxnSp>
        <p:nvCxnSpPr>
          <p:cNvPr id="89149" name="直接箭头连接符 151"/>
          <p:cNvCxnSpPr>
            <a:cxnSpLocks noChangeShapeType="1"/>
            <a:stCxn id="132" idx="6"/>
            <a:endCxn id="153" idx="0"/>
          </p:cNvCxnSpPr>
          <p:nvPr/>
        </p:nvCxnSpPr>
        <p:spPr bwMode="auto">
          <a:xfrm>
            <a:off x="5292725" y="3190875"/>
            <a:ext cx="560388" cy="288925"/>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89150" name="矩形 173"/>
          <p:cNvSpPr>
            <a:spLocks noChangeArrowheads="1"/>
          </p:cNvSpPr>
          <p:nvPr/>
        </p:nvSpPr>
        <p:spPr bwMode="auto">
          <a:xfrm>
            <a:off x="612775" y="1655763"/>
            <a:ext cx="70739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ct val="0"/>
              </a:spcBef>
              <a:buClrTx/>
              <a:buSzTx/>
              <a:buFont typeface="Wingdings" panose="05000000000000000000" pitchFamily="2" charset="2"/>
              <a:buChar char="q"/>
            </a:pPr>
            <a:r>
              <a:rPr lang="en-US" altLang="zh-CN" sz="2000" dirty="0">
                <a:latin typeface="黑体" panose="02010609060101010101" pitchFamily="49" charset="-122"/>
                <a:ea typeface="黑体" panose="02010609060101010101" pitchFamily="49" charset="-122"/>
                <a:cs typeface="Times New Roman" panose="02020603050405020304" pitchFamily="18" charset="0"/>
              </a:rPr>
              <a:t>Petri</a:t>
            </a:r>
            <a:r>
              <a:rPr lang="zh-CN" altLang="en-US" sz="2000" dirty="0">
                <a:latin typeface="黑体" panose="02010609060101010101" pitchFamily="49" charset="-122"/>
                <a:ea typeface="黑体" panose="02010609060101010101" pitchFamily="49" charset="-122"/>
                <a:cs typeface="Times New Roman" panose="02020603050405020304" pitchFamily="18" charset="0"/>
              </a:rPr>
              <a:t>网模型</a:t>
            </a:r>
            <a:endParaRPr lang="en-US" altLang="zh-CN" sz="2000" dirty="0">
              <a:latin typeface="黑体" panose="02010609060101010101" pitchFamily="49" charset="-122"/>
              <a:ea typeface="黑体" panose="02010609060101010101" pitchFamily="49" charset="-122"/>
              <a:cs typeface="Times New Roman" panose="02020603050405020304" pitchFamily="18" charset="0"/>
            </a:endParaRPr>
          </a:p>
        </p:txBody>
      </p:sp>
      <p:pic>
        <p:nvPicPr>
          <p:cNvPr id="89152"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45443" y="4600575"/>
            <a:ext cx="6265863" cy="224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3.</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基于分层时间着色</a:t>
            </a: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Petri</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网的关键事件建模</a:t>
            </a:r>
          </a:p>
        </p:txBody>
      </p:sp>
    </p:spTree>
    <p:extLst>
      <p:ext uri="{BB962C8B-B14F-4D97-AF65-F5344CB8AC3E}">
        <p14:creationId xmlns:p14="http://schemas.microsoft.com/office/powerpoint/2010/main" val="506930616"/>
      </p:ext>
    </p:extLst>
  </p:cSld>
  <p:clrMapOvr>
    <a:masterClrMapping/>
  </p:clrMapOvr>
  <p:transition>
    <p:push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w="3175" cap="flat" cmpd="sng" algn="ctr">
            <a:noFill/>
            <a:prstDash val="solid"/>
            <a:miter lim="800000"/>
            <a:headEnd/>
            <a:tailEnd/>
          </a:ln>
          <a:effectLst>
            <a:prstShdw prst="shdw17" dist="17961" dir="2700000">
              <a:schemeClr val="accent1">
                <a:gamma/>
                <a:shade val="60000"/>
                <a:invGamma/>
                <a:alpha val="50000"/>
              </a:schemeClr>
            </a:prstShdw>
          </a:effectLst>
        </p:spPr>
        <p:txBody>
          <a:bodyPr wrap="none" anchor="ctr">
            <a:spAutoFit/>
          </a:bodyPr>
          <a:lstStyle/>
          <a:p>
            <a:pPr algn="ctr" eaLnBrk="1" hangingPunct="1">
              <a:defRPr/>
            </a:pPr>
            <a:endParaRPr lang="zh-CN" altLang="en-US">
              <a:solidFill>
                <a:srgbClr val="163794"/>
              </a:solidFill>
              <a:latin typeface="Arial" charset="0"/>
            </a:endParaRPr>
          </a:p>
        </p:txBody>
      </p:sp>
      <p:sp>
        <p:nvSpPr>
          <p:cNvPr id="5" name="Rectangle 2"/>
          <p:cNvSpPr>
            <a:spLocks noChangeArrowheads="1"/>
          </p:cNvSpPr>
          <p:nvPr/>
        </p:nvSpPr>
        <p:spPr bwMode="auto">
          <a:xfrm>
            <a:off x="0" y="0"/>
            <a:ext cx="9144000" cy="0"/>
          </a:xfrm>
          <a:prstGeom prst="rect">
            <a:avLst/>
          </a:prstGeom>
          <a:noFill/>
          <a:ln w="3175" cap="flat" cmpd="sng" algn="ctr">
            <a:noFill/>
            <a:prstDash val="solid"/>
            <a:miter lim="800000"/>
            <a:headEnd/>
            <a:tailEnd/>
          </a:ln>
          <a:effectLst>
            <a:prstShdw prst="shdw17" dist="17961" dir="2700000">
              <a:schemeClr val="accent1">
                <a:gamma/>
                <a:shade val="60000"/>
                <a:invGamma/>
                <a:alpha val="50000"/>
              </a:schemeClr>
            </a:prstShdw>
          </a:effectLst>
        </p:spPr>
        <p:txBody>
          <a:bodyPr wrap="none" anchor="ctr">
            <a:spAutoFit/>
          </a:bodyPr>
          <a:lstStyle/>
          <a:p>
            <a:pPr algn="ctr" eaLnBrk="1" hangingPunct="1">
              <a:defRPr/>
            </a:pPr>
            <a:endParaRPr lang="zh-CN" altLang="en-US">
              <a:solidFill>
                <a:srgbClr val="163794"/>
              </a:solidFill>
              <a:latin typeface="Arial" charset="0"/>
            </a:endParaRPr>
          </a:p>
        </p:txBody>
      </p:sp>
      <p:sp>
        <p:nvSpPr>
          <p:cNvPr id="138242" name="Rectangle 2"/>
          <p:cNvSpPr>
            <a:spLocks noChangeArrowheads="1"/>
          </p:cNvSpPr>
          <p:nvPr/>
        </p:nvSpPr>
        <p:spPr bwMode="auto">
          <a:xfrm>
            <a:off x="0" y="0"/>
            <a:ext cx="9144000" cy="0"/>
          </a:xfrm>
          <a:prstGeom prst="rect">
            <a:avLst/>
          </a:prstGeom>
          <a:noFill/>
          <a:ln w="3175" cap="flat" cmpd="sng" algn="ctr">
            <a:noFill/>
            <a:prstDash val="solid"/>
            <a:miter lim="800000"/>
            <a:headEnd/>
            <a:tailEnd/>
          </a:ln>
          <a:effectLst>
            <a:prstShdw prst="shdw17" dist="17961" dir="2700000">
              <a:schemeClr val="accent1">
                <a:gamma/>
                <a:shade val="60000"/>
                <a:invGamma/>
                <a:alpha val="50000"/>
              </a:schemeClr>
            </a:prstShdw>
          </a:effectLst>
        </p:spPr>
        <p:txBody>
          <a:bodyPr wrap="none" anchor="ctr">
            <a:spAutoFit/>
          </a:bodyPr>
          <a:lstStyle/>
          <a:p>
            <a:pPr algn="ctr" eaLnBrk="1" hangingPunct="1">
              <a:defRPr/>
            </a:pPr>
            <a:endParaRPr lang="zh-CN" altLang="en-US">
              <a:solidFill>
                <a:srgbClr val="163794"/>
              </a:solidFill>
              <a:latin typeface="Arial" charset="0"/>
            </a:endParaRPr>
          </a:p>
        </p:txBody>
      </p:sp>
      <p:sp>
        <p:nvSpPr>
          <p:cNvPr id="91141" name="Rectangle 3"/>
          <p:cNvSpPr>
            <a:spLocks noChangeArrowheads="1"/>
          </p:cNvSpPr>
          <p:nvPr/>
        </p:nvSpPr>
        <p:spPr bwMode="auto">
          <a:xfrm>
            <a:off x="255588" y="1147763"/>
            <a:ext cx="84915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Aft>
                <a:spcPct val="20000"/>
              </a:spcAft>
              <a:buClr>
                <a:srgbClr val="FF0000"/>
              </a:buClr>
              <a:buSzTx/>
              <a:buFont typeface="Wingdings" panose="05000000000000000000" pitchFamily="2" charset="2"/>
              <a:buChar char="n"/>
            </a:pPr>
            <a:r>
              <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HTCPN</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建模</a:t>
            </a:r>
            <a:r>
              <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复杂事件</a:t>
            </a:r>
            <a:endPar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72" name="矩形 171"/>
          <p:cNvSpPr/>
          <p:nvPr/>
        </p:nvSpPr>
        <p:spPr>
          <a:xfrm>
            <a:off x="2516188" y="3786188"/>
            <a:ext cx="903287" cy="422275"/>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200" dirty="0">
                <a:solidFill>
                  <a:srgbClr val="000000"/>
                </a:solidFill>
              </a:rPr>
              <a:t>前桥总成安装</a:t>
            </a:r>
          </a:p>
        </p:txBody>
      </p:sp>
      <p:cxnSp>
        <p:nvCxnSpPr>
          <p:cNvPr id="91143" name="直接箭头连接符 172"/>
          <p:cNvCxnSpPr>
            <a:cxnSpLocks noChangeShapeType="1"/>
            <a:stCxn id="177" idx="1"/>
            <a:endCxn id="172" idx="3"/>
          </p:cNvCxnSpPr>
          <p:nvPr/>
        </p:nvCxnSpPr>
        <p:spPr bwMode="auto">
          <a:xfrm flipH="1">
            <a:off x="3419475" y="3997325"/>
            <a:ext cx="568325" cy="0"/>
          </a:xfrm>
          <a:prstGeom prst="straightConnector1">
            <a:avLst/>
          </a:prstGeom>
          <a:noFill/>
          <a:ln w="12700"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174" name="矩形 173"/>
          <p:cNvSpPr/>
          <p:nvPr/>
        </p:nvSpPr>
        <p:spPr>
          <a:xfrm>
            <a:off x="2447925" y="3074988"/>
            <a:ext cx="1039813" cy="422275"/>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200" dirty="0">
                <a:solidFill>
                  <a:srgbClr val="000000"/>
                </a:solidFill>
              </a:rPr>
              <a:t>前桥总成分装线</a:t>
            </a:r>
          </a:p>
        </p:txBody>
      </p:sp>
      <p:cxnSp>
        <p:nvCxnSpPr>
          <p:cNvPr id="91145" name="直接箭头连接符 174"/>
          <p:cNvCxnSpPr>
            <a:cxnSpLocks noChangeShapeType="1"/>
            <a:stCxn id="192" idx="2"/>
            <a:endCxn id="177" idx="0"/>
          </p:cNvCxnSpPr>
          <p:nvPr/>
        </p:nvCxnSpPr>
        <p:spPr bwMode="auto">
          <a:xfrm>
            <a:off x="4440238" y="3497263"/>
            <a:ext cx="0" cy="288925"/>
          </a:xfrm>
          <a:prstGeom prst="straightConnector1">
            <a:avLst/>
          </a:prstGeom>
          <a:noFill/>
          <a:ln w="12700" algn="ctr">
            <a:solidFill>
              <a:srgbClr val="000000"/>
            </a:solidFill>
            <a:round/>
            <a:headEnd type="none" w="med" len="lg"/>
            <a:tailEnd type="triangle" w="med" len="lg"/>
          </a:ln>
          <a:extLst>
            <a:ext uri="{909E8E84-426E-40DD-AFC4-6F175D3DCCD1}">
              <a14:hiddenFill xmlns:a14="http://schemas.microsoft.com/office/drawing/2010/main">
                <a:noFill/>
              </a14:hiddenFill>
            </a:ext>
          </a:extLst>
        </p:spPr>
      </p:cxnSp>
      <p:cxnSp>
        <p:nvCxnSpPr>
          <p:cNvPr id="91146" name="直接箭头连接符 175"/>
          <p:cNvCxnSpPr>
            <a:cxnSpLocks noChangeShapeType="1"/>
            <a:stCxn id="172" idx="0"/>
            <a:endCxn id="174" idx="2"/>
          </p:cNvCxnSpPr>
          <p:nvPr/>
        </p:nvCxnSpPr>
        <p:spPr bwMode="auto">
          <a:xfrm flipV="1">
            <a:off x="2968625" y="3497263"/>
            <a:ext cx="0" cy="288925"/>
          </a:xfrm>
          <a:prstGeom prst="straightConnector1">
            <a:avLst/>
          </a:prstGeom>
          <a:noFill/>
          <a:ln w="12700"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177" name="矩形 176"/>
          <p:cNvSpPr/>
          <p:nvPr/>
        </p:nvSpPr>
        <p:spPr>
          <a:xfrm>
            <a:off x="3987800" y="3786188"/>
            <a:ext cx="904875" cy="422275"/>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200" dirty="0">
                <a:solidFill>
                  <a:srgbClr val="000000"/>
                </a:solidFill>
              </a:rPr>
              <a:t>后桥总成安装</a:t>
            </a:r>
          </a:p>
        </p:txBody>
      </p:sp>
      <p:cxnSp>
        <p:nvCxnSpPr>
          <p:cNvPr id="91148" name="直接箭头连接符 177"/>
          <p:cNvCxnSpPr>
            <a:cxnSpLocks noChangeShapeType="1"/>
            <a:stCxn id="179" idx="1"/>
            <a:endCxn id="177" idx="3"/>
          </p:cNvCxnSpPr>
          <p:nvPr/>
        </p:nvCxnSpPr>
        <p:spPr bwMode="auto">
          <a:xfrm flipH="1">
            <a:off x="4892675" y="3997325"/>
            <a:ext cx="584200" cy="0"/>
          </a:xfrm>
          <a:prstGeom prst="straightConnector1">
            <a:avLst/>
          </a:prstGeom>
          <a:noFill/>
          <a:ln w="12700"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179" name="矩形 178"/>
          <p:cNvSpPr/>
          <p:nvPr/>
        </p:nvSpPr>
        <p:spPr>
          <a:xfrm>
            <a:off x="5476875" y="3786188"/>
            <a:ext cx="904875" cy="422275"/>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200" dirty="0">
                <a:solidFill>
                  <a:srgbClr val="000000"/>
                </a:solidFill>
              </a:rPr>
              <a:t>发动机总成安装</a:t>
            </a:r>
          </a:p>
        </p:txBody>
      </p:sp>
      <p:cxnSp>
        <p:nvCxnSpPr>
          <p:cNvPr id="91150" name="直接箭头连接符 179"/>
          <p:cNvCxnSpPr>
            <a:cxnSpLocks noChangeShapeType="1"/>
            <a:stCxn id="181" idx="1"/>
            <a:endCxn id="179" idx="3"/>
          </p:cNvCxnSpPr>
          <p:nvPr/>
        </p:nvCxnSpPr>
        <p:spPr bwMode="auto">
          <a:xfrm flipH="1">
            <a:off x="6381750" y="3997325"/>
            <a:ext cx="566738" cy="0"/>
          </a:xfrm>
          <a:prstGeom prst="straightConnector1">
            <a:avLst/>
          </a:prstGeom>
          <a:noFill/>
          <a:ln w="12700"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181" name="矩形 180"/>
          <p:cNvSpPr/>
          <p:nvPr/>
        </p:nvSpPr>
        <p:spPr>
          <a:xfrm>
            <a:off x="6948488" y="3786188"/>
            <a:ext cx="904875" cy="422275"/>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200" dirty="0">
                <a:solidFill>
                  <a:srgbClr val="000000"/>
                </a:solidFill>
              </a:rPr>
              <a:t>传动轴安装</a:t>
            </a:r>
          </a:p>
        </p:txBody>
      </p:sp>
      <p:cxnSp>
        <p:nvCxnSpPr>
          <p:cNvPr id="91152" name="直接箭头连接符 199"/>
          <p:cNvCxnSpPr>
            <a:cxnSpLocks noChangeShapeType="1"/>
            <a:stCxn id="183" idx="0"/>
            <a:endCxn id="181" idx="3"/>
          </p:cNvCxnSpPr>
          <p:nvPr/>
        </p:nvCxnSpPr>
        <p:spPr bwMode="auto">
          <a:xfrm rot="5400000" flipH="1" flipV="1">
            <a:off x="4221163" y="1089025"/>
            <a:ext cx="723900" cy="6540500"/>
          </a:xfrm>
          <a:prstGeom prst="bentConnector4">
            <a:avLst>
              <a:gd name="adj1" fmla="val 35412"/>
              <a:gd name="adj2" fmla="val 103495"/>
            </a:avLst>
          </a:prstGeom>
          <a:noFill/>
          <a:ln w="12700" algn="ctr">
            <a:solidFill>
              <a:srgbClr val="000000"/>
            </a:solidFill>
            <a:miter lim="800000"/>
            <a:headEnd type="triangle" w="med" len="lg"/>
            <a:tailEnd type="none" w="med" len="lg"/>
          </a:ln>
          <a:extLst>
            <a:ext uri="{909E8E84-426E-40DD-AFC4-6F175D3DCCD1}">
              <a14:hiddenFill xmlns:a14="http://schemas.microsoft.com/office/drawing/2010/main">
                <a:noFill/>
              </a14:hiddenFill>
            </a:ext>
          </a:extLst>
        </p:spPr>
      </p:cxnSp>
      <p:sp>
        <p:nvSpPr>
          <p:cNvPr id="183" name="矩形 182"/>
          <p:cNvSpPr/>
          <p:nvPr/>
        </p:nvSpPr>
        <p:spPr>
          <a:xfrm>
            <a:off x="714375" y="4721225"/>
            <a:ext cx="1196975" cy="423863"/>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200" dirty="0">
                <a:solidFill>
                  <a:srgbClr val="000000"/>
                </a:solidFill>
              </a:rPr>
              <a:t>变速器操纵机构安装</a:t>
            </a:r>
          </a:p>
        </p:txBody>
      </p:sp>
      <p:cxnSp>
        <p:nvCxnSpPr>
          <p:cNvPr id="91154" name="直接箭头连接符 183"/>
          <p:cNvCxnSpPr>
            <a:cxnSpLocks noChangeShapeType="1"/>
            <a:stCxn id="185" idx="1"/>
            <a:endCxn id="183" idx="3"/>
          </p:cNvCxnSpPr>
          <p:nvPr/>
        </p:nvCxnSpPr>
        <p:spPr bwMode="auto">
          <a:xfrm flipH="1">
            <a:off x="1911350" y="4932363"/>
            <a:ext cx="652463" cy="1587"/>
          </a:xfrm>
          <a:prstGeom prst="straightConnector1">
            <a:avLst/>
          </a:prstGeom>
          <a:noFill/>
          <a:ln w="12700"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185" name="矩形 184"/>
          <p:cNvSpPr/>
          <p:nvPr/>
        </p:nvSpPr>
        <p:spPr>
          <a:xfrm>
            <a:off x="2563813" y="4721225"/>
            <a:ext cx="1157287" cy="423863"/>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200" dirty="0">
                <a:solidFill>
                  <a:srgbClr val="000000"/>
                </a:solidFill>
              </a:rPr>
              <a:t>转向操纵系统安装</a:t>
            </a:r>
          </a:p>
        </p:txBody>
      </p:sp>
      <p:cxnSp>
        <p:nvCxnSpPr>
          <p:cNvPr id="91156" name="直接箭头连接符 185"/>
          <p:cNvCxnSpPr>
            <a:cxnSpLocks noChangeShapeType="1"/>
            <a:stCxn id="187" idx="1"/>
            <a:endCxn id="185" idx="3"/>
          </p:cNvCxnSpPr>
          <p:nvPr/>
        </p:nvCxnSpPr>
        <p:spPr bwMode="auto">
          <a:xfrm flipH="1">
            <a:off x="3721100" y="4932363"/>
            <a:ext cx="568325" cy="0"/>
          </a:xfrm>
          <a:prstGeom prst="straightConnector1">
            <a:avLst/>
          </a:prstGeom>
          <a:noFill/>
          <a:ln w="12700"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187" name="矩形 186"/>
          <p:cNvSpPr/>
          <p:nvPr/>
        </p:nvSpPr>
        <p:spPr>
          <a:xfrm>
            <a:off x="4289425" y="4721225"/>
            <a:ext cx="904875" cy="423863"/>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200" dirty="0">
                <a:solidFill>
                  <a:srgbClr val="000000"/>
                </a:solidFill>
              </a:rPr>
              <a:t>制动系统安装</a:t>
            </a:r>
          </a:p>
        </p:txBody>
      </p:sp>
      <p:cxnSp>
        <p:nvCxnSpPr>
          <p:cNvPr id="91158" name="直接箭头连接符 187"/>
          <p:cNvCxnSpPr>
            <a:cxnSpLocks noChangeShapeType="1"/>
          </p:cNvCxnSpPr>
          <p:nvPr/>
        </p:nvCxnSpPr>
        <p:spPr bwMode="auto">
          <a:xfrm flipH="1">
            <a:off x="5194300" y="4918075"/>
            <a:ext cx="566738" cy="0"/>
          </a:xfrm>
          <a:prstGeom prst="straightConnector1">
            <a:avLst/>
          </a:prstGeom>
          <a:noFill/>
          <a:ln w="12700"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189" name="矩形 188"/>
          <p:cNvSpPr/>
          <p:nvPr/>
        </p:nvSpPr>
        <p:spPr>
          <a:xfrm>
            <a:off x="5768975" y="4721225"/>
            <a:ext cx="1081088" cy="423863"/>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200" dirty="0">
                <a:solidFill>
                  <a:srgbClr val="000000"/>
                </a:solidFill>
              </a:rPr>
              <a:t>燃油供给系统安装</a:t>
            </a:r>
          </a:p>
        </p:txBody>
      </p:sp>
      <p:cxnSp>
        <p:nvCxnSpPr>
          <p:cNvPr id="91160" name="直接箭头连接符 189"/>
          <p:cNvCxnSpPr>
            <a:cxnSpLocks noChangeShapeType="1"/>
            <a:stCxn id="191" idx="1"/>
          </p:cNvCxnSpPr>
          <p:nvPr/>
        </p:nvCxnSpPr>
        <p:spPr bwMode="auto">
          <a:xfrm flipH="1">
            <a:off x="6850063" y="4932363"/>
            <a:ext cx="566737" cy="0"/>
          </a:xfrm>
          <a:prstGeom prst="straightConnector1">
            <a:avLst/>
          </a:prstGeom>
          <a:noFill/>
          <a:ln w="12700"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191" name="矩形 190"/>
          <p:cNvSpPr/>
          <p:nvPr/>
        </p:nvSpPr>
        <p:spPr>
          <a:xfrm>
            <a:off x="7416800" y="4721225"/>
            <a:ext cx="904875" cy="423863"/>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200" dirty="0">
                <a:solidFill>
                  <a:srgbClr val="000000"/>
                </a:solidFill>
              </a:rPr>
              <a:t>下线</a:t>
            </a:r>
          </a:p>
        </p:txBody>
      </p:sp>
      <p:sp>
        <p:nvSpPr>
          <p:cNvPr id="192" name="矩形 191"/>
          <p:cNvSpPr/>
          <p:nvPr/>
        </p:nvSpPr>
        <p:spPr>
          <a:xfrm>
            <a:off x="3919538" y="3074988"/>
            <a:ext cx="1039812" cy="422275"/>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200" dirty="0">
                <a:solidFill>
                  <a:srgbClr val="000000"/>
                </a:solidFill>
              </a:rPr>
              <a:t>后桥总成分装线</a:t>
            </a:r>
          </a:p>
        </p:txBody>
      </p:sp>
      <p:sp>
        <p:nvSpPr>
          <p:cNvPr id="193" name="矩形 192"/>
          <p:cNvSpPr/>
          <p:nvPr/>
        </p:nvSpPr>
        <p:spPr>
          <a:xfrm>
            <a:off x="5410200" y="3074988"/>
            <a:ext cx="1038225" cy="422275"/>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200" dirty="0">
                <a:solidFill>
                  <a:srgbClr val="000000"/>
                </a:solidFill>
              </a:rPr>
              <a:t>发动机总成分装线</a:t>
            </a:r>
          </a:p>
        </p:txBody>
      </p:sp>
      <p:cxnSp>
        <p:nvCxnSpPr>
          <p:cNvPr id="91164" name="直接箭头连接符 193"/>
          <p:cNvCxnSpPr>
            <a:cxnSpLocks noChangeShapeType="1"/>
            <a:stCxn id="193" idx="2"/>
            <a:endCxn id="179" idx="0"/>
          </p:cNvCxnSpPr>
          <p:nvPr/>
        </p:nvCxnSpPr>
        <p:spPr bwMode="auto">
          <a:xfrm>
            <a:off x="5929313" y="3497263"/>
            <a:ext cx="0" cy="288925"/>
          </a:xfrm>
          <a:prstGeom prst="straightConnector1">
            <a:avLst/>
          </a:prstGeom>
          <a:noFill/>
          <a:ln w="12700" algn="ctr">
            <a:solidFill>
              <a:srgbClr val="000000"/>
            </a:solidFill>
            <a:round/>
            <a:headEnd type="none" w="med" len="lg"/>
            <a:tailEnd type="triangle" w="med" len="lg"/>
          </a:ln>
          <a:extLst>
            <a:ext uri="{909E8E84-426E-40DD-AFC4-6F175D3DCCD1}">
              <a14:hiddenFill xmlns:a14="http://schemas.microsoft.com/office/drawing/2010/main">
                <a:noFill/>
              </a14:hiddenFill>
            </a:ext>
          </a:extLst>
        </p:spPr>
      </p:cxnSp>
      <p:sp>
        <p:nvSpPr>
          <p:cNvPr id="195" name="矩形 194"/>
          <p:cNvSpPr/>
          <p:nvPr/>
        </p:nvSpPr>
        <p:spPr>
          <a:xfrm>
            <a:off x="1049338" y="3786188"/>
            <a:ext cx="903287" cy="422275"/>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200" dirty="0">
                <a:solidFill>
                  <a:srgbClr val="000000"/>
                </a:solidFill>
              </a:rPr>
              <a:t>车体上线</a:t>
            </a:r>
          </a:p>
        </p:txBody>
      </p:sp>
      <p:cxnSp>
        <p:nvCxnSpPr>
          <p:cNvPr id="91166" name="直接箭头连接符 195"/>
          <p:cNvCxnSpPr>
            <a:cxnSpLocks noChangeShapeType="1"/>
            <a:endCxn id="195" idx="3"/>
          </p:cNvCxnSpPr>
          <p:nvPr/>
        </p:nvCxnSpPr>
        <p:spPr bwMode="auto">
          <a:xfrm flipH="1">
            <a:off x="1952625" y="3997325"/>
            <a:ext cx="568325" cy="0"/>
          </a:xfrm>
          <a:prstGeom prst="straightConnector1">
            <a:avLst/>
          </a:prstGeom>
          <a:noFill/>
          <a:ln w="12700"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pic>
        <p:nvPicPr>
          <p:cNvPr id="91167" name="Picture 2" descr="c:\users\admin\appdata\roaming\360se6\User Data\temp\20105108553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8188" y="1957388"/>
            <a:ext cx="1573212"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68" name="矩形 33"/>
          <p:cNvSpPr>
            <a:spLocks noChangeArrowheads="1"/>
          </p:cNvSpPr>
          <p:nvPr/>
        </p:nvSpPr>
        <p:spPr bwMode="auto">
          <a:xfrm>
            <a:off x="609600" y="1714500"/>
            <a:ext cx="7072313"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ct val="0"/>
              </a:spcBef>
              <a:buClrTx/>
              <a:buSzTx/>
              <a:buFont typeface="Wingdings" panose="05000000000000000000" pitchFamily="2" charset="2"/>
              <a:buChar char="q"/>
            </a:pPr>
            <a:r>
              <a:rPr lang="zh-CN" altLang="en-US" sz="2000" dirty="0">
                <a:latin typeface="黑体" panose="02010609060101010101" pitchFamily="49" charset="-122"/>
                <a:ea typeface="黑体" panose="02010609060101010101" pitchFamily="49" charset="-122"/>
                <a:cs typeface="Times New Roman" panose="02020603050405020304" pitchFamily="18" charset="0"/>
              </a:rPr>
              <a:t>工作流程：以底盘加工线为例</a:t>
            </a:r>
            <a:endParaRPr lang="en-US" altLang="zh-CN" sz="20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34"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3.</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基于分层时间着色</a:t>
            </a: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Petri</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网的关键事件建模</a:t>
            </a:r>
          </a:p>
        </p:txBody>
      </p:sp>
    </p:spTree>
    <p:extLst>
      <p:ext uri="{BB962C8B-B14F-4D97-AF65-F5344CB8AC3E}">
        <p14:creationId xmlns:p14="http://schemas.microsoft.com/office/powerpoint/2010/main" val="2450208477"/>
      </p:ext>
    </p:extLst>
  </p:cSld>
  <p:clrMapOvr>
    <a:masterClrMapping/>
  </p:clrMapOvr>
  <p:transition>
    <p:push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w="3175" cap="flat" cmpd="sng" algn="ctr">
            <a:noFill/>
            <a:prstDash val="solid"/>
            <a:miter lim="800000"/>
            <a:headEnd/>
            <a:tailEnd/>
          </a:ln>
          <a:effectLst>
            <a:prstShdw prst="shdw17" dist="17961" dir="2700000">
              <a:schemeClr val="accent1">
                <a:gamma/>
                <a:shade val="60000"/>
                <a:invGamma/>
                <a:alpha val="50000"/>
              </a:schemeClr>
            </a:prstShdw>
          </a:effectLst>
        </p:spPr>
        <p:txBody>
          <a:bodyPr wrap="none" anchor="ctr">
            <a:spAutoFit/>
          </a:bodyPr>
          <a:lstStyle/>
          <a:p>
            <a:pPr algn="ctr" eaLnBrk="1" hangingPunct="1">
              <a:defRPr/>
            </a:pPr>
            <a:endParaRPr lang="zh-CN" altLang="en-US">
              <a:solidFill>
                <a:srgbClr val="163794"/>
              </a:solidFill>
              <a:latin typeface="Arial" charset="0"/>
            </a:endParaRPr>
          </a:p>
        </p:txBody>
      </p:sp>
      <p:sp>
        <p:nvSpPr>
          <p:cNvPr id="5" name="Rectangle 2"/>
          <p:cNvSpPr>
            <a:spLocks noChangeArrowheads="1"/>
          </p:cNvSpPr>
          <p:nvPr/>
        </p:nvSpPr>
        <p:spPr bwMode="auto">
          <a:xfrm>
            <a:off x="0" y="0"/>
            <a:ext cx="9144000" cy="0"/>
          </a:xfrm>
          <a:prstGeom prst="rect">
            <a:avLst/>
          </a:prstGeom>
          <a:noFill/>
          <a:ln w="3175" cap="flat" cmpd="sng" algn="ctr">
            <a:noFill/>
            <a:prstDash val="solid"/>
            <a:miter lim="800000"/>
            <a:headEnd/>
            <a:tailEnd/>
          </a:ln>
          <a:effectLst>
            <a:prstShdw prst="shdw17" dist="17961" dir="2700000">
              <a:schemeClr val="accent1">
                <a:gamma/>
                <a:shade val="60000"/>
                <a:invGamma/>
                <a:alpha val="50000"/>
              </a:schemeClr>
            </a:prstShdw>
          </a:effectLst>
        </p:spPr>
        <p:txBody>
          <a:bodyPr wrap="none" anchor="ctr">
            <a:spAutoFit/>
          </a:bodyPr>
          <a:lstStyle/>
          <a:p>
            <a:pPr algn="ctr" eaLnBrk="1" hangingPunct="1">
              <a:defRPr/>
            </a:pPr>
            <a:endParaRPr lang="zh-CN" altLang="en-US">
              <a:solidFill>
                <a:srgbClr val="163794"/>
              </a:solidFill>
              <a:latin typeface="Arial" charset="0"/>
            </a:endParaRPr>
          </a:p>
        </p:txBody>
      </p:sp>
      <p:sp>
        <p:nvSpPr>
          <p:cNvPr id="138242" name="Rectangle 2"/>
          <p:cNvSpPr>
            <a:spLocks noChangeArrowheads="1"/>
          </p:cNvSpPr>
          <p:nvPr/>
        </p:nvSpPr>
        <p:spPr bwMode="auto">
          <a:xfrm>
            <a:off x="0" y="0"/>
            <a:ext cx="9144000" cy="0"/>
          </a:xfrm>
          <a:prstGeom prst="rect">
            <a:avLst/>
          </a:prstGeom>
          <a:noFill/>
          <a:ln w="3175" cap="flat" cmpd="sng" algn="ctr">
            <a:noFill/>
            <a:prstDash val="solid"/>
            <a:miter lim="800000"/>
            <a:headEnd/>
            <a:tailEnd/>
          </a:ln>
          <a:effectLst>
            <a:prstShdw prst="shdw17" dist="17961" dir="2700000">
              <a:schemeClr val="accent1">
                <a:gamma/>
                <a:shade val="60000"/>
                <a:invGamma/>
                <a:alpha val="50000"/>
              </a:schemeClr>
            </a:prstShdw>
          </a:effectLst>
        </p:spPr>
        <p:txBody>
          <a:bodyPr wrap="none" anchor="ctr">
            <a:spAutoFit/>
          </a:bodyPr>
          <a:lstStyle/>
          <a:p>
            <a:pPr algn="ctr" eaLnBrk="1" hangingPunct="1">
              <a:defRPr/>
            </a:pPr>
            <a:endParaRPr lang="zh-CN" altLang="en-US">
              <a:solidFill>
                <a:srgbClr val="163794"/>
              </a:solidFill>
              <a:latin typeface="Arial" charset="0"/>
            </a:endParaRPr>
          </a:p>
        </p:txBody>
      </p:sp>
      <p:sp>
        <p:nvSpPr>
          <p:cNvPr id="93189" name="Rectangle 3"/>
          <p:cNvSpPr>
            <a:spLocks noChangeArrowheads="1"/>
          </p:cNvSpPr>
          <p:nvPr/>
        </p:nvSpPr>
        <p:spPr bwMode="auto">
          <a:xfrm>
            <a:off x="255588" y="1147763"/>
            <a:ext cx="84915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Aft>
                <a:spcPct val="20000"/>
              </a:spcAft>
              <a:buClr>
                <a:srgbClr val="FF0000"/>
              </a:buClr>
              <a:buSzTx/>
              <a:buFont typeface="Wingdings" panose="05000000000000000000" pitchFamily="2" charset="2"/>
              <a:buChar char="n"/>
            </a:pPr>
            <a:r>
              <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HTCPN</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建模</a:t>
            </a:r>
            <a:r>
              <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复杂事件</a:t>
            </a:r>
            <a:endPar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 name="椭圆 32"/>
          <p:cNvSpPr/>
          <p:nvPr/>
        </p:nvSpPr>
        <p:spPr>
          <a:xfrm>
            <a:off x="2259013" y="3425825"/>
            <a:ext cx="360362" cy="360363"/>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sp>
        <p:nvSpPr>
          <p:cNvPr id="93191" name="TextBox 33"/>
          <p:cNvSpPr txBox="1">
            <a:spLocks noChangeArrowheads="1"/>
          </p:cNvSpPr>
          <p:nvPr/>
        </p:nvSpPr>
        <p:spPr bwMode="auto">
          <a:xfrm>
            <a:off x="615950" y="3660775"/>
            <a:ext cx="3159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1</a:t>
            </a:r>
            <a:endParaRPr lang="zh-CN" altLang="en-US" sz="700">
              <a:solidFill>
                <a:srgbClr val="000000"/>
              </a:solidFill>
              <a:latin typeface="Times New Roman" panose="02020603050405020304" pitchFamily="18" charset="0"/>
              <a:cs typeface="Times New Roman" panose="02020603050405020304" pitchFamily="18" charset="0"/>
            </a:endParaRPr>
          </a:p>
        </p:txBody>
      </p:sp>
      <p:cxnSp>
        <p:nvCxnSpPr>
          <p:cNvPr id="93192" name="直接箭头连接符 34"/>
          <p:cNvCxnSpPr>
            <a:cxnSpLocks noChangeShapeType="1"/>
            <a:stCxn id="36" idx="1"/>
            <a:endCxn id="33" idx="6"/>
          </p:cNvCxnSpPr>
          <p:nvPr/>
        </p:nvCxnSpPr>
        <p:spPr bwMode="auto">
          <a:xfrm flipH="1">
            <a:off x="2619375" y="3606800"/>
            <a:ext cx="720725"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36" name="圆角矩形 35"/>
          <p:cNvSpPr/>
          <p:nvPr/>
        </p:nvSpPr>
        <p:spPr>
          <a:xfrm>
            <a:off x="3340100" y="3328988"/>
            <a:ext cx="46038" cy="554037"/>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sp>
        <p:nvSpPr>
          <p:cNvPr id="93194" name="TextBox 36"/>
          <p:cNvSpPr txBox="1">
            <a:spLocks noChangeArrowheads="1"/>
          </p:cNvSpPr>
          <p:nvPr/>
        </p:nvSpPr>
        <p:spPr bwMode="auto">
          <a:xfrm>
            <a:off x="1536700" y="3660775"/>
            <a:ext cx="3286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T</a:t>
            </a:r>
            <a:r>
              <a:rPr lang="en-US" altLang="zh-CN" sz="700">
                <a:solidFill>
                  <a:srgbClr val="000000"/>
                </a:solidFill>
                <a:latin typeface="Times New Roman" panose="02020603050405020304" pitchFamily="18" charset="0"/>
                <a:cs typeface="Times New Roman" panose="02020603050405020304" pitchFamily="18" charset="0"/>
              </a:rPr>
              <a:t>1</a:t>
            </a:r>
            <a:endParaRPr lang="zh-CN" altLang="en-US" sz="700">
              <a:solidFill>
                <a:srgbClr val="000000"/>
              </a:solidFill>
              <a:latin typeface="Times New Roman" panose="02020603050405020304" pitchFamily="18" charset="0"/>
              <a:cs typeface="Times New Roman" panose="02020603050405020304" pitchFamily="18" charset="0"/>
            </a:endParaRPr>
          </a:p>
        </p:txBody>
      </p:sp>
      <p:cxnSp>
        <p:nvCxnSpPr>
          <p:cNvPr id="93195" name="直接箭头连接符 37"/>
          <p:cNvCxnSpPr>
            <a:cxnSpLocks noChangeShapeType="1"/>
            <a:stCxn id="40" idx="2"/>
            <a:endCxn id="36" idx="3"/>
          </p:cNvCxnSpPr>
          <p:nvPr/>
        </p:nvCxnSpPr>
        <p:spPr bwMode="auto">
          <a:xfrm flipH="1">
            <a:off x="3386138" y="3606800"/>
            <a:ext cx="692150"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39" name="圆角矩形 38"/>
          <p:cNvSpPr/>
          <p:nvPr/>
        </p:nvSpPr>
        <p:spPr>
          <a:xfrm>
            <a:off x="5041900" y="3328988"/>
            <a:ext cx="44450" cy="554037"/>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sp>
        <p:nvSpPr>
          <p:cNvPr id="40" name="椭圆 39"/>
          <p:cNvSpPr/>
          <p:nvPr/>
        </p:nvSpPr>
        <p:spPr>
          <a:xfrm>
            <a:off x="4078288" y="3425825"/>
            <a:ext cx="360362" cy="360363"/>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cxnSp>
        <p:nvCxnSpPr>
          <p:cNvPr id="93198" name="直接箭头连接符 40"/>
          <p:cNvCxnSpPr>
            <a:cxnSpLocks noChangeShapeType="1"/>
            <a:stCxn id="39" idx="1"/>
            <a:endCxn id="40" idx="6"/>
          </p:cNvCxnSpPr>
          <p:nvPr/>
        </p:nvCxnSpPr>
        <p:spPr bwMode="auto">
          <a:xfrm flipH="1">
            <a:off x="4438650" y="3606800"/>
            <a:ext cx="603250"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93199" name="TextBox 41"/>
          <p:cNvSpPr txBox="1">
            <a:spLocks noChangeArrowheads="1"/>
          </p:cNvSpPr>
          <p:nvPr/>
        </p:nvSpPr>
        <p:spPr bwMode="auto">
          <a:xfrm>
            <a:off x="5094288" y="3652838"/>
            <a:ext cx="32861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T</a:t>
            </a:r>
            <a:r>
              <a:rPr lang="en-US" altLang="zh-CN" sz="700">
                <a:solidFill>
                  <a:srgbClr val="000000"/>
                </a:solidFill>
                <a:latin typeface="Times New Roman" panose="02020603050405020304" pitchFamily="18" charset="0"/>
                <a:cs typeface="Times New Roman" panose="02020603050405020304" pitchFamily="18" charset="0"/>
              </a:rPr>
              <a:t>8</a:t>
            </a:r>
            <a:endParaRPr lang="zh-CN" altLang="en-US" sz="700">
              <a:solidFill>
                <a:srgbClr val="000000"/>
              </a:solidFill>
              <a:latin typeface="Times New Roman" panose="02020603050405020304" pitchFamily="18" charset="0"/>
              <a:cs typeface="Times New Roman" panose="02020603050405020304" pitchFamily="18" charset="0"/>
            </a:endParaRPr>
          </a:p>
        </p:txBody>
      </p:sp>
      <p:sp>
        <p:nvSpPr>
          <p:cNvPr id="93200" name="TextBox 42"/>
          <p:cNvSpPr txBox="1">
            <a:spLocks noChangeArrowheads="1"/>
          </p:cNvSpPr>
          <p:nvPr/>
        </p:nvSpPr>
        <p:spPr bwMode="auto">
          <a:xfrm>
            <a:off x="6034088" y="3641725"/>
            <a:ext cx="36036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10</a:t>
            </a:r>
            <a:endParaRPr lang="zh-CN" altLang="en-US" sz="700">
              <a:solidFill>
                <a:srgbClr val="000000"/>
              </a:solidFill>
              <a:latin typeface="Times New Roman" panose="02020603050405020304" pitchFamily="18" charset="0"/>
              <a:cs typeface="Times New Roman" panose="02020603050405020304" pitchFamily="18" charset="0"/>
            </a:endParaRPr>
          </a:p>
        </p:txBody>
      </p:sp>
      <p:cxnSp>
        <p:nvCxnSpPr>
          <p:cNvPr id="93201" name="直接箭头连接符 43"/>
          <p:cNvCxnSpPr>
            <a:cxnSpLocks noChangeShapeType="1"/>
            <a:stCxn id="46" idx="2"/>
            <a:endCxn id="39" idx="3"/>
          </p:cNvCxnSpPr>
          <p:nvPr/>
        </p:nvCxnSpPr>
        <p:spPr bwMode="auto">
          <a:xfrm flipH="1">
            <a:off x="5086350" y="3606800"/>
            <a:ext cx="630238"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45" name="圆角矩形 44"/>
          <p:cNvSpPr/>
          <p:nvPr/>
        </p:nvSpPr>
        <p:spPr>
          <a:xfrm>
            <a:off x="6823075" y="3328988"/>
            <a:ext cx="44450" cy="554037"/>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sp>
        <p:nvSpPr>
          <p:cNvPr id="46" name="椭圆 45"/>
          <p:cNvSpPr/>
          <p:nvPr/>
        </p:nvSpPr>
        <p:spPr>
          <a:xfrm>
            <a:off x="5716588" y="3425825"/>
            <a:ext cx="360362" cy="360363"/>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cxnSp>
        <p:nvCxnSpPr>
          <p:cNvPr id="93204" name="直接箭头连接符 46"/>
          <p:cNvCxnSpPr>
            <a:cxnSpLocks noChangeShapeType="1"/>
            <a:stCxn id="45" idx="1"/>
            <a:endCxn id="46" idx="6"/>
          </p:cNvCxnSpPr>
          <p:nvPr/>
        </p:nvCxnSpPr>
        <p:spPr bwMode="auto">
          <a:xfrm flipH="1">
            <a:off x="6076950" y="3606800"/>
            <a:ext cx="746125"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93205" name="TextBox 47"/>
          <p:cNvSpPr txBox="1">
            <a:spLocks noChangeArrowheads="1"/>
          </p:cNvSpPr>
          <p:nvPr/>
        </p:nvSpPr>
        <p:spPr bwMode="auto">
          <a:xfrm>
            <a:off x="6867525" y="3652838"/>
            <a:ext cx="37941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T</a:t>
            </a:r>
            <a:r>
              <a:rPr lang="en-US" altLang="zh-CN" sz="700">
                <a:solidFill>
                  <a:srgbClr val="000000"/>
                </a:solidFill>
                <a:latin typeface="Times New Roman" panose="02020603050405020304" pitchFamily="18" charset="0"/>
                <a:cs typeface="Times New Roman" panose="02020603050405020304" pitchFamily="18" charset="0"/>
              </a:rPr>
              <a:t>10</a:t>
            </a:r>
            <a:endParaRPr lang="zh-CN" altLang="en-US" sz="700">
              <a:solidFill>
                <a:srgbClr val="000000"/>
              </a:solidFill>
              <a:latin typeface="Times New Roman" panose="02020603050405020304" pitchFamily="18" charset="0"/>
              <a:cs typeface="Times New Roman" panose="02020603050405020304" pitchFamily="18" charset="0"/>
            </a:endParaRPr>
          </a:p>
        </p:txBody>
      </p:sp>
      <p:sp>
        <p:nvSpPr>
          <p:cNvPr id="93206" name="TextBox 48"/>
          <p:cNvSpPr txBox="1">
            <a:spLocks noChangeArrowheads="1"/>
          </p:cNvSpPr>
          <p:nvPr/>
        </p:nvSpPr>
        <p:spPr bwMode="auto">
          <a:xfrm>
            <a:off x="6961188" y="2608263"/>
            <a:ext cx="3603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13</a:t>
            </a:r>
            <a:endParaRPr lang="zh-CN" altLang="en-US" sz="700">
              <a:solidFill>
                <a:srgbClr val="000000"/>
              </a:solidFill>
              <a:latin typeface="Times New Roman" panose="02020603050405020304" pitchFamily="18" charset="0"/>
              <a:cs typeface="Times New Roman" panose="02020603050405020304" pitchFamily="18" charset="0"/>
            </a:endParaRPr>
          </a:p>
        </p:txBody>
      </p:sp>
      <p:sp>
        <p:nvSpPr>
          <p:cNvPr id="50" name="椭圆 49"/>
          <p:cNvSpPr/>
          <p:nvPr/>
        </p:nvSpPr>
        <p:spPr>
          <a:xfrm>
            <a:off x="3676650" y="4319588"/>
            <a:ext cx="360363" cy="360362"/>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sp>
        <p:nvSpPr>
          <p:cNvPr id="51" name="圆角矩形 50"/>
          <p:cNvSpPr/>
          <p:nvPr/>
        </p:nvSpPr>
        <p:spPr>
          <a:xfrm>
            <a:off x="1166813" y="2332038"/>
            <a:ext cx="46037" cy="552450"/>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sp>
        <p:nvSpPr>
          <p:cNvPr id="52" name="椭圆 51"/>
          <p:cNvSpPr/>
          <p:nvPr/>
        </p:nvSpPr>
        <p:spPr>
          <a:xfrm>
            <a:off x="292100" y="2427288"/>
            <a:ext cx="360363" cy="360362"/>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cxnSp>
        <p:nvCxnSpPr>
          <p:cNvPr id="93210" name="直接箭头连接符 52"/>
          <p:cNvCxnSpPr>
            <a:cxnSpLocks noChangeShapeType="1"/>
            <a:stCxn id="51" idx="1"/>
            <a:endCxn id="52" idx="6"/>
          </p:cNvCxnSpPr>
          <p:nvPr/>
        </p:nvCxnSpPr>
        <p:spPr bwMode="auto">
          <a:xfrm flipH="1">
            <a:off x="652463" y="2608263"/>
            <a:ext cx="514350"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93211" name="TextBox 53"/>
          <p:cNvSpPr txBox="1">
            <a:spLocks noChangeArrowheads="1"/>
          </p:cNvSpPr>
          <p:nvPr/>
        </p:nvSpPr>
        <p:spPr bwMode="auto">
          <a:xfrm>
            <a:off x="1196975" y="2654300"/>
            <a:ext cx="3302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T</a:t>
            </a:r>
            <a:r>
              <a:rPr lang="en-US" altLang="zh-CN" sz="700">
                <a:solidFill>
                  <a:srgbClr val="000000"/>
                </a:solidFill>
                <a:latin typeface="Times New Roman" panose="02020603050405020304" pitchFamily="18" charset="0"/>
                <a:cs typeface="Times New Roman" panose="02020603050405020304" pitchFamily="18" charset="0"/>
              </a:rPr>
              <a:t>2</a:t>
            </a:r>
            <a:endParaRPr lang="zh-CN" altLang="en-US" sz="700">
              <a:solidFill>
                <a:srgbClr val="000000"/>
              </a:solidFill>
              <a:latin typeface="Times New Roman" panose="02020603050405020304" pitchFamily="18" charset="0"/>
              <a:cs typeface="Times New Roman" panose="02020603050405020304" pitchFamily="18" charset="0"/>
            </a:endParaRPr>
          </a:p>
        </p:txBody>
      </p:sp>
      <p:cxnSp>
        <p:nvCxnSpPr>
          <p:cNvPr id="93212" name="直接箭头连接符 54"/>
          <p:cNvCxnSpPr>
            <a:cxnSpLocks noChangeShapeType="1"/>
            <a:stCxn id="107" idx="2"/>
          </p:cNvCxnSpPr>
          <p:nvPr/>
        </p:nvCxnSpPr>
        <p:spPr bwMode="auto">
          <a:xfrm flipH="1">
            <a:off x="1123950" y="2613025"/>
            <a:ext cx="619125"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56" name="椭圆 55"/>
          <p:cNvSpPr/>
          <p:nvPr/>
        </p:nvSpPr>
        <p:spPr>
          <a:xfrm>
            <a:off x="3182938" y="2433638"/>
            <a:ext cx="360362" cy="360362"/>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cxnSp>
        <p:nvCxnSpPr>
          <p:cNvPr id="93214" name="直接箭头连接符 56"/>
          <p:cNvCxnSpPr>
            <a:cxnSpLocks noChangeShapeType="1"/>
            <a:stCxn id="36" idx="0"/>
            <a:endCxn id="56" idx="4"/>
          </p:cNvCxnSpPr>
          <p:nvPr/>
        </p:nvCxnSpPr>
        <p:spPr bwMode="auto">
          <a:xfrm flipH="1" flipV="1">
            <a:off x="3362325" y="2794000"/>
            <a:ext cx="0" cy="534988"/>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93215" name="TextBox 57"/>
          <p:cNvSpPr txBox="1">
            <a:spLocks noChangeArrowheads="1"/>
          </p:cNvSpPr>
          <p:nvPr/>
        </p:nvSpPr>
        <p:spPr bwMode="auto">
          <a:xfrm>
            <a:off x="2595563" y="3641725"/>
            <a:ext cx="3143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2</a:t>
            </a:r>
            <a:endParaRPr lang="zh-CN" altLang="en-US" sz="700">
              <a:solidFill>
                <a:srgbClr val="000000"/>
              </a:solidFill>
              <a:latin typeface="Times New Roman" panose="02020603050405020304" pitchFamily="18" charset="0"/>
              <a:cs typeface="Times New Roman" panose="02020603050405020304" pitchFamily="18" charset="0"/>
            </a:endParaRPr>
          </a:p>
        </p:txBody>
      </p:sp>
      <p:cxnSp>
        <p:nvCxnSpPr>
          <p:cNvPr id="93216" name="直接箭头连接符 81"/>
          <p:cNvCxnSpPr>
            <a:cxnSpLocks noChangeShapeType="1"/>
            <a:stCxn id="39" idx="2"/>
            <a:endCxn id="50" idx="6"/>
          </p:cNvCxnSpPr>
          <p:nvPr/>
        </p:nvCxnSpPr>
        <p:spPr bwMode="auto">
          <a:xfrm rot="5400000">
            <a:off x="4242594" y="3677444"/>
            <a:ext cx="615950" cy="1027112"/>
          </a:xfrm>
          <a:prstGeom prst="bentConnector2">
            <a:avLst/>
          </a:prstGeom>
          <a:noFill/>
          <a:ln w="9525" algn="ctr">
            <a:solidFill>
              <a:srgbClr val="000000"/>
            </a:solidFill>
            <a:miter lim="800000"/>
            <a:headEnd type="triangle" w="med" len="lg"/>
            <a:tailEnd type="none" w="med" len="lg"/>
          </a:ln>
          <a:extLst>
            <a:ext uri="{909E8E84-426E-40DD-AFC4-6F175D3DCCD1}">
              <a14:hiddenFill xmlns:a14="http://schemas.microsoft.com/office/drawing/2010/main">
                <a:noFill/>
              </a14:hiddenFill>
            </a:ext>
          </a:extLst>
        </p:spPr>
      </p:cxnSp>
      <p:sp>
        <p:nvSpPr>
          <p:cNvPr id="60" name="椭圆 59"/>
          <p:cNvSpPr/>
          <p:nvPr/>
        </p:nvSpPr>
        <p:spPr>
          <a:xfrm>
            <a:off x="6651625" y="2427288"/>
            <a:ext cx="360363" cy="360362"/>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cxnSp>
        <p:nvCxnSpPr>
          <p:cNvPr id="93218" name="直接箭头连接符 60"/>
          <p:cNvCxnSpPr>
            <a:cxnSpLocks noChangeShapeType="1"/>
            <a:endCxn id="60" idx="4"/>
          </p:cNvCxnSpPr>
          <p:nvPr/>
        </p:nvCxnSpPr>
        <p:spPr bwMode="auto">
          <a:xfrm flipH="1" flipV="1">
            <a:off x="6832600" y="2787650"/>
            <a:ext cx="0" cy="536575"/>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93219" name="TextBox 61"/>
          <p:cNvSpPr txBox="1">
            <a:spLocks noChangeArrowheads="1"/>
          </p:cNvSpPr>
          <p:nvPr/>
        </p:nvSpPr>
        <p:spPr bwMode="auto">
          <a:xfrm>
            <a:off x="603250" y="4537075"/>
            <a:ext cx="3143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7</a:t>
            </a:r>
            <a:endParaRPr lang="zh-CN" altLang="en-US" sz="700">
              <a:solidFill>
                <a:srgbClr val="000000"/>
              </a:solidFill>
              <a:latin typeface="Times New Roman" panose="02020603050405020304" pitchFamily="18" charset="0"/>
              <a:cs typeface="Times New Roman" panose="02020603050405020304" pitchFamily="18" charset="0"/>
            </a:endParaRPr>
          </a:p>
        </p:txBody>
      </p:sp>
      <p:sp>
        <p:nvSpPr>
          <p:cNvPr id="93220" name="TextBox 62"/>
          <p:cNvSpPr txBox="1">
            <a:spLocks noChangeArrowheads="1"/>
          </p:cNvSpPr>
          <p:nvPr/>
        </p:nvSpPr>
        <p:spPr bwMode="auto">
          <a:xfrm>
            <a:off x="2246313" y="4551363"/>
            <a:ext cx="3143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8</a:t>
            </a:r>
            <a:endParaRPr lang="zh-CN" altLang="en-US" sz="700">
              <a:solidFill>
                <a:srgbClr val="000000"/>
              </a:solidFill>
              <a:latin typeface="Times New Roman" panose="02020603050405020304" pitchFamily="18" charset="0"/>
              <a:cs typeface="Times New Roman" panose="02020603050405020304" pitchFamily="18" charset="0"/>
            </a:endParaRPr>
          </a:p>
        </p:txBody>
      </p:sp>
      <p:sp>
        <p:nvSpPr>
          <p:cNvPr id="93221" name="TextBox 63"/>
          <p:cNvSpPr txBox="1">
            <a:spLocks noChangeArrowheads="1"/>
          </p:cNvSpPr>
          <p:nvPr/>
        </p:nvSpPr>
        <p:spPr bwMode="auto">
          <a:xfrm>
            <a:off x="5584825" y="2649538"/>
            <a:ext cx="3603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12</a:t>
            </a:r>
            <a:endParaRPr lang="zh-CN" altLang="en-US" sz="700">
              <a:solidFill>
                <a:srgbClr val="000000"/>
              </a:solidFill>
              <a:latin typeface="Times New Roman" panose="02020603050405020304" pitchFamily="18" charset="0"/>
              <a:cs typeface="Times New Roman" panose="02020603050405020304" pitchFamily="18" charset="0"/>
            </a:endParaRPr>
          </a:p>
        </p:txBody>
      </p:sp>
      <p:cxnSp>
        <p:nvCxnSpPr>
          <p:cNvPr id="93222" name="直接箭头连接符 64"/>
          <p:cNvCxnSpPr>
            <a:cxnSpLocks noChangeShapeType="1"/>
            <a:stCxn id="67" idx="2"/>
          </p:cNvCxnSpPr>
          <p:nvPr/>
        </p:nvCxnSpPr>
        <p:spPr bwMode="auto">
          <a:xfrm flipH="1">
            <a:off x="6867525" y="3606800"/>
            <a:ext cx="630238"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66" name="圆角矩形 65"/>
          <p:cNvSpPr/>
          <p:nvPr/>
        </p:nvSpPr>
        <p:spPr>
          <a:xfrm>
            <a:off x="8524875" y="3328988"/>
            <a:ext cx="46038" cy="554037"/>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sp>
        <p:nvSpPr>
          <p:cNvPr id="67" name="椭圆 66"/>
          <p:cNvSpPr/>
          <p:nvPr/>
        </p:nvSpPr>
        <p:spPr>
          <a:xfrm>
            <a:off x="7497763" y="3425825"/>
            <a:ext cx="360362" cy="360363"/>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cxnSp>
        <p:nvCxnSpPr>
          <p:cNvPr id="93225" name="直接箭头连接符 67"/>
          <p:cNvCxnSpPr>
            <a:cxnSpLocks noChangeShapeType="1"/>
            <a:stCxn id="66" idx="1"/>
            <a:endCxn id="67" idx="6"/>
          </p:cNvCxnSpPr>
          <p:nvPr/>
        </p:nvCxnSpPr>
        <p:spPr bwMode="auto">
          <a:xfrm flipH="1">
            <a:off x="7858125" y="3606800"/>
            <a:ext cx="666750"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93226" name="TextBox 68"/>
          <p:cNvSpPr txBox="1">
            <a:spLocks noChangeArrowheads="1"/>
          </p:cNvSpPr>
          <p:nvPr/>
        </p:nvSpPr>
        <p:spPr bwMode="auto">
          <a:xfrm>
            <a:off x="8570913" y="3652838"/>
            <a:ext cx="3778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T</a:t>
            </a:r>
            <a:r>
              <a:rPr lang="en-US" altLang="zh-CN" sz="700">
                <a:solidFill>
                  <a:srgbClr val="000000"/>
                </a:solidFill>
                <a:latin typeface="Times New Roman" panose="02020603050405020304" pitchFamily="18" charset="0"/>
                <a:cs typeface="Times New Roman" panose="02020603050405020304" pitchFamily="18" charset="0"/>
              </a:rPr>
              <a:t>11</a:t>
            </a:r>
            <a:endParaRPr lang="zh-CN" altLang="en-US" sz="700">
              <a:solidFill>
                <a:srgbClr val="000000"/>
              </a:solidFill>
              <a:latin typeface="Times New Roman" panose="02020603050405020304" pitchFamily="18" charset="0"/>
              <a:cs typeface="Times New Roman" panose="02020603050405020304" pitchFamily="18" charset="0"/>
            </a:endParaRPr>
          </a:p>
        </p:txBody>
      </p:sp>
      <p:sp>
        <p:nvSpPr>
          <p:cNvPr id="70" name="椭圆 69"/>
          <p:cNvSpPr/>
          <p:nvPr/>
        </p:nvSpPr>
        <p:spPr>
          <a:xfrm>
            <a:off x="8367713" y="2438400"/>
            <a:ext cx="360362" cy="358775"/>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cxnSp>
        <p:nvCxnSpPr>
          <p:cNvPr id="93228" name="直接箭头连接符 70"/>
          <p:cNvCxnSpPr>
            <a:cxnSpLocks noChangeShapeType="1"/>
            <a:stCxn id="66" idx="0"/>
            <a:endCxn id="70" idx="4"/>
          </p:cNvCxnSpPr>
          <p:nvPr/>
        </p:nvCxnSpPr>
        <p:spPr bwMode="auto">
          <a:xfrm flipH="1" flipV="1">
            <a:off x="8547100" y="2797175"/>
            <a:ext cx="0" cy="531813"/>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93229" name="TextBox 71"/>
          <p:cNvSpPr txBox="1">
            <a:spLocks noChangeArrowheads="1"/>
          </p:cNvSpPr>
          <p:nvPr/>
        </p:nvSpPr>
        <p:spPr bwMode="auto">
          <a:xfrm>
            <a:off x="7858125" y="3641725"/>
            <a:ext cx="3587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14</a:t>
            </a:r>
            <a:endParaRPr lang="zh-CN" altLang="en-US" sz="700">
              <a:solidFill>
                <a:srgbClr val="000000"/>
              </a:solidFill>
              <a:latin typeface="Times New Roman" panose="02020603050405020304" pitchFamily="18" charset="0"/>
              <a:cs typeface="Times New Roman" panose="02020603050405020304" pitchFamily="18" charset="0"/>
            </a:endParaRPr>
          </a:p>
        </p:txBody>
      </p:sp>
      <p:cxnSp>
        <p:nvCxnSpPr>
          <p:cNvPr id="93230" name="直接箭头连接符 108"/>
          <p:cNvCxnSpPr>
            <a:cxnSpLocks noChangeShapeType="1"/>
            <a:stCxn id="138" idx="0"/>
            <a:endCxn id="66" idx="2"/>
          </p:cNvCxnSpPr>
          <p:nvPr/>
        </p:nvCxnSpPr>
        <p:spPr bwMode="auto">
          <a:xfrm rot="5400000" flipH="1" flipV="1">
            <a:off x="3975100" y="957263"/>
            <a:ext cx="1646238" cy="7497762"/>
          </a:xfrm>
          <a:prstGeom prst="bentConnector3">
            <a:avLst>
              <a:gd name="adj1" fmla="val 21597"/>
            </a:avLst>
          </a:prstGeom>
          <a:noFill/>
          <a:ln w="9525" algn="ctr">
            <a:solidFill>
              <a:srgbClr val="000000"/>
            </a:solidFill>
            <a:miter lim="800000"/>
            <a:headEnd type="triangle" w="med" len="lg"/>
            <a:tailEnd type="none" w="med" len="lg"/>
          </a:ln>
          <a:extLst>
            <a:ext uri="{909E8E84-426E-40DD-AFC4-6F175D3DCCD1}">
              <a14:hiddenFill xmlns:a14="http://schemas.microsoft.com/office/drawing/2010/main">
                <a:noFill/>
              </a14:hiddenFill>
            </a:ext>
          </a:extLst>
        </p:spPr>
      </p:cxnSp>
      <p:sp>
        <p:nvSpPr>
          <p:cNvPr id="74" name="圆角矩形 73"/>
          <p:cNvSpPr/>
          <p:nvPr/>
        </p:nvSpPr>
        <p:spPr>
          <a:xfrm>
            <a:off x="3578225" y="5432425"/>
            <a:ext cx="46038" cy="554038"/>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sp>
        <p:nvSpPr>
          <p:cNvPr id="75" name="椭圆 74"/>
          <p:cNvSpPr/>
          <p:nvPr/>
        </p:nvSpPr>
        <p:spPr>
          <a:xfrm>
            <a:off x="2551113" y="5529263"/>
            <a:ext cx="360362" cy="360362"/>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cxnSp>
        <p:nvCxnSpPr>
          <p:cNvPr id="93233" name="直接箭头连接符 75"/>
          <p:cNvCxnSpPr>
            <a:cxnSpLocks noChangeShapeType="1"/>
            <a:stCxn id="74" idx="1"/>
            <a:endCxn id="75" idx="6"/>
          </p:cNvCxnSpPr>
          <p:nvPr/>
        </p:nvCxnSpPr>
        <p:spPr bwMode="auto">
          <a:xfrm flipH="1">
            <a:off x="2911475" y="5710238"/>
            <a:ext cx="666750"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93234" name="TextBox 76"/>
          <p:cNvSpPr txBox="1">
            <a:spLocks noChangeArrowheads="1"/>
          </p:cNvSpPr>
          <p:nvPr/>
        </p:nvSpPr>
        <p:spPr bwMode="auto">
          <a:xfrm>
            <a:off x="3624263" y="5756275"/>
            <a:ext cx="3778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T</a:t>
            </a:r>
            <a:r>
              <a:rPr lang="en-US" altLang="zh-CN" sz="700">
                <a:solidFill>
                  <a:srgbClr val="000000"/>
                </a:solidFill>
                <a:latin typeface="Times New Roman" panose="02020603050405020304" pitchFamily="18" charset="0"/>
                <a:cs typeface="Times New Roman" panose="02020603050405020304" pitchFamily="18" charset="0"/>
              </a:rPr>
              <a:t>13</a:t>
            </a:r>
            <a:endParaRPr lang="zh-CN" altLang="en-US" sz="700">
              <a:solidFill>
                <a:srgbClr val="000000"/>
              </a:solidFill>
              <a:latin typeface="Times New Roman" panose="02020603050405020304" pitchFamily="18" charset="0"/>
              <a:cs typeface="Times New Roman" panose="02020603050405020304" pitchFamily="18" charset="0"/>
            </a:endParaRPr>
          </a:p>
        </p:txBody>
      </p:sp>
      <p:sp>
        <p:nvSpPr>
          <p:cNvPr id="93235" name="TextBox 77"/>
          <p:cNvSpPr txBox="1">
            <a:spLocks noChangeArrowheads="1"/>
          </p:cNvSpPr>
          <p:nvPr/>
        </p:nvSpPr>
        <p:spPr bwMode="auto">
          <a:xfrm>
            <a:off x="2816225" y="5745163"/>
            <a:ext cx="36036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18</a:t>
            </a:r>
            <a:endParaRPr lang="zh-CN" altLang="en-US" sz="700">
              <a:solidFill>
                <a:srgbClr val="000000"/>
              </a:solidFill>
              <a:latin typeface="Times New Roman" panose="02020603050405020304" pitchFamily="18" charset="0"/>
              <a:cs typeface="Times New Roman" panose="02020603050405020304" pitchFamily="18" charset="0"/>
            </a:endParaRPr>
          </a:p>
        </p:txBody>
      </p:sp>
      <p:sp>
        <p:nvSpPr>
          <p:cNvPr id="79" name="椭圆 78"/>
          <p:cNvSpPr/>
          <p:nvPr/>
        </p:nvSpPr>
        <p:spPr>
          <a:xfrm>
            <a:off x="3421063" y="6286500"/>
            <a:ext cx="360362" cy="360363"/>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cxnSp>
        <p:nvCxnSpPr>
          <p:cNvPr id="93237" name="直接箭头连接符 79"/>
          <p:cNvCxnSpPr>
            <a:cxnSpLocks noChangeShapeType="1"/>
            <a:stCxn id="74" idx="2"/>
            <a:endCxn id="79" idx="0"/>
          </p:cNvCxnSpPr>
          <p:nvPr/>
        </p:nvCxnSpPr>
        <p:spPr bwMode="auto">
          <a:xfrm flipH="1">
            <a:off x="3600450" y="5986463"/>
            <a:ext cx="0" cy="300037"/>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93238" name="TextBox 80"/>
          <p:cNvSpPr txBox="1">
            <a:spLocks noChangeArrowheads="1"/>
          </p:cNvSpPr>
          <p:nvPr/>
        </p:nvSpPr>
        <p:spPr bwMode="auto">
          <a:xfrm>
            <a:off x="3748088" y="6359525"/>
            <a:ext cx="3603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19</a:t>
            </a:r>
            <a:endParaRPr lang="zh-CN" altLang="en-US" sz="700">
              <a:solidFill>
                <a:srgbClr val="000000"/>
              </a:solidFill>
              <a:latin typeface="Times New Roman" panose="02020603050405020304" pitchFamily="18" charset="0"/>
              <a:cs typeface="Times New Roman" panose="02020603050405020304" pitchFamily="18" charset="0"/>
            </a:endParaRPr>
          </a:p>
        </p:txBody>
      </p:sp>
      <p:cxnSp>
        <p:nvCxnSpPr>
          <p:cNvPr id="93239" name="直接箭头连接符 81"/>
          <p:cNvCxnSpPr>
            <a:cxnSpLocks noChangeShapeType="1"/>
            <a:stCxn id="84" idx="2"/>
          </p:cNvCxnSpPr>
          <p:nvPr/>
        </p:nvCxnSpPr>
        <p:spPr bwMode="auto">
          <a:xfrm flipH="1">
            <a:off x="3603625" y="5710238"/>
            <a:ext cx="630238"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83" name="圆角矩形 82"/>
          <p:cNvSpPr/>
          <p:nvPr/>
        </p:nvSpPr>
        <p:spPr>
          <a:xfrm>
            <a:off x="5260975" y="5432425"/>
            <a:ext cx="44450" cy="554038"/>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sp>
        <p:nvSpPr>
          <p:cNvPr id="84" name="椭圆 83"/>
          <p:cNvSpPr/>
          <p:nvPr/>
        </p:nvSpPr>
        <p:spPr>
          <a:xfrm>
            <a:off x="4233863" y="5529263"/>
            <a:ext cx="360362" cy="360362"/>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cxnSp>
        <p:nvCxnSpPr>
          <p:cNvPr id="93242" name="直接箭头连接符 84"/>
          <p:cNvCxnSpPr>
            <a:cxnSpLocks noChangeShapeType="1"/>
            <a:stCxn id="83" idx="1"/>
            <a:endCxn id="84" idx="6"/>
          </p:cNvCxnSpPr>
          <p:nvPr/>
        </p:nvCxnSpPr>
        <p:spPr bwMode="auto">
          <a:xfrm flipH="1">
            <a:off x="4594225" y="5710238"/>
            <a:ext cx="666750"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93243" name="TextBox 85"/>
          <p:cNvSpPr txBox="1">
            <a:spLocks noChangeArrowheads="1"/>
          </p:cNvSpPr>
          <p:nvPr/>
        </p:nvSpPr>
        <p:spPr bwMode="auto">
          <a:xfrm>
            <a:off x="4498975" y="5745163"/>
            <a:ext cx="3587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20</a:t>
            </a:r>
            <a:endParaRPr lang="zh-CN" altLang="en-US" sz="700">
              <a:solidFill>
                <a:srgbClr val="000000"/>
              </a:solidFill>
              <a:latin typeface="Times New Roman" panose="02020603050405020304" pitchFamily="18" charset="0"/>
              <a:cs typeface="Times New Roman" panose="02020603050405020304" pitchFamily="18" charset="0"/>
            </a:endParaRPr>
          </a:p>
        </p:txBody>
      </p:sp>
      <p:sp>
        <p:nvSpPr>
          <p:cNvPr id="87" name="椭圆 86"/>
          <p:cNvSpPr/>
          <p:nvPr/>
        </p:nvSpPr>
        <p:spPr>
          <a:xfrm>
            <a:off x="5100638" y="6286500"/>
            <a:ext cx="358775" cy="360363"/>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cxnSp>
        <p:nvCxnSpPr>
          <p:cNvPr id="93245" name="直接箭头连接符 87"/>
          <p:cNvCxnSpPr>
            <a:cxnSpLocks noChangeShapeType="1"/>
            <a:stCxn id="83" idx="2"/>
            <a:endCxn id="87" idx="0"/>
          </p:cNvCxnSpPr>
          <p:nvPr/>
        </p:nvCxnSpPr>
        <p:spPr bwMode="auto">
          <a:xfrm flipH="1">
            <a:off x="5280025" y="5986463"/>
            <a:ext cx="3175" cy="300037"/>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93246" name="TextBox 88"/>
          <p:cNvSpPr txBox="1">
            <a:spLocks noChangeArrowheads="1"/>
          </p:cNvSpPr>
          <p:nvPr/>
        </p:nvSpPr>
        <p:spPr bwMode="auto">
          <a:xfrm>
            <a:off x="5478463" y="6359525"/>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21</a:t>
            </a:r>
            <a:endParaRPr lang="zh-CN" altLang="en-US" sz="700">
              <a:solidFill>
                <a:srgbClr val="000000"/>
              </a:solidFill>
              <a:latin typeface="Times New Roman" panose="02020603050405020304" pitchFamily="18" charset="0"/>
              <a:cs typeface="Times New Roman" panose="02020603050405020304" pitchFamily="18" charset="0"/>
            </a:endParaRPr>
          </a:p>
        </p:txBody>
      </p:sp>
      <p:sp>
        <p:nvSpPr>
          <p:cNvPr id="93247" name="TextBox 89"/>
          <p:cNvSpPr txBox="1">
            <a:spLocks noChangeArrowheads="1"/>
          </p:cNvSpPr>
          <p:nvPr/>
        </p:nvSpPr>
        <p:spPr bwMode="auto">
          <a:xfrm>
            <a:off x="5318125" y="5756275"/>
            <a:ext cx="3794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T</a:t>
            </a:r>
            <a:r>
              <a:rPr lang="en-US" altLang="zh-CN" sz="700">
                <a:solidFill>
                  <a:srgbClr val="000000"/>
                </a:solidFill>
                <a:latin typeface="Times New Roman" panose="02020603050405020304" pitchFamily="18" charset="0"/>
                <a:cs typeface="Times New Roman" panose="02020603050405020304" pitchFamily="18" charset="0"/>
              </a:rPr>
              <a:t>14</a:t>
            </a:r>
            <a:endParaRPr lang="zh-CN" altLang="en-US" sz="700">
              <a:solidFill>
                <a:srgbClr val="000000"/>
              </a:solidFill>
              <a:latin typeface="Times New Roman" panose="02020603050405020304" pitchFamily="18" charset="0"/>
              <a:cs typeface="Times New Roman" panose="02020603050405020304" pitchFamily="18" charset="0"/>
            </a:endParaRPr>
          </a:p>
        </p:txBody>
      </p:sp>
      <p:cxnSp>
        <p:nvCxnSpPr>
          <p:cNvPr id="93248" name="直接箭头连接符 90"/>
          <p:cNvCxnSpPr>
            <a:cxnSpLocks noChangeShapeType="1"/>
            <a:stCxn id="93" idx="2"/>
            <a:endCxn id="83" idx="3"/>
          </p:cNvCxnSpPr>
          <p:nvPr/>
        </p:nvCxnSpPr>
        <p:spPr bwMode="auto">
          <a:xfrm flipH="1">
            <a:off x="5305425" y="5710238"/>
            <a:ext cx="611188"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92" name="圆角矩形 91"/>
          <p:cNvSpPr/>
          <p:nvPr/>
        </p:nvSpPr>
        <p:spPr>
          <a:xfrm>
            <a:off x="6943725" y="5432425"/>
            <a:ext cx="46038" cy="554038"/>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sp>
        <p:nvSpPr>
          <p:cNvPr id="93" name="椭圆 92"/>
          <p:cNvSpPr/>
          <p:nvPr/>
        </p:nvSpPr>
        <p:spPr>
          <a:xfrm>
            <a:off x="5916613" y="5529263"/>
            <a:ext cx="360362" cy="360362"/>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cxnSp>
        <p:nvCxnSpPr>
          <p:cNvPr id="93251" name="直接箭头连接符 93"/>
          <p:cNvCxnSpPr>
            <a:cxnSpLocks noChangeShapeType="1"/>
            <a:stCxn id="92" idx="1"/>
            <a:endCxn id="93" idx="6"/>
          </p:cNvCxnSpPr>
          <p:nvPr/>
        </p:nvCxnSpPr>
        <p:spPr bwMode="auto">
          <a:xfrm flipH="1">
            <a:off x="6276975" y="5710238"/>
            <a:ext cx="666750"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93252" name="TextBox 94"/>
          <p:cNvSpPr txBox="1">
            <a:spLocks noChangeArrowheads="1"/>
          </p:cNvSpPr>
          <p:nvPr/>
        </p:nvSpPr>
        <p:spPr bwMode="auto">
          <a:xfrm>
            <a:off x="6181725" y="5745163"/>
            <a:ext cx="36036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22</a:t>
            </a:r>
            <a:endParaRPr lang="zh-CN" altLang="en-US" sz="700">
              <a:solidFill>
                <a:srgbClr val="000000"/>
              </a:solidFill>
              <a:latin typeface="Times New Roman" panose="02020603050405020304" pitchFamily="18" charset="0"/>
              <a:cs typeface="Times New Roman" panose="02020603050405020304" pitchFamily="18" charset="0"/>
            </a:endParaRPr>
          </a:p>
        </p:txBody>
      </p:sp>
      <p:sp>
        <p:nvSpPr>
          <p:cNvPr id="96" name="椭圆 95"/>
          <p:cNvSpPr/>
          <p:nvPr/>
        </p:nvSpPr>
        <p:spPr>
          <a:xfrm>
            <a:off x="6783388" y="6286500"/>
            <a:ext cx="360362" cy="360363"/>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cxnSp>
        <p:nvCxnSpPr>
          <p:cNvPr id="93254" name="直接箭头连接符 96"/>
          <p:cNvCxnSpPr>
            <a:cxnSpLocks noChangeShapeType="1"/>
            <a:stCxn id="92" idx="2"/>
            <a:endCxn id="96" idx="0"/>
          </p:cNvCxnSpPr>
          <p:nvPr/>
        </p:nvCxnSpPr>
        <p:spPr bwMode="auto">
          <a:xfrm flipH="1">
            <a:off x="6962775" y="5986463"/>
            <a:ext cx="3175" cy="300037"/>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93255" name="TextBox 97"/>
          <p:cNvSpPr txBox="1">
            <a:spLocks noChangeArrowheads="1"/>
          </p:cNvSpPr>
          <p:nvPr/>
        </p:nvSpPr>
        <p:spPr bwMode="auto">
          <a:xfrm>
            <a:off x="7134225" y="6359525"/>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23</a:t>
            </a:r>
            <a:endParaRPr lang="zh-CN" altLang="en-US" sz="700">
              <a:solidFill>
                <a:srgbClr val="000000"/>
              </a:solidFill>
              <a:latin typeface="Times New Roman" panose="02020603050405020304" pitchFamily="18" charset="0"/>
              <a:cs typeface="Times New Roman" panose="02020603050405020304" pitchFamily="18" charset="0"/>
            </a:endParaRPr>
          </a:p>
        </p:txBody>
      </p:sp>
      <p:sp>
        <p:nvSpPr>
          <p:cNvPr id="93256" name="TextBox 98"/>
          <p:cNvSpPr txBox="1">
            <a:spLocks noChangeArrowheads="1"/>
          </p:cNvSpPr>
          <p:nvPr/>
        </p:nvSpPr>
        <p:spPr bwMode="auto">
          <a:xfrm>
            <a:off x="7000875" y="5756275"/>
            <a:ext cx="3794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T</a:t>
            </a:r>
            <a:r>
              <a:rPr lang="en-US" altLang="zh-CN" sz="700">
                <a:solidFill>
                  <a:srgbClr val="000000"/>
                </a:solidFill>
                <a:latin typeface="Times New Roman" panose="02020603050405020304" pitchFamily="18" charset="0"/>
                <a:cs typeface="Times New Roman" panose="02020603050405020304" pitchFamily="18" charset="0"/>
              </a:rPr>
              <a:t>15</a:t>
            </a:r>
            <a:endParaRPr lang="zh-CN" altLang="en-US" sz="700">
              <a:solidFill>
                <a:srgbClr val="000000"/>
              </a:solidFill>
              <a:latin typeface="Times New Roman" panose="02020603050405020304" pitchFamily="18" charset="0"/>
              <a:cs typeface="Times New Roman" panose="02020603050405020304" pitchFamily="18" charset="0"/>
            </a:endParaRPr>
          </a:p>
        </p:txBody>
      </p:sp>
      <p:cxnSp>
        <p:nvCxnSpPr>
          <p:cNvPr id="93257" name="直接箭头连接符 99"/>
          <p:cNvCxnSpPr>
            <a:cxnSpLocks noChangeShapeType="1"/>
            <a:stCxn id="101" idx="2"/>
          </p:cNvCxnSpPr>
          <p:nvPr/>
        </p:nvCxnSpPr>
        <p:spPr bwMode="auto">
          <a:xfrm flipH="1">
            <a:off x="6981825" y="5710238"/>
            <a:ext cx="609600"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101" name="椭圆 100"/>
          <p:cNvSpPr/>
          <p:nvPr/>
        </p:nvSpPr>
        <p:spPr>
          <a:xfrm>
            <a:off x="7591425" y="5529263"/>
            <a:ext cx="360363" cy="360362"/>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sp>
        <p:nvSpPr>
          <p:cNvPr id="93259" name="TextBox 101"/>
          <p:cNvSpPr txBox="1">
            <a:spLocks noChangeArrowheads="1"/>
          </p:cNvSpPr>
          <p:nvPr/>
        </p:nvSpPr>
        <p:spPr bwMode="auto">
          <a:xfrm>
            <a:off x="7888288" y="5710238"/>
            <a:ext cx="3603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24</a:t>
            </a:r>
            <a:endParaRPr lang="zh-CN" altLang="en-US" sz="700">
              <a:solidFill>
                <a:srgbClr val="000000"/>
              </a:solidFill>
              <a:latin typeface="Times New Roman" panose="02020603050405020304" pitchFamily="18" charset="0"/>
              <a:cs typeface="Times New Roman" panose="02020603050405020304" pitchFamily="18" charset="0"/>
            </a:endParaRPr>
          </a:p>
        </p:txBody>
      </p:sp>
      <p:sp>
        <p:nvSpPr>
          <p:cNvPr id="103" name="椭圆 102"/>
          <p:cNvSpPr/>
          <p:nvPr/>
        </p:nvSpPr>
        <p:spPr>
          <a:xfrm>
            <a:off x="292100" y="3425825"/>
            <a:ext cx="360363" cy="360363"/>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cxnSp>
        <p:nvCxnSpPr>
          <p:cNvPr id="93261" name="直接箭头连接符 103"/>
          <p:cNvCxnSpPr>
            <a:cxnSpLocks noChangeShapeType="1"/>
            <a:stCxn id="105" idx="1"/>
            <a:endCxn id="103" idx="6"/>
          </p:cNvCxnSpPr>
          <p:nvPr/>
        </p:nvCxnSpPr>
        <p:spPr bwMode="auto">
          <a:xfrm flipH="1">
            <a:off x="652463" y="3606800"/>
            <a:ext cx="815975"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105" name="圆角矩形 104"/>
          <p:cNvSpPr/>
          <p:nvPr/>
        </p:nvSpPr>
        <p:spPr>
          <a:xfrm>
            <a:off x="1468438" y="3328988"/>
            <a:ext cx="44450" cy="554037"/>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cxnSp>
        <p:nvCxnSpPr>
          <p:cNvPr id="93263" name="直接箭头连接符 105"/>
          <p:cNvCxnSpPr>
            <a:cxnSpLocks noChangeShapeType="1"/>
            <a:stCxn id="33" idx="2"/>
            <a:endCxn id="105" idx="3"/>
          </p:cNvCxnSpPr>
          <p:nvPr/>
        </p:nvCxnSpPr>
        <p:spPr bwMode="auto">
          <a:xfrm flipH="1">
            <a:off x="1512888" y="3606800"/>
            <a:ext cx="746125"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107" name="椭圆 106"/>
          <p:cNvSpPr/>
          <p:nvPr/>
        </p:nvSpPr>
        <p:spPr>
          <a:xfrm>
            <a:off x="1743075" y="2433638"/>
            <a:ext cx="358775" cy="360362"/>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sp>
        <p:nvSpPr>
          <p:cNvPr id="108" name="圆角矩形 107"/>
          <p:cNvSpPr/>
          <p:nvPr/>
        </p:nvSpPr>
        <p:spPr>
          <a:xfrm>
            <a:off x="2606675" y="2332038"/>
            <a:ext cx="46038" cy="552450"/>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cxnSp>
        <p:nvCxnSpPr>
          <p:cNvPr id="93266" name="直接箭头连接符 108"/>
          <p:cNvCxnSpPr>
            <a:cxnSpLocks noChangeShapeType="1"/>
            <a:stCxn id="108" idx="1"/>
          </p:cNvCxnSpPr>
          <p:nvPr/>
        </p:nvCxnSpPr>
        <p:spPr bwMode="auto">
          <a:xfrm flipH="1">
            <a:off x="2116138" y="2608263"/>
            <a:ext cx="490537"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93267" name="TextBox 109"/>
          <p:cNvSpPr txBox="1">
            <a:spLocks noChangeArrowheads="1"/>
          </p:cNvSpPr>
          <p:nvPr/>
        </p:nvSpPr>
        <p:spPr bwMode="auto">
          <a:xfrm>
            <a:off x="3403600" y="3606800"/>
            <a:ext cx="3286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T</a:t>
            </a:r>
            <a:r>
              <a:rPr lang="en-US" altLang="zh-CN" sz="700">
                <a:solidFill>
                  <a:srgbClr val="000000"/>
                </a:solidFill>
                <a:latin typeface="Times New Roman" panose="02020603050405020304" pitchFamily="18" charset="0"/>
                <a:cs typeface="Times New Roman" panose="02020603050405020304" pitchFamily="18" charset="0"/>
              </a:rPr>
              <a:t>4</a:t>
            </a:r>
            <a:endParaRPr lang="zh-CN" altLang="en-US" sz="700">
              <a:solidFill>
                <a:srgbClr val="000000"/>
              </a:solidFill>
              <a:latin typeface="Times New Roman" panose="02020603050405020304" pitchFamily="18" charset="0"/>
              <a:cs typeface="Times New Roman" panose="02020603050405020304" pitchFamily="18" charset="0"/>
            </a:endParaRPr>
          </a:p>
        </p:txBody>
      </p:sp>
      <p:cxnSp>
        <p:nvCxnSpPr>
          <p:cNvPr id="93268" name="直接箭头连接符 110"/>
          <p:cNvCxnSpPr>
            <a:cxnSpLocks noChangeShapeType="1"/>
          </p:cNvCxnSpPr>
          <p:nvPr/>
        </p:nvCxnSpPr>
        <p:spPr bwMode="auto">
          <a:xfrm flipH="1">
            <a:off x="2565400" y="2613025"/>
            <a:ext cx="617538"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93269" name="TextBox 111"/>
          <p:cNvSpPr txBox="1">
            <a:spLocks noChangeArrowheads="1"/>
          </p:cNvSpPr>
          <p:nvPr/>
        </p:nvSpPr>
        <p:spPr bwMode="auto">
          <a:xfrm>
            <a:off x="3478213" y="2659063"/>
            <a:ext cx="3143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5</a:t>
            </a:r>
            <a:endParaRPr lang="zh-CN" altLang="en-US" sz="700">
              <a:solidFill>
                <a:srgbClr val="000000"/>
              </a:solidFill>
              <a:latin typeface="Times New Roman" panose="02020603050405020304" pitchFamily="18" charset="0"/>
              <a:cs typeface="Times New Roman" panose="02020603050405020304" pitchFamily="18" charset="0"/>
            </a:endParaRPr>
          </a:p>
        </p:txBody>
      </p:sp>
      <p:sp>
        <p:nvSpPr>
          <p:cNvPr id="113" name="圆角矩形 112"/>
          <p:cNvSpPr/>
          <p:nvPr/>
        </p:nvSpPr>
        <p:spPr>
          <a:xfrm>
            <a:off x="4635500" y="2332038"/>
            <a:ext cx="46038" cy="552450"/>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sp>
        <p:nvSpPr>
          <p:cNvPr id="114" name="椭圆 113"/>
          <p:cNvSpPr/>
          <p:nvPr/>
        </p:nvSpPr>
        <p:spPr>
          <a:xfrm>
            <a:off x="3784600" y="2427288"/>
            <a:ext cx="360363" cy="360362"/>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cxnSp>
        <p:nvCxnSpPr>
          <p:cNvPr id="93272" name="直接箭头连接符 114"/>
          <p:cNvCxnSpPr>
            <a:cxnSpLocks noChangeShapeType="1"/>
            <a:stCxn id="113" idx="1"/>
            <a:endCxn id="114" idx="6"/>
          </p:cNvCxnSpPr>
          <p:nvPr/>
        </p:nvCxnSpPr>
        <p:spPr bwMode="auto">
          <a:xfrm flipH="1">
            <a:off x="4144963" y="2608263"/>
            <a:ext cx="490537"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93273" name="TextBox 115"/>
          <p:cNvSpPr txBox="1">
            <a:spLocks noChangeArrowheads="1"/>
          </p:cNvSpPr>
          <p:nvPr/>
        </p:nvSpPr>
        <p:spPr bwMode="auto">
          <a:xfrm>
            <a:off x="4667250" y="2654300"/>
            <a:ext cx="3286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T</a:t>
            </a:r>
            <a:r>
              <a:rPr lang="en-US" altLang="zh-CN" sz="700">
                <a:solidFill>
                  <a:srgbClr val="000000"/>
                </a:solidFill>
                <a:latin typeface="Times New Roman" panose="02020603050405020304" pitchFamily="18" charset="0"/>
                <a:cs typeface="Times New Roman" panose="02020603050405020304" pitchFamily="18" charset="0"/>
              </a:rPr>
              <a:t>7</a:t>
            </a:r>
            <a:endParaRPr lang="zh-CN" altLang="en-US" sz="700">
              <a:solidFill>
                <a:srgbClr val="000000"/>
              </a:solidFill>
              <a:latin typeface="Times New Roman" panose="02020603050405020304" pitchFamily="18" charset="0"/>
              <a:cs typeface="Times New Roman" panose="02020603050405020304" pitchFamily="18" charset="0"/>
            </a:endParaRPr>
          </a:p>
        </p:txBody>
      </p:sp>
      <p:cxnSp>
        <p:nvCxnSpPr>
          <p:cNvPr id="93274" name="直接箭头连接符 116"/>
          <p:cNvCxnSpPr>
            <a:cxnSpLocks noChangeShapeType="1"/>
            <a:stCxn id="119" idx="2"/>
          </p:cNvCxnSpPr>
          <p:nvPr/>
        </p:nvCxnSpPr>
        <p:spPr bwMode="auto">
          <a:xfrm flipH="1">
            <a:off x="4594225" y="2613025"/>
            <a:ext cx="617538"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93275" name="TextBox 117"/>
          <p:cNvSpPr txBox="1">
            <a:spLocks noChangeArrowheads="1"/>
          </p:cNvSpPr>
          <p:nvPr/>
        </p:nvSpPr>
        <p:spPr bwMode="auto">
          <a:xfrm>
            <a:off x="4059238" y="4537075"/>
            <a:ext cx="3159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9</a:t>
            </a:r>
            <a:endParaRPr lang="zh-CN" altLang="en-US" sz="700">
              <a:solidFill>
                <a:srgbClr val="000000"/>
              </a:solidFill>
              <a:latin typeface="Times New Roman" panose="02020603050405020304" pitchFamily="18" charset="0"/>
              <a:cs typeface="Times New Roman" panose="02020603050405020304" pitchFamily="18" charset="0"/>
            </a:endParaRPr>
          </a:p>
        </p:txBody>
      </p:sp>
      <p:sp>
        <p:nvSpPr>
          <p:cNvPr id="119" name="椭圆 118"/>
          <p:cNvSpPr/>
          <p:nvPr/>
        </p:nvSpPr>
        <p:spPr>
          <a:xfrm>
            <a:off x="5211763" y="2433638"/>
            <a:ext cx="360362" cy="360362"/>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sp>
        <p:nvSpPr>
          <p:cNvPr id="120" name="圆角矩形 119"/>
          <p:cNvSpPr/>
          <p:nvPr/>
        </p:nvSpPr>
        <p:spPr>
          <a:xfrm>
            <a:off x="6076950" y="2332038"/>
            <a:ext cx="44450" cy="552450"/>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cxnSp>
        <p:nvCxnSpPr>
          <p:cNvPr id="93278" name="直接箭头连接符 120"/>
          <p:cNvCxnSpPr>
            <a:cxnSpLocks noChangeShapeType="1"/>
            <a:stCxn id="120" idx="1"/>
          </p:cNvCxnSpPr>
          <p:nvPr/>
        </p:nvCxnSpPr>
        <p:spPr bwMode="auto">
          <a:xfrm flipH="1">
            <a:off x="5584825" y="2608263"/>
            <a:ext cx="492125"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93279" name="TextBox 121"/>
          <p:cNvSpPr txBox="1">
            <a:spLocks noChangeArrowheads="1"/>
          </p:cNvSpPr>
          <p:nvPr/>
        </p:nvSpPr>
        <p:spPr bwMode="auto">
          <a:xfrm>
            <a:off x="6089650" y="2654300"/>
            <a:ext cx="3286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T</a:t>
            </a:r>
            <a:r>
              <a:rPr lang="en-US" altLang="zh-CN" sz="700">
                <a:solidFill>
                  <a:srgbClr val="000000"/>
                </a:solidFill>
                <a:latin typeface="Times New Roman" panose="02020603050405020304" pitchFamily="18" charset="0"/>
                <a:cs typeface="Times New Roman" panose="02020603050405020304" pitchFamily="18" charset="0"/>
              </a:rPr>
              <a:t>9</a:t>
            </a:r>
            <a:endParaRPr lang="zh-CN" altLang="en-US" sz="700">
              <a:solidFill>
                <a:srgbClr val="000000"/>
              </a:solidFill>
              <a:latin typeface="Times New Roman" panose="02020603050405020304" pitchFamily="18" charset="0"/>
              <a:cs typeface="Times New Roman" panose="02020603050405020304" pitchFamily="18" charset="0"/>
            </a:endParaRPr>
          </a:p>
        </p:txBody>
      </p:sp>
      <p:cxnSp>
        <p:nvCxnSpPr>
          <p:cNvPr id="93280" name="直接箭头连接符 122"/>
          <p:cNvCxnSpPr>
            <a:cxnSpLocks noChangeShapeType="1"/>
          </p:cNvCxnSpPr>
          <p:nvPr/>
        </p:nvCxnSpPr>
        <p:spPr bwMode="auto">
          <a:xfrm flipH="1">
            <a:off x="6034088" y="2613025"/>
            <a:ext cx="617537"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93281" name="TextBox 123"/>
          <p:cNvSpPr txBox="1">
            <a:spLocks noChangeArrowheads="1"/>
          </p:cNvSpPr>
          <p:nvPr/>
        </p:nvSpPr>
        <p:spPr bwMode="auto">
          <a:xfrm>
            <a:off x="4065588" y="264953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11</a:t>
            </a:r>
            <a:endParaRPr lang="zh-CN" altLang="en-US" sz="700">
              <a:solidFill>
                <a:srgbClr val="000000"/>
              </a:solidFill>
              <a:latin typeface="Times New Roman" panose="02020603050405020304" pitchFamily="18" charset="0"/>
              <a:cs typeface="Times New Roman" panose="02020603050405020304" pitchFamily="18" charset="0"/>
            </a:endParaRPr>
          </a:p>
        </p:txBody>
      </p:sp>
      <p:sp>
        <p:nvSpPr>
          <p:cNvPr id="125" name="圆角矩形 124"/>
          <p:cNvSpPr/>
          <p:nvPr/>
        </p:nvSpPr>
        <p:spPr>
          <a:xfrm>
            <a:off x="1254125" y="4222750"/>
            <a:ext cx="46038" cy="552450"/>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sp>
        <p:nvSpPr>
          <p:cNvPr id="126" name="椭圆 125"/>
          <p:cNvSpPr/>
          <p:nvPr/>
        </p:nvSpPr>
        <p:spPr>
          <a:xfrm>
            <a:off x="292100" y="4319588"/>
            <a:ext cx="360363" cy="360362"/>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cxnSp>
        <p:nvCxnSpPr>
          <p:cNvPr id="93284" name="直接箭头连接符 126"/>
          <p:cNvCxnSpPr>
            <a:cxnSpLocks noChangeShapeType="1"/>
            <a:stCxn id="125" idx="1"/>
            <a:endCxn id="126" idx="6"/>
          </p:cNvCxnSpPr>
          <p:nvPr/>
        </p:nvCxnSpPr>
        <p:spPr bwMode="auto">
          <a:xfrm flipH="1">
            <a:off x="652463" y="4498975"/>
            <a:ext cx="601662"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93285" name="TextBox 127"/>
          <p:cNvSpPr txBox="1">
            <a:spLocks noChangeArrowheads="1"/>
          </p:cNvSpPr>
          <p:nvPr/>
        </p:nvSpPr>
        <p:spPr bwMode="auto">
          <a:xfrm>
            <a:off x="2676525" y="2633663"/>
            <a:ext cx="3286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T</a:t>
            </a:r>
            <a:r>
              <a:rPr lang="en-US" altLang="zh-CN" sz="700">
                <a:solidFill>
                  <a:srgbClr val="000000"/>
                </a:solidFill>
                <a:latin typeface="Times New Roman" panose="02020603050405020304" pitchFamily="18" charset="0"/>
                <a:cs typeface="Times New Roman" panose="02020603050405020304" pitchFamily="18" charset="0"/>
              </a:rPr>
              <a:t>3</a:t>
            </a:r>
            <a:endParaRPr lang="zh-CN" altLang="en-US" sz="700">
              <a:solidFill>
                <a:srgbClr val="000000"/>
              </a:solidFill>
              <a:latin typeface="Times New Roman" panose="02020603050405020304" pitchFamily="18" charset="0"/>
              <a:cs typeface="Times New Roman" panose="02020603050405020304" pitchFamily="18" charset="0"/>
            </a:endParaRPr>
          </a:p>
        </p:txBody>
      </p:sp>
      <p:cxnSp>
        <p:nvCxnSpPr>
          <p:cNvPr id="93286" name="直接箭头连接符 128"/>
          <p:cNvCxnSpPr>
            <a:cxnSpLocks noChangeShapeType="1"/>
            <a:stCxn id="131" idx="2"/>
            <a:endCxn id="125" idx="1"/>
          </p:cNvCxnSpPr>
          <p:nvPr/>
        </p:nvCxnSpPr>
        <p:spPr bwMode="auto">
          <a:xfrm flipH="1">
            <a:off x="1254125" y="4498975"/>
            <a:ext cx="633413"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93287" name="TextBox 129"/>
          <p:cNvSpPr txBox="1">
            <a:spLocks noChangeArrowheads="1"/>
          </p:cNvSpPr>
          <p:nvPr/>
        </p:nvSpPr>
        <p:spPr bwMode="auto">
          <a:xfrm>
            <a:off x="615950" y="2654300"/>
            <a:ext cx="3159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3</a:t>
            </a:r>
            <a:endParaRPr lang="zh-CN" altLang="en-US" sz="700">
              <a:solidFill>
                <a:srgbClr val="000000"/>
              </a:solidFill>
              <a:latin typeface="Times New Roman" panose="02020603050405020304" pitchFamily="18" charset="0"/>
              <a:cs typeface="Times New Roman" panose="02020603050405020304" pitchFamily="18" charset="0"/>
            </a:endParaRPr>
          </a:p>
        </p:txBody>
      </p:sp>
      <p:sp>
        <p:nvSpPr>
          <p:cNvPr id="131" name="椭圆 130"/>
          <p:cNvSpPr/>
          <p:nvPr/>
        </p:nvSpPr>
        <p:spPr>
          <a:xfrm>
            <a:off x="1887538" y="4319588"/>
            <a:ext cx="358775" cy="360362"/>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sp>
        <p:nvSpPr>
          <p:cNvPr id="132" name="圆角矩形 131"/>
          <p:cNvSpPr/>
          <p:nvPr/>
        </p:nvSpPr>
        <p:spPr>
          <a:xfrm>
            <a:off x="2982913" y="4222750"/>
            <a:ext cx="46037" cy="552450"/>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cxnSp>
        <p:nvCxnSpPr>
          <p:cNvPr id="93290" name="直接箭头连接符 132"/>
          <p:cNvCxnSpPr>
            <a:cxnSpLocks noChangeShapeType="1"/>
            <a:stCxn id="132" idx="1"/>
            <a:endCxn id="131" idx="6"/>
          </p:cNvCxnSpPr>
          <p:nvPr/>
        </p:nvCxnSpPr>
        <p:spPr bwMode="auto">
          <a:xfrm flipH="1">
            <a:off x="2246313" y="4498975"/>
            <a:ext cx="736600"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93291" name="TextBox 133"/>
          <p:cNvSpPr txBox="1">
            <a:spLocks noChangeArrowheads="1"/>
          </p:cNvSpPr>
          <p:nvPr/>
        </p:nvSpPr>
        <p:spPr bwMode="auto">
          <a:xfrm>
            <a:off x="1300163" y="4567238"/>
            <a:ext cx="32861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T</a:t>
            </a:r>
            <a:r>
              <a:rPr lang="en-US" altLang="zh-CN" sz="700">
                <a:solidFill>
                  <a:srgbClr val="000000"/>
                </a:solidFill>
                <a:latin typeface="Times New Roman" panose="02020603050405020304" pitchFamily="18" charset="0"/>
                <a:cs typeface="Times New Roman" panose="02020603050405020304" pitchFamily="18" charset="0"/>
              </a:rPr>
              <a:t>5</a:t>
            </a:r>
            <a:endParaRPr lang="zh-CN" altLang="en-US" sz="700">
              <a:solidFill>
                <a:srgbClr val="000000"/>
              </a:solidFill>
              <a:latin typeface="Times New Roman" panose="02020603050405020304" pitchFamily="18" charset="0"/>
              <a:cs typeface="Times New Roman" panose="02020603050405020304" pitchFamily="18" charset="0"/>
            </a:endParaRPr>
          </a:p>
        </p:txBody>
      </p:sp>
      <p:cxnSp>
        <p:nvCxnSpPr>
          <p:cNvPr id="93292" name="直接箭头连接符 134"/>
          <p:cNvCxnSpPr>
            <a:cxnSpLocks noChangeShapeType="1"/>
            <a:stCxn id="50" idx="2"/>
            <a:endCxn id="132" idx="1"/>
          </p:cNvCxnSpPr>
          <p:nvPr/>
        </p:nvCxnSpPr>
        <p:spPr bwMode="auto">
          <a:xfrm flipH="1">
            <a:off x="2982913" y="4498975"/>
            <a:ext cx="693737"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93293" name="TextBox 135"/>
          <p:cNvSpPr txBox="1">
            <a:spLocks noChangeArrowheads="1"/>
          </p:cNvSpPr>
          <p:nvPr/>
        </p:nvSpPr>
        <p:spPr bwMode="auto">
          <a:xfrm>
            <a:off x="4424363" y="3624263"/>
            <a:ext cx="3159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6</a:t>
            </a:r>
            <a:endParaRPr lang="zh-CN" altLang="en-US" sz="700">
              <a:solidFill>
                <a:srgbClr val="000000"/>
              </a:solidFill>
              <a:latin typeface="Times New Roman" panose="02020603050405020304" pitchFamily="18" charset="0"/>
              <a:cs typeface="Times New Roman" panose="02020603050405020304" pitchFamily="18" charset="0"/>
            </a:endParaRPr>
          </a:p>
        </p:txBody>
      </p:sp>
      <p:sp>
        <p:nvSpPr>
          <p:cNvPr id="137" name="圆角矩形 136"/>
          <p:cNvSpPr/>
          <p:nvPr/>
        </p:nvSpPr>
        <p:spPr>
          <a:xfrm>
            <a:off x="1895475" y="5432425"/>
            <a:ext cx="46038" cy="554038"/>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sp>
        <p:nvSpPr>
          <p:cNvPr id="138" name="椭圆 137"/>
          <p:cNvSpPr/>
          <p:nvPr/>
        </p:nvSpPr>
        <p:spPr>
          <a:xfrm>
            <a:off x="868363" y="5529263"/>
            <a:ext cx="360362" cy="360362"/>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cxnSp>
        <p:nvCxnSpPr>
          <p:cNvPr id="93296" name="直接箭头连接符 138"/>
          <p:cNvCxnSpPr>
            <a:cxnSpLocks noChangeShapeType="1"/>
            <a:stCxn id="137" idx="1"/>
            <a:endCxn id="138" idx="6"/>
          </p:cNvCxnSpPr>
          <p:nvPr/>
        </p:nvCxnSpPr>
        <p:spPr bwMode="auto">
          <a:xfrm flipH="1">
            <a:off x="1228725" y="5710238"/>
            <a:ext cx="666750"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93297" name="TextBox 139"/>
          <p:cNvSpPr txBox="1">
            <a:spLocks noChangeArrowheads="1"/>
          </p:cNvSpPr>
          <p:nvPr/>
        </p:nvSpPr>
        <p:spPr bwMode="auto">
          <a:xfrm>
            <a:off x="1941513" y="5756275"/>
            <a:ext cx="3778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T</a:t>
            </a:r>
            <a:r>
              <a:rPr lang="en-US" altLang="zh-CN" sz="700">
                <a:solidFill>
                  <a:srgbClr val="000000"/>
                </a:solidFill>
                <a:latin typeface="Times New Roman" panose="02020603050405020304" pitchFamily="18" charset="0"/>
                <a:cs typeface="Times New Roman" panose="02020603050405020304" pitchFamily="18" charset="0"/>
              </a:rPr>
              <a:t>12</a:t>
            </a:r>
            <a:endParaRPr lang="zh-CN" altLang="en-US" sz="700">
              <a:solidFill>
                <a:srgbClr val="000000"/>
              </a:solidFill>
              <a:latin typeface="Times New Roman" panose="02020603050405020304" pitchFamily="18" charset="0"/>
              <a:cs typeface="Times New Roman" panose="02020603050405020304" pitchFamily="18" charset="0"/>
            </a:endParaRPr>
          </a:p>
        </p:txBody>
      </p:sp>
      <p:sp>
        <p:nvSpPr>
          <p:cNvPr id="93298" name="TextBox 140"/>
          <p:cNvSpPr txBox="1">
            <a:spLocks noChangeArrowheads="1"/>
          </p:cNvSpPr>
          <p:nvPr/>
        </p:nvSpPr>
        <p:spPr bwMode="auto">
          <a:xfrm>
            <a:off x="1133475" y="5745163"/>
            <a:ext cx="36036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16</a:t>
            </a:r>
            <a:endParaRPr lang="zh-CN" altLang="en-US" sz="700">
              <a:solidFill>
                <a:srgbClr val="000000"/>
              </a:solidFill>
              <a:latin typeface="Times New Roman" panose="02020603050405020304" pitchFamily="18" charset="0"/>
              <a:cs typeface="Times New Roman" panose="02020603050405020304" pitchFamily="18" charset="0"/>
            </a:endParaRPr>
          </a:p>
        </p:txBody>
      </p:sp>
      <p:sp>
        <p:nvSpPr>
          <p:cNvPr id="142" name="椭圆 141"/>
          <p:cNvSpPr/>
          <p:nvPr/>
        </p:nvSpPr>
        <p:spPr>
          <a:xfrm>
            <a:off x="1738313" y="6286500"/>
            <a:ext cx="360362" cy="360363"/>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cxnSp>
        <p:nvCxnSpPr>
          <p:cNvPr id="93300" name="直接箭头连接符 142"/>
          <p:cNvCxnSpPr>
            <a:cxnSpLocks noChangeShapeType="1"/>
            <a:stCxn id="137" idx="2"/>
            <a:endCxn id="142" idx="0"/>
          </p:cNvCxnSpPr>
          <p:nvPr/>
        </p:nvCxnSpPr>
        <p:spPr bwMode="auto">
          <a:xfrm flipH="1">
            <a:off x="1917700" y="5986463"/>
            <a:ext cx="0" cy="300037"/>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93301" name="TextBox 143"/>
          <p:cNvSpPr txBox="1">
            <a:spLocks noChangeArrowheads="1"/>
          </p:cNvSpPr>
          <p:nvPr/>
        </p:nvSpPr>
        <p:spPr bwMode="auto">
          <a:xfrm>
            <a:off x="2093913" y="637063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17</a:t>
            </a:r>
            <a:endParaRPr lang="zh-CN" altLang="en-US" sz="700">
              <a:solidFill>
                <a:srgbClr val="000000"/>
              </a:solidFill>
              <a:latin typeface="Times New Roman" panose="02020603050405020304" pitchFamily="18" charset="0"/>
              <a:cs typeface="Times New Roman" panose="02020603050405020304" pitchFamily="18" charset="0"/>
            </a:endParaRPr>
          </a:p>
        </p:txBody>
      </p:sp>
      <p:cxnSp>
        <p:nvCxnSpPr>
          <p:cNvPr id="93302" name="直接箭头连接符 144"/>
          <p:cNvCxnSpPr>
            <a:cxnSpLocks noChangeShapeType="1"/>
          </p:cNvCxnSpPr>
          <p:nvPr/>
        </p:nvCxnSpPr>
        <p:spPr bwMode="auto">
          <a:xfrm flipH="1">
            <a:off x="1922463" y="5710238"/>
            <a:ext cx="628650"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93303" name="TextBox 145"/>
          <p:cNvSpPr txBox="1">
            <a:spLocks noChangeArrowheads="1"/>
          </p:cNvSpPr>
          <p:nvPr/>
        </p:nvSpPr>
        <p:spPr bwMode="auto">
          <a:xfrm>
            <a:off x="2003425" y="2649538"/>
            <a:ext cx="3143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4</a:t>
            </a:r>
            <a:endParaRPr lang="zh-CN" altLang="en-US" sz="700">
              <a:solidFill>
                <a:srgbClr val="000000"/>
              </a:solidFill>
              <a:latin typeface="Times New Roman" panose="02020603050405020304" pitchFamily="18" charset="0"/>
              <a:cs typeface="Times New Roman" panose="02020603050405020304" pitchFamily="18" charset="0"/>
            </a:endParaRPr>
          </a:p>
        </p:txBody>
      </p:sp>
      <p:sp>
        <p:nvSpPr>
          <p:cNvPr id="93304" name="TextBox 146"/>
          <p:cNvSpPr txBox="1">
            <a:spLocks noChangeArrowheads="1"/>
          </p:cNvSpPr>
          <p:nvPr/>
        </p:nvSpPr>
        <p:spPr bwMode="auto">
          <a:xfrm>
            <a:off x="3032125" y="4537075"/>
            <a:ext cx="3286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T</a:t>
            </a:r>
            <a:r>
              <a:rPr lang="en-US" altLang="zh-CN" sz="700">
                <a:solidFill>
                  <a:srgbClr val="000000"/>
                </a:solidFill>
                <a:latin typeface="Times New Roman" panose="02020603050405020304" pitchFamily="18" charset="0"/>
                <a:cs typeface="Times New Roman" panose="02020603050405020304" pitchFamily="18" charset="0"/>
              </a:rPr>
              <a:t>6</a:t>
            </a:r>
            <a:endParaRPr lang="zh-CN" altLang="en-US" sz="700">
              <a:solidFill>
                <a:srgbClr val="000000"/>
              </a:solidFill>
              <a:latin typeface="Times New Roman" panose="02020603050405020304" pitchFamily="18" charset="0"/>
              <a:cs typeface="Times New Roman" panose="02020603050405020304" pitchFamily="18" charset="0"/>
            </a:endParaRPr>
          </a:p>
        </p:txBody>
      </p:sp>
      <p:sp>
        <p:nvSpPr>
          <p:cNvPr id="93305" name="TextBox 147"/>
          <p:cNvSpPr txBox="1">
            <a:spLocks noChangeArrowheads="1"/>
          </p:cNvSpPr>
          <p:nvPr/>
        </p:nvSpPr>
        <p:spPr bwMode="auto">
          <a:xfrm>
            <a:off x="8728075" y="2463800"/>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15</a:t>
            </a:r>
            <a:endParaRPr lang="zh-CN" altLang="en-US" sz="700">
              <a:solidFill>
                <a:srgbClr val="000000"/>
              </a:solidFill>
              <a:latin typeface="Times New Roman" panose="02020603050405020304" pitchFamily="18" charset="0"/>
              <a:cs typeface="Times New Roman" panose="02020603050405020304" pitchFamily="18" charset="0"/>
            </a:endParaRPr>
          </a:p>
        </p:txBody>
      </p:sp>
      <p:sp>
        <p:nvSpPr>
          <p:cNvPr id="93306" name="矩形 148"/>
          <p:cNvSpPr>
            <a:spLocks noChangeArrowheads="1"/>
          </p:cNvSpPr>
          <p:nvPr/>
        </p:nvSpPr>
        <p:spPr bwMode="auto">
          <a:xfrm>
            <a:off x="609600" y="1714500"/>
            <a:ext cx="7072313"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ct val="0"/>
              </a:spcBef>
              <a:buClrTx/>
              <a:buSzTx/>
              <a:buFont typeface="Wingdings" panose="05000000000000000000" pitchFamily="2" charset="2"/>
              <a:buChar char="q"/>
            </a:pPr>
            <a:r>
              <a:rPr lang="en-US" altLang="zh-CN" sz="2000" dirty="0">
                <a:latin typeface="黑体" panose="02010609060101010101" pitchFamily="49" charset="-122"/>
                <a:ea typeface="黑体" panose="02010609060101010101" pitchFamily="49" charset="-122"/>
                <a:cs typeface="Times New Roman" panose="02020603050405020304" pitchFamily="18" charset="0"/>
              </a:rPr>
              <a:t>Petri</a:t>
            </a:r>
            <a:r>
              <a:rPr lang="zh-CN" altLang="en-US" sz="2000" dirty="0">
                <a:latin typeface="黑体" panose="02010609060101010101" pitchFamily="49" charset="-122"/>
                <a:ea typeface="黑体" panose="02010609060101010101" pitchFamily="49" charset="-122"/>
                <a:cs typeface="Times New Roman" panose="02020603050405020304" pitchFamily="18" charset="0"/>
              </a:rPr>
              <a:t>网模型</a:t>
            </a:r>
            <a:endParaRPr lang="en-US" altLang="zh-CN" sz="20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24"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3.</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基于分层时间着色</a:t>
            </a: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Petri</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网的关键事件建模</a:t>
            </a:r>
          </a:p>
        </p:txBody>
      </p:sp>
    </p:spTree>
    <p:extLst>
      <p:ext uri="{BB962C8B-B14F-4D97-AF65-F5344CB8AC3E}">
        <p14:creationId xmlns:p14="http://schemas.microsoft.com/office/powerpoint/2010/main" val="400059283"/>
      </p:ext>
    </p:extLst>
  </p:cSld>
  <p:clrMapOvr>
    <a:masterClrMapping/>
  </p:clrMapOvr>
  <p:transition>
    <p:push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w="3175" cap="flat" cmpd="sng" algn="ctr">
            <a:noFill/>
            <a:prstDash val="solid"/>
            <a:miter lim="800000"/>
            <a:headEnd/>
            <a:tailEnd/>
          </a:ln>
          <a:effectLst>
            <a:prstShdw prst="shdw17" dist="17961" dir="2700000">
              <a:schemeClr val="accent1">
                <a:gamma/>
                <a:shade val="60000"/>
                <a:invGamma/>
                <a:alpha val="50000"/>
              </a:schemeClr>
            </a:prstShdw>
          </a:effectLst>
        </p:spPr>
        <p:txBody>
          <a:bodyPr wrap="none" anchor="ctr">
            <a:spAutoFit/>
          </a:bodyPr>
          <a:lstStyle/>
          <a:p>
            <a:pPr algn="ctr" eaLnBrk="1" hangingPunct="1">
              <a:defRPr/>
            </a:pPr>
            <a:endParaRPr lang="zh-CN" altLang="en-US">
              <a:solidFill>
                <a:srgbClr val="163794"/>
              </a:solidFill>
              <a:latin typeface="Arial" charset="0"/>
            </a:endParaRPr>
          </a:p>
        </p:txBody>
      </p:sp>
      <p:sp>
        <p:nvSpPr>
          <p:cNvPr id="5" name="Rectangle 2"/>
          <p:cNvSpPr>
            <a:spLocks noChangeArrowheads="1"/>
          </p:cNvSpPr>
          <p:nvPr/>
        </p:nvSpPr>
        <p:spPr bwMode="auto">
          <a:xfrm>
            <a:off x="0" y="0"/>
            <a:ext cx="9144000" cy="0"/>
          </a:xfrm>
          <a:prstGeom prst="rect">
            <a:avLst/>
          </a:prstGeom>
          <a:noFill/>
          <a:ln w="3175" cap="flat" cmpd="sng" algn="ctr">
            <a:noFill/>
            <a:prstDash val="solid"/>
            <a:miter lim="800000"/>
            <a:headEnd/>
            <a:tailEnd/>
          </a:ln>
          <a:effectLst>
            <a:prstShdw prst="shdw17" dist="17961" dir="2700000">
              <a:schemeClr val="accent1">
                <a:gamma/>
                <a:shade val="60000"/>
                <a:invGamma/>
                <a:alpha val="50000"/>
              </a:schemeClr>
            </a:prstShdw>
          </a:effectLst>
        </p:spPr>
        <p:txBody>
          <a:bodyPr wrap="none" anchor="ctr">
            <a:spAutoFit/>
          </a:bodyPr>
          <a:lstStyle/>
          <a:p>
            <a:pPr algn="ctr" eaLnBrk="1" hangingPunct="1">
              <a:defRPr/>
            </a:pPr>
            <a:endParaRPr lang="zh-CN" altLang="en-US">
              <a:solidFill>
                <a:srgbClr val="163794"/>
              </a:solidFill>
              <a:latin typeface="Arial" charset="0"/>
            </a:endParaRPr>
          </a:p>
        </p:txBody>
      </p:sp>
      <p:sp>
        <p:nvSpPr>
          <p:cNvPr id="138242" name="Rectangle 2"/>
          <p:cNvSpPr>
            <a:spLocks noChangeArrowheads="1"/>
          </p:cNvSpPr>
          <p:nvPr/>
        </p:nvSpPr>
        <p:spPr bwMode="auto">
          <a:xfrm>
            <a:off x="0" y="0"/>
            <a:ext cx="9144000" cy="0"/>
          </a:xfrm>
          <a:prstGeom prst="rect">
            <a:avLst/>
          </a:prstGeom>
          <a:noFill/>
          <a:ln w="3175" cap="flat" cmpd="sng" algn="ctr">
            <a:noFill/>
            <a:prstDash val="solid"/>
            <a:miter lim="800000"/>
            <a:headEnd/>
            <a:tailEnd/>
          </a:ln>
          <a:effectLst>
            <a:prstShdw prst="shdw17" dist="17961" dir="2700000">
              <a:schemeClr val="accent1">
                <a:gamma/>
                <a:shade val="60000"/>
                <a:invGamma/>
                <a:alpha val="50000"/>
              </a:schemeClr>
            </a:prstShdw>
          </a:effectLst>
        </p:spPr>
        <p:txBody>
          <a:bodyPr wrap="none" anchor="ctr">
            <a:spAutoFit/>
          </a:bodyPr>
          <a:lstStyle/>
          <a:p>
            <a:pPr algn="ctr" eaLnBrk="1" hangingPunct="1">
              <a:defRPr/>
            </a:pPr>
            <a:endParaRPr lang="zh-CN" altLang="en-US">
              <a:solidFill>
                <a:srgbClr val="163794"/>
              </a:solidFill>
              <a:latin typeface="Arial" charset="0"/>
            </a:endParaRPr>
          </a:p>
        </p:txBody>
      </p:sp>
      <p:sp>
        <p:nvSpPr>
          <p:cNvPr id="95237" name="Rectangle 3"/>
          <p:cNvSpPr>
            <a:spLocks noChangeArrowheads="1"/>
          </p:cNvSpPr>
          <p:nvPr/>
        </p:nvSpPr>
        <p:spPr bwMode="auto">
          <a:xfrm>
            <a:off x="255588" y="1147763"/>
            <a:ext cx="84915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Aft>
                <a:spcPct val="20000"/>
              </a:spcAft>
              <a:buClr>
                <a:srgbClr val="FF0000"/>
              </a:buClr>
              <a:buSzTx/>
              <a:buFont typeface="Wingdings" panose="05000000000000000000" pitchFamily="2" charset="2"/>
              <a:buChar char="n"/>
            </a:pPr>
            <a:r>
              <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HTCPN</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建模</a:t>
            </a:r>
            <a:r>
              <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复杂事件</a:t>
            </a:r>
            <a:endPar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5238" name="矩形 148"/>
          <p:cNvSpPr>
            <a:spLocks noChangeArrowheads="1"/>
          </p:cNvSpPr>
          <p:nvPr/>
        </p:nvSpPr>
        <p:spPr bwMode="auto">
          <a:xfrm>
            <a:off x="609600" y="1714500"/>
            <a:ext cx="7072313" cy="424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ct val="0"/>
              </a:spcBef>
              <a:buClrTx/>
              <a:buSzTx/>
              <a:buFont typeface="Wingdings" panose="05000000000000000000" pitchFamily="2" charset="2"/>
              <a:buChar char="q"/>
            </a:pPr>
            <a:r>
              <a:rPr lang="en-US" altLang="zh-CN" sz="2000" dirty="0">
                <a:latin typeface="黑体" panose="02010609060101010101" pitchFamily="49" charset="-122"/>
                <a:ea typeface="黑体" panose="02010609060101010101" pitchFamily="49" charset="-122"/>
                <a:cs typeface="Times New Roman" panose="02020603050405020304" pitchFamily="18" charset="0"/>
              </a:rPr>
              <a:t>Petri</a:t>
            </a:r>
            <a:r>
              <a:rPr lang="zh-CN" altLang="en-US" sz="2000" dirty="0">
                <a:latin typeface="黑体" panose="02010609060101010101" pitchFamily="49" charset="-122"/>
                <a:ea typeface="黑体" panose="02010609060101010101" pitchFamily="49" charset="-122"/>
                <a:cs typeface="Times New Roman" panose="02020603050405020304" pitchFamily="18" charset="0"/>
              </a:rPr>
              <a:t>网模型</a:t>
            </a:r>
            <a:endParaRPr lang="en-US" altLang="zh-CN" sz="2000" dirty="0">
              <a:latin typeface="黑体" panose="02010609060101010101" pitchFamily="49" charset="-122"/>
              <a:ea typeface="黑体" panose="02010609060101010101" pitchFamily="49" charset="-122"/>
              <a:cs typeface="Times New Roman" panose="02020603050405020304" pitchFamily="18" charset="0"/>
            </a:endParaRPr>
          </a:p>
        </p:txBody>
      </p:sp>
      <p:pic>
        <p:nvPicPr>
          <p:cNvPr id="95240"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4225" y="2279650"/>
            <a:ext cx="7416800"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3.</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基于分层时间着色</a:t>
            </a: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Petri</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网的关键事件建模</a:t>
            </a:r>
          </a:p>
        </p:txBody>
      </p:sp>
    </p:spTree>
    <p:extLst>
      <p:ext uri="{BB962C8B-B14F-4D97-AF65-F5344CB8AC3E}">
        <p14:creationId xmlns:p14="http://schemas.microsoft.com/office/powerpoint/2010/main" val="2832571802"/>
      </p:ext>
    </p:extLst>
  </p:cSld>
  <p:clrMapOvr>
    <a:masterClrMapping/>
  </p:clrMapOvr>
  <p:transition>
    <p:push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w="3175" cap="flat" cmpd="sng" algn="ctr">
            <a:noFill/>
            <a:prstDash val="solid"/>
            <a:miter lim="800000"/>
            <a:headEnd/>
            <a:tailEnd/>
          </a:ln>
          <a:effectLst>
            <a:prstShdw prst="shdw17" dist="17961" dir="2700000">
              <a:schemeClr val="accent1">
                <a:gamma/>
                <a:shade val="60000"/>
                <a:invGamma/>
                <a:alpha val="50000"/>
              </a:schemeClr>
            </a:prstShdw>
          </a:effectLst>
        </p:spPr>
        <p:txBody>
          <a:bodyPr wrap="none" anchor="ctr">
            <a:spAutoFit/>
          </a:bodyPr>
          <a:lstStyle/>
          <a:p>
            <a:pPr algn="ctr" eaLnBrk="1" hangingPunct="1">
              <a:defRPr/>
            </a:pPr>
            <a:endParaRPr lang="zh-CN" altLang="en-US">
              <a:solidFill>
                <a:srgbClr val="163794"/>
              </a:solidFill>
              <a:latin typeface="Arial" charset="0"/>
            </a:endParaRPr>
          </a:p>
        </p:txBody>
      </p:sp>
      <p:sp>
        <p:nvSpPr>
          <p:cNvPr id="5" name="Rectangle 2"/>
          <p:cNvSpPr>
            <a:spLocks noChangeArrowheads="1"/>
          </p:cNvSpPr>
          <p:nvPr/>
        </p:nvSpPr>
        <p:spPr bwMode="auto">
          <a:xfrm>
            <a:off x="0" y="0"/>
            <a:ext cx="9144000" cy="0"/>
          </a:xfrm>
          <a:prstGeom prst="rect">
            <a:avLst/>
          </a:prstGeom>
          <a:noFill/>
          <a:ln w="3175" cap="flat" cmpd="sng" algn="ctr">
            <a:noFill/>
            <a:prstDash val="solid"/>
            <a:miter lim="800000"/>
            <a:headEnd/>
            <a:tailEnd/>
          </a:ln>
          <a:effectLst>
            <a:prstShdw prst="shdw17" dist="17961" dir="2700000">
              <a:schemeClr val="accent1">
                <a:gamma/>
                <a:shade val="60000"/>
                <a:invGamma/>
                <a:alpha val="50000"/>
              </a:schemeClr>
            </a:prstShdw>
          </a:effectLst>
        </p:spPr>
        <p:txBody>
          <a:bodyPr wrap="none" anchor="ctr">
            <a:spAutoFit/>
          </a:bodyPr>
          <a:lstStyle/>
          <a:p>
            <a:pPr algn="ctr" eaLnBrk="1" hangingPunct="1">
              <a:defRPr/>
            </a:pPr>
            <a:endParaRPr lang="zh-CN" altLang="en-US">
              <a:solidFill>
                <a:srgbClr val="163794"/>
              </a:solidFill>
              <a:latin typeface="Arial" charset="0"/>
            </a:endParaRPr>
          </a:p>
        </p:txBody>
      </p:sp>
      <p:sp>
        <p:nvSpPr>
          <p:cNvPr id="138242" name="Rectangle 2"/>
          <p:cNvSpPr>
            <a:spLocks noChangeArrowheads="1"/>
          </p:cNvSpPr>
          <p:nvPr/>
        </p:nvSpPr>
        <p:spPr bwMode="auto">
          <a:xfrm>
            <a:off x="0" y="0"/>
            <a:ext cx="9144000" cy="0"/>
          </a:xfrm>
          <a:prstGeom prst="rect">
            <a:avLst/>
          </a:prstGeom>
          <a:noFill/>
          <a:ln w="3175" cap="flat" cmpd="sng" algn="ctr">
            <a:noFill/>
            <a:prstDash val="solid"/>
            <a:miter lim="800000"/>
            <a:headEnd/>
            <a:tailEnd/>
          </a:ln>
          <a:effectLst>
            <a:prstShdw prst="shdw17" dist="17961" dir="2700000">
              <a:schemeClr val="accent1">
                <a:gamma/>
                <a:shade val="60000"/>
                <a:invGamma/>
                <a:alpha val="50000"/>
              </a:schemeClr>
            </a:prstShdw>
          </a:effectLst>
        </p:spPr>
        <p:txBody>
          <a:bodyPr wrap="none" anchor="ctr">
            <a:spAutoFit/>
          </a:bodyPr>
          <a:lstStyle/>
          <a:p>
            <a:pPr algn="ctr" eaLnBrk="1" hangingPunct="1">
              <a:defRPr/>
            </a:pPr>
            <a:endParaRPr lang="zh-CN" altLang="en-US">
              <a:solidFill>
                <a:srgbClr val="163794"/>
              </a:solidFill>
              <a:latin typeface="Arial" charset="0"/>
            </a:endParaRPr>
          </a:p>
        </p:txBody>
      </p:sp>
      <p:sp>
        <p:nvSpPr>
          <p:cNvPr id="97285" name="Rectangle 3"/>
          <p:cNvSpPr>
            <a:spLocks noChangeArrowheads="1"/>
          </p:cNvSpPr>
          <p:nvPr/>
        </p:nvSpPr>
        <p:spPr bwMode="auto">
          <a:xfrm>
            <a:off x="255588" y="1147763"/>
            <a:ext cx="84915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Aft>
                <a:spcPct val="20000"/>
              </a:spcAft>
              <a:buClr>
                <a:srgbClr val="FF0000"/>
              </a:buClr>
              <a:buSzTx/>
              <a:buFont typeface="Wingdings" panose="05000000000000000000" pitchFamily="2" charset="2"/>
              <a:buChar char="n"/>
            </a:pPr>
            <a:r>
              <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HTCPN</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建模</a:t>
            </a:r>
            <a:r>
              <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关键事件</a:t>
            </a:r>
            <a:endPar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97286" name="直接箭头连接符 149"/>
          <p:cNvCxnSpPr>
            <a:cxnSpLocks noChangeShapeType="1"/>
            <a:stCxn id="152" idx="1"/>
          </p:cNvCxnSpPr>
          <p:nvPr/>
        </p:nvCxnSpPr>
        <p:spPr bwMode="auto">
          <a:xfrm flipH="1">
            <a:off x="34925" y="4062413"/>
            <a:ext cx="646113" cy="0"/>
          </a:xfrm>
          <a:prstGeom prst="straightConnector1">
            <a:avLst/>
          </a:prstGeom>
          <a:noFill/>
          <a:ln w="12700"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cxnSp>
        <p:nvCxnSpPr>
          <p:cNvPr id="97287" name="直接箭头连接符 150"/>
          <p:cNvCxnSpPr>
            <a:cxnSpLocks noChangeShapeType="1"/>
            <a:stCxn id="163" idx="1"/>
          </p:cNvCxnSpPr>
          <p:nvPr/>
        </p:nvCxnSpPr>
        <p:spPr bwMode="auto">
          <a:xfrm flipH="1">
            <a:off x="2124075" y="3270250"/>
            <a:ext cx="1978025" cy="0"/>
          </a:xfrm>
          <a:prstGeom prst="straightConnector1">
            <a:avLst/>
          </a:prstGeom>
          <a:noFill/>
          <a:ln w="12700"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152" name="矩形 151"/>
          <p:cNvSpPr/>
          <p:nvPr/>
        </p:nvSpPr>
        <p:spPr>
          <a:xfrm>
            <a:off x="681038" y="3851275"/>
            <a:ext cx="785812" cy="422275"/>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1200" dirty="0">
                <a:solidFill>
                  <a:srgbClr val="000000"/>
                </a:solidFill>
              </a:rPr>
              <a:t>PBS</a:t>
            </a:r>
            <a:r>
              <a:rPr lang="zh-CN" altLang="en-US" sz="1200" dirty="0">
                <a:solidFill>
                  <a:srgbClr val="000000"/>
                </a:solidFill>
              </a:rPr>
              <a:t>区</a:t>
            </a:r>
          </a:p>
        </p:txBody>
      </p:sp>
      <p:sp>
        <p:nvSpPr>
          <p:cNvPr id="153" name="矩形 152"/>
          <p:cNvSpPr/>
          <p:nvPr/>
        </p:nvSpPr>
        <p:spPr>
          <a:xfrm>
            <a:off x="2024063" y="3851275"/>
            <a:ext cx="1009650" cy="422275"/>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200" dirty="0">
                <a:solidFill>
                  <a:srgbClr val="000000"/>
                </a:solidFill>
              </a:rPr>
              <a:t>内饰一线</a:t>
            </a:r>
          </a:p>
        </p:txBody>
      </p:sp>
      <p:cxnSp>
        <p:nvCxnSpPr>
          <p:cNvPr id="97290" name="直接箭头连接符 153"/>
          <p:cNvCxnSpPr>
            <a:cxnSpLocks noChangeShapeType="1"/>
          </p:cNvCxnSpPr>
          <p:nvPr/>
        </p:nvCxnSpPr>
        <p:spPr bwMode="auto">
          <a:xfrm flipV="1">
            <a:off x="465138" y="4100513"/>
            <a:ext cx="0" cy="539750"/>
          </a:xfrm>
          <a:prstGeom prst="straightConnector1">
            <a:avLst/>
          </a:prstGeom>
          <a:noFill/>
          <a:ln w="12700"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cxnSp>
        <p:nvCxnSpPr>
          <p:cNvPr id="97291" name="直接箭头连接符 154"/>
          <p:cNvCxnSpPr>
            <a:cxnSpLocks noChangeShapeType="1"/>
          </p:cNvCxnSpPr>
          <p:nvPr/>
        </p:nvCxnSpPr>
        <p:spPr bwMode="auto">
          <a:xfrm flipH="1">
            <a:off x="8434388" y="4795838"/>
            <a:ext cx="628650" cy="0"/>
          </a:xfrm>
          <a:prstGeom prst="straightConnector1">
            <a:avLst/>
          </a:prstGeom>
          <a:noFill/>
          <a:ln w="12700"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cxnSp>
        <p:nvCxnSpPr>
          <p:cNvPr id="97292" name="直接箭头连接符 155"/>
          <p:cNvCxnSpPr>
            <a:cxnSpLocks noChangeShapeType="1"/>
          </p:cNvCxnSpPr>
          <p:nvPr/>
        </p:nvCxnSpPr>
        <p:spPr bwMode="auto">
          <a:xfrm flipH="1">
            <a:off x="465138" y="4643438"/>
            <a:ext cx="1119187" cy="0"/>
          </a:xfrm>
          <a:prstGeom prst="straightConnector1">
            <a:avLst/>
          </a:prstGeom>
          <a:noFill/>
          <a:ln w="12700"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cxnSp>
        <p:nvCxnSpPr>
          <p:cNvPr id="97293" name="直接箭头连接符 156"/>
          <p:cNvCxnSpPr>
            <a:cxnSpLocks noChangeShapeType="1"/>
          </p:cNvCxnSpPr>
          <p:nvPr/>
        </p:nvCxnSpPr>
        <p:spPr bwMode="auto">
          <a:xfrm>
            <a:off x="2124075" y="3275013"/>
            <a:ext cx="0" cy="539750"/>
          </a:xfrm>
          <a:prstGeom prst="straightConnector1">
            <a:avLst/>
          </a:prstGeom>
          <a:noFill/>
          <a:ln w="12700"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158" name="矩形 157"/>
          <p:cNvSpPr/>
          <p:nvPr/>
        </p:nvSpPr>
        <p:spPr>
          <a:xfrm>
            <a:off x="3248025" y="3851275"/>
            <a:ext cx="1009650" cy="422275"/>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200" dirty="0">
                <a:solidFill>
                  <a:srgbClr val="000000"/>
                </a:solidFill>
              </a:rPr>
              <a:t>内饰二线</a:t>
            </a:r>
          </a:p>
        </p:txBody>
      </p:sp>
      <p:cxnSp>
        <p:nvCxnSpPr>
          <p:cNvPr id="97295" name="直接连接符 158"/>
          <p:cNvCxnSpPr>
            <a:cxnSpLocks noChangeShapeType="1"/>
            <a:stCxn id="153" idx="3"/>
            <a:endCxn id="158" idx="1"/>
          </p:cNvCxnSpPr>
          <p:nvPr/>
        </p:nvCxnSpPr>
        <p:spPr bwMode="auto">
          <a:xfrm>
            <a:off x="3033713" y="4062413"/>
            <a:ext cx="214312" cy="0"/>
          </a:xfrm>
          <a:prstGeom prst="line">
            <a:avLst/>
          </a:prstGeom>
          <a:noFill/>
          <a:ln w="12700" algn="ctr">
            <a:solidFill>
              <a:srgbClr val="000000"/>
            </a:solidFill>
            <a:prstDash val="dash"/>
            <a:round/>
            <a:headEnd type="none" w="med" len="lg"/>
            <a:tailEnd type="none" w="med" len="lg"/>
          </a:ln>
          <a:extLst>
            <a:ext uri="{909E8E84-426E-40DD-AFC4-6F175D3DCCD1}">
              <a14:hiddenFill xmlns:a14="http://schemas.microsoft.com/office/drawing/2010/main">
                <a:noFill/>
              </a14:hiddenFill>
            </a:ext>
          </a:extLst>
        </p:spPr>
      </p:cxnSp>
      <p:cxnSp>
        <p:nvCxnSpPr>
          <p:cNvPr id="97296" name="直接箭头连接符 159"/>
          <p:cNvCxnSpPr>
            <a:cxnSpLocks noChangeShapeType="1"/>
          </p:cNvCxnSpPr>
          <p:nvPr/>
        </p:nvCxnSpPr>
        <p:spPr bwMode="auto">
          <a:xfrm>
            <a:off x="1617663" y="4103688"/>
            <a:ext cx="0" cy="539750"/>
          </a:xfrm>
          <a:prstGeom prst="straightConnector1">
            <a:avLst/>
          </a:prstGeom>
          <a:noFill/>
          <a:ln w="12700"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161" name="圆角矩形 160"/>
          <p:cNvSpPr/>
          <p:nvPr/>
        </p:nvSpPr>
        <p:spPr>
          <a:xfrm>
            <a:off x="1912938" y="3778250"/>
            <a:ext cx="2439987" cy="576263"/>
          </a:xfrm>
          <a:prstGeom prst="roundRect">
            <a:avLst/>
          </a:prstGeom>
          <a:noFill/>
          <a:ln w="12700">
            <a:solidFill>
              <a:schemeClr val="tx2"/>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600" dirty="0">
              <a:solidFill>
                <a:srgbClr val="000000"/>
              </a:solidFill>
            </a:endParaRPr>
          </a:p>
        </p:txBody>
      </p:sp>
      <p:sp>
        <p:nvSpPr>
          <p:cNvPr id="162" name="矩形 161"/>
          <p:cNvSpPr/>
          <p:nvPr/>
        </p:nvSpPr>
        <p:spPr>
          <a:xfrm>
            <a:off x="2419350" y="4579938"/>
            <a:ext cx="841375" cy="422275"/>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200" dirty="0">
                <a:solidFill>
                  <a:srgbClr val="000000"/>
                </a:solidFill>
              </a:rPr>
              <a:t>仪表板分装线</a:t>
            </a:r>
          </a:p>
        </p:txBody>
      </p:sp>
      <p:sp>
        <p:nvSpPr>
          <p:cNvPr id="163" name="矩形 162"/>
          <p:cNvSpPr/>
          <p:nvPr/>
        </p:nvSpPr>
        <p:spPr>
          <a:xfrm>
            <a:off x="4102100" y="3059113"/>
            <a:ext cx="1008063" cy="422275"/>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200" dirty="0">
                <a:solidFill>
                  <a:srgbClr val="000000"/>
                </a:solidFill>
              </a:rPr>
              <a:t>车门分装线</a:t>
            </a:r>
          </a:p>
        </p:txBody>
      </p:sp>
      <p:sp>
        <p:nvSpPr>
          <p:cNvPr id="164" name="矩形 163"/>
          <p:cNvSpPr/>
          <p:nvPr/>
        </p:nvSpPr>
        <p:spPr>
          <a:xfrm>
            <a:off x="4975225" y="3851275"/>
            <a:ext cx="855663" cy="422275"/>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200" dirty="0">
                <a:solidFill>
                  <a:srgbClr val="000000"/>
                </a:solidFill>
              </a:rPr>
              <a:t>底盘线</a:t>
            </a:r>
          </a:p>
        </p:txBody>
      </p:sp>
      <p:cxnSp>
        <p:nvCxnSpPr>
          <p:cNvPr id="97301" name="直接箭头连接符 164"/>
          <p:cNvCxnSpPr>
            <a:cxnSpLocks noChangeShapeType="1"/>
            <a:stCxn id="166" idx="1"/>
            <a:endCxn id="164" idx="3"/>
          </p:cNvCxnSpPr>
          <p:nvPr/>
        </p:nvCxnSpPr>
        <p:spPr bwMode="auto">
          <a:xfrm flipH="1">
            <a:off x="5830888" y="4062413"/>
            <a:ext cx="504825" cy="0"/>
          </a:xfrm>
          <a:prstGeom prst="straightConnector1">
            <a:avLst/>
          </a:prstGeom>
          <a:noFill/>
          <a:ln w="12700"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166" name="矩形 165"/>
          <p:cNvSpPr/>
          <p:nvPr/>
        </p:nvSpPr>
        <p:spPr>
          <a:xfrm>
            <a:off x="6335713" y="3851275"/>
            <a:ext cx="838200" cy="422275"/>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200" dirty="0">
                <a:solidFill>
                  <a:srgbClr val="000000"/>
                </a:solidFill>
              </a:rPr>
              <a:t>总装线</a:t>
            </a:r>
          </a:p>
        </p:txBody>
      </p:sp>
      <p:cxnSp>
        <p:nvCxnSpPr>
          <p:cNvPr id="97303" name="直接箭头连接符 166"/>
          <p:cNvCxnSpPr>
            <a:cxnSpLocks noChangeShapeType="1"/>
            <a:endCxn id="163" idx="3"/>
          </p:cNvCxnSpPr>
          <p:nvPr/>
        </p:nvCxnSpPr>
        <p:spPr bwMode="auto">
          <a:xfrm flipH="1">
            <a:off x="5110163" y="3270250"/>
            <a:ext cx="1512887" cy="0"/>
          </a:xfrm>
          <a:prstGeom prst="straightConnector1">
            <a:avLst/>
          </a:prstGeom>
          <a:noFill/>
          <a:ln w="12700"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cxnSp>
        <p:nvCxnSpPr>
          <p:cNvPr id="97304" name="直接箭头连接符 167"/>
          <p:cNvCxnSpPr>
            <a:cxnSpLocks noChangeShapeType="1"/>
          </p:cNvCxnSpPr>
          <p:nvPr/>
        </p:nvCxnSpPr>
        <p:spPr bwMode="auto">
          <a:xfrm flipH="1">
            <a:off x="3306763" y="4822825"/>
            <a:ext cx="508000" cy="0"/>
          </a:xfrm>
          <a:prstGeom prst="straightConnector1">
            <a:avLst/>
          </a:prstGeom>
          <a:noFill/>
          <a:ln w="12700"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cxnSp>
        <p:nvCxnSpPr>
          <p:cNvPr id="97305" name="直接箭头连接符 168"/>
          <p:cNvCxnSpPr>
            <a:cxnSpLocks noChangeShapeType="1"/>
          </p:cNvCxnSpPr>
          <p:nvPr/>
        </p:nvCxnSpPr>
        <p:spPr bwMode="auto">
          <a:xfrm>
            <a:off x="3814763" y="4283075"/>
            <a:ext cx="0" cy="539750"/>
          </a:xfrm>
          <a:prstGeom prst="straightConnector1">
            <a:avLst/>
          </a:prstGeom>
          <a:noFill/>
          <a:ln w="12700"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170" name="矩形 169"/>
          <p:cNvSpPr/>
          <p:nvPr/>
        </p:nvSpPr>
        <p:spPr>
          <a:xfrm>
            <a:off x="4067175" y="4579938"/>
            <a:ext cx="904875" cy="422275"/>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200" dirty="0">
                <a:solidFill>
                  <a:srgbClr val="000000"/>
                </a:solidFill>
              </a:rPr>
              <a:t>动力总成分装线</a:t>
            </a:r>
          </a:p>
        </p:txBody>
      </p:sp>
      <p:cxnSp>
        <p:nvCxnSpPr>
          <p:cNvPr id="97307" name="直接箭头连接符 170"/>
          <p:cNvCxnSpPr>
            <a:cxnSpLocks noChangeShapeType="1"/>
          </p:cNvCxnSpPr>
          <p:nvPr/>
        </p:nvCxnSpPr>
        <p:spPr bwMode="auto">
          <a:xfrm flipH="1">
            <a:off x="4981575" y="4822825"/>
            <a:ext cx="508000" cy="0"/>
          </a:xfrm>
          <a:prstGeom prst="straightConnector1">
            <a:avLst/>
          </a:prstGeom>
          <a:noFill/>
          <a:ln w="12700"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cxnSp>
        <p:nvCxnSpPr>
          <p:cNvPr id="97308" name="直接箭头连接符 171"/>
          <p:cNvCxnSpPr>
            <a:cxnSpLocks noChangeShapeType="1"/>
            <a:stCxn id="181" idx="0"/>
            <a:endCxn id="178" idx="2"/>
          </p:cNvCxnSpPr>
          <p:nvPr/>
        </p:nvCxnSpPr>
        <p:spPr bwMode="auto">
          <a:xfrm flipV="1">
            <a:off x="8012113" y="4273550"/>
            <a:ext cx="0" cy="306388"/>
          </a:xfrm>
          <a:prstGeom prst="straightConnector1">
            <a:avLst/>
          </a:prstGeom>
          <a:noFill/>
          <a:ln w="12700"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cxnSp>
        <p:nvCxnSpPr>
          <p:cNvPr id="97309" name="直接箭头连接符 172"/>
          <p:cNvCxnSpPr>
            <a:cxnSpLocks noChangeShapeType="1"/>
            <a:stCxn id="164" idx="1"/>
            <a:endCxn id="158" idx="3"/>
          </p:cNvCxnSpPr>
          <p:nvPr/>
        </p:nvCxnSpPr>
        <p:spPr bwMode="auto">
          <a:xfrm flipH="1">
            <a:off x="4257675" y="4062413"/>
            <a:ext cx="717550" cy="0"/>
          </a:xfrm>
          <a:prstGeom prst="straightConnector1">
            <a:avLst/>
          </a:prstGeom>
          <a:noFill/>
          <a:ln w="12700"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174" name="矩形 173"/>
          <p:cNvSpPr/>
          <p:nvPr/>
        </p:nvSpPr>
        <p:spPr>
          <a:xfrm>
            <a:off x="6019800" y="4579938"/>
            <a:ext cx="890588" cy="422275"/>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200" dirty="0">
                <a:solidFill>
                  <a:srgbClr val="000000"/>
                </a:solidFill>
              </a:rPr>
              <a:t>后悬分装线</a:t>
            </a:r>
          </a:p>
        </p:txBody>
      </p:sp>
      <p:cxnSp>
        <p:nvCxnSpPr>
          <p:cNvPr id="97311" name="直接箭头连接符 174"/>
          <p:cNvCxnSpPr>
            <a:cxnSpLocks noChangeShapeType="1"/>
          </p:cNvCxnSpPr>
          <p:nvPr/>
        </p:nvCxnSpPr>
        <p:spPr bwMode="auto">
          <a:xfrm flipH="1">
            <a:off x="5489575" y="4822825"/>
            <a:ext cx="508000" cy="0"/>
          </a:xfrm>
          <a:prstGeom prst="straightConnector1">
            <a:avLst/>
          </a:prstGeom>
          <a:noFill/>
          <a:ln w="12700" algn="ctr">
            <a:solidFill>
              <a:srgbClr val="000000"/>
            </a:solidFill>
            <a:round/>
            <a:headEnd type="none" w="med" len="lg"/>
            <a:tailEnd type="triangle" w="med" len="lg"/>
          </a:ln>
          <a:extLst>
            <a:ext uri="{909E8E84-426E-40DD-AFC4-6F175D3DCCD1}">
              <a14:hiddenFill xmlns:a14="http://schemas.microsoft.com/office/drawing/2010/main">
                <a:noFill/>
              </a14:hiddenFill>
            </a:ext>
          </a:extLst>
        </p:spPr>
      </p:cxnSp>
      <p:cxnSp>
        <p:nvCxnSpPr>
          <p:cNvPr id="97312" name="直接箭头连接符 175"/>
          <p:cNvCxnSpPr>
            <a:cxnSpLocks noChangeShapeType="1"/>
          </p:cNvCxnSpPr>
          <p:nvPr/>
        </p:nvCxnSpPr>
        <p:spPr bwMode="auto">
          <a:xfrm flipV="1">
            <a:off x="6623050" y="3311525"/>
            <a:ext cx="0" cy="539750"/>
          </a:xfrm>
          <a:prstGeom prst="straightConnector1">
            <a:avLst/>
          </a:prstGeom>
          <a:noFill/>
          <a:ln w="12700"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cxnSp>
        <p:nvCxnSpPr>
          <p:cNvPr id="97313" name="直接箭头连接符 176"/>
          <p:cNvCxnSpPr>
            <a:cxnSpLocks noChangeShapeType="1"/>
            <a:stCxn id="178" idx="1"/>
          </p:cNvCxnSpPr>
          <p:nvPr/>
        </p:nvCxnSpPr>
        <p:spPr bwMode="auto">
          <a:xfrm flipH="1">
            <a:off x="7173913" y="4062413"/>
            <a:ext cx="422275" cy="0"/>
          </a:xfrm>
          <a:prstGeom prst="straightConnector1">
            <a:avLst/>
          </a:prstGeom>
          <a:noFill/>
          <a:ln w="12700"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178" name="矩形 177"/>
          <p:cNvSpPr/>
          <p:nvPr/>
        </p:nvSpPr>
        <p:spPr>
          <a:xfrm>
            <a:off x="7596188" y="3851275"/>
            <a:ext cx="833437" cy="422275"/>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200" dirty="0">
                <a:solidFill>
                  <a:srgbClr val="000000"/>
                </a:solidFill>
              </a:rPr>
              <a:t>检测线</a:t>
            </a:r>
          </a:p>
        </p:txBody>
      </p:sp>
      <p:sp>
        <p:nvSpPr>
          <p:cNvPr id="97315" name="TextBox 178"/>
          <p:cNvSpPr txBox="1">
            <a:spLocks noChangeArrowheads="1"/>
          </p:cNvSpPr>
          <p:nvPr/>
        </p:nvSpPr>
        <p:spPr bwMode="auto">
          <a:xfrm>
            <a:off x="8502650" y="4283075"/>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200">
                <a:solidFill>
                  <a:srgbClr val="000000"/>
                </a:solidFill>
              </a:rPr>
              <a:t>出</a:t>
            </a:r>
            <a:endParaRPr lang="en-US" altLang="zh-CN" sz="1200">
              <a:solidFill>
                <a:srgbClr val="000000"/>
              </a:solidFill>
            </a:endParaRPr>
          </a:p>
          <a:p>
            <a:pPr algn="ctr" eaLnBrk="1" hangingPunct="1">
              <a:spcBef>
                <a:spcPct val="0"/>
              </a:spcBef>
              <a:buClrTx/>
              <a:buSzTx/>
              <a:buFontTx/>
              <a:buNone/>
            </a:pPr>
            <a:r>
              <a:rPr lang="zh-CN" altLang="en-US" sz="1200">
                <a:solidFill>
                  <a:srgbClr val="000000"/>
                </a:solidFill>
              </a:rPr>
              <a:t>车间</a:t>
            </a:r>
          </a:p>
        </p:txBody>
      </p:sp>
      <p:sp>
        <p:nvSpPr>
          <p:cNvPr id="97316" name="TextBox 179"/>
          <p:cNvSpPr txBox="1">
            <a:spLocks noChangeArrowheads="1"/>
          </p:cNvSpPr>
          <p:nvPr/>
        </p:nvSpPr>
        <p:spPr bwMode="auto">
          <a:xfrm>
            <a:off x="47625" y="3605213"/>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200">
                <a:solidFill>
                  <a:srgbClr val="000000"/>
                </a:solidFill>
              </a:rPr>
              <a:t>进</a:t>
            </a:r>
            <a:endParaRPr lang="en-US" altLang="zh-CN" sz="1200">
              <a:solidFill>
                <a:srgbClr val="000000"/>
              </a:solidFill>
            </a:endParaRPr>
          </a:p>
          <a:p>
            <a:pPr algn="ctr" eaLnBrk="1" hangingPunct="1">
              <a:spcBef>
                <a:spcPct val="0"/>
              </a:spcBef>
              <a:buClrTx/>
              <a:buSzTx/>
              <a:buFontTx/>
              <a:buNone/>
            </a:pPr>
            <a:r>
              <a:rPr lang="zh-CN" altLang="en-US" sz="1200">
                <a:solidFill>
                  <a:srgbClr val="000000"/>
                </a:solidFill>
              </a:rPr>
              <a:t>车间</a:t>
            </a:r>
          </a:p>
        </p:txBody>
      </p:sp>
      <p:sp>
        <p:nvSpPr>
          <p:cNvPr id="181" name="矩形 180"/>
          <p:cNvSpPr/>
          <p:nvPr/>
        </p:nvSpPr>
        <p:spPr>
          <a:xfrm>
            <a:off x="7596188" y="4579938"/>
            <a:ext cx="833437" cy="422275"/>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200" dirty="0">
                <a:solidFill>
                  <a:srgbClr val="000000"/>
                </a:solidFill>
              </a:rPr>
              <a:t>调试线</a:t>
            </a:r>
          </a:p>
        </p:txBody>
      </p:sp>
      <p:cxnSp>
        <p:nvCxnSpPr>
          <p:cNvPr id="97318" name="直接箭头连接符 181"/>
          <p:cNvCxnSpPr>
            <a:cxnSpLocks noChangeShapeType="1"/>
          </p:cNvCxnSpPr>
          <p:nvPr/>
        </p:nvCxnSpPr>
        <p:spPr bwMode="auto">
          <a:xfrm flipH="1">
            <a:off x="1466850" y="4048125"/>
            <a:ext cx="504825" cy="0"/>
          </a:xfrm>
          <a:prstGeom prst="straightConnector1">
            <a:avLst/>
          </a:prstGeom>
          <a:noFill/>
          <a:ln w="12700"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cxnSp>
        <p:nvCxnSpPr>
          <p:cNvPr id="97319" name="直接箭头连接符 182"/>
          <p:cNvCxnSpPr>
            <a:cxnSpLocks noChangeShapeType="1"/>
          </p:cNvCxnSpPr>
          <p:nvPr/>
        </p:nvCxnSpPr>
        <p:spPr bwMode="auto">
          <a:xfrm>
            <a:off x="5489575" y="4264025"/>
            <a:ext cx="0" cy="539750"/>
          </a:xfrm>
          <a:prstGeom prst="straightConnector1">
            <a:avLst/>
          </a:prstGeom>
          <a:noFill/>
          <a:ln w="12700"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pic>
        <p:nvPicPr>
          <p:cNvPr id="97320" name="Picture 4" descr="c:\users\admin\appdata\roaming\360se6\User Data\temp\t014d76aea14f0d44c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6425" y="1935163"/>
            <a:ext cx="1592263" cy="105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321" name="矩形 42"/>
          <p:cNvSpPr>
            <a:spLocks noChangeArrowheads="1"/>
          </p:cNvSpPr>
          <p:nvPr/>
        </p:nvSpPr>
        <p:spPr bwMode="auto">
          <a:xfrm>
            <a:off x="609600" y="1714500"/>
            <a:ext cx="7072313"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ct val="0"/>
              </a:spcBef>
              <a:buClrTx/>
              <a:buSzTx/>
              <a:buFont typeface="Wingdings" panose="05000000000000000000" pitchFamily="2" charset="2"/>
              <a:buChar char="q"/>
            </a:pPr>
            <a:r>
              <a:rPr lang="zh-CN" altLang="en-US" sz="2000" dirty="0">
                <a:latin typeface="黑体" panose="02010609060101010101" pitchFamily="49" charset="-122"/>
                <a:ea typeface="黑体" panose="02010609060101010101" pitchFamily="49" charset="-122"/>
                <a:cs typeface="Times New Roman" panose="02020603050405020304" pitchFamily="18" charset="0"/>
              </a:rPr>
              <a:t>工作流程，以某汽车总装项目为例</a:t>
            </a:r>
            <a:endParaRPr lang="en-US" altLang="zh-CN" sz="20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3"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3.</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基于分层时间着色</a:t>
            </a: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Petri</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网的关键事件建模</a:t>
            </a:r>
          </a:p>
        </p:txBody>
      </p:sp>
    </p:spTree>
    <p:extLst>
      <p:ext uri="{BB962C8B-B14F-4D97-AF65-F5344CB8AC3E}">
        <p14:creationId xmlns:p14="http://schemas.microsoft.com/office/powerpoint/2010/main" val="3407750365"/>
      </p:ext>
    </p:extLst>
  </p:cSld>
  <p:clrMapOvr>
    <a:masterClrMapping/>
  </p:clrMapOvr>
  <p:transition>
    <p:push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w="3175" cap="flat" cmpd="sng" algn="ctr">
            <a:noFill/>
            <a:prstDash val="solid"/>
            <a:miter lim="800000"/>
            <a:headEnd/>
            <a:tailEnd/>
          </a:ln>
          <a:effectLst>
            <a:prstShdw prst="shdw17" dist="17961" dir="2700000">
              <a:schemeClr val="accent1">
                <a:gamma/>
                <a:shade val="60000"/>
                <a:invGamma/>
                <a:alpha val="50000"/>
              </a:schemeClr>
            </a:prstShdw>
          </a:effectLst>
        </p:spPr>
        <p:txBody>
          <a:bodyPr wrap="none" anchor="ctr">
            <a:spAutoFit/>
          </a:bodyPr>
          <a:lstStyle/>
          <a:p>
            <a:pPr algn="ctr" eaLnBrk="1" hangingPunct="1">
              <a:defRPr/>
            </a:pPr>
            <a:endParaRPr lang="zh-CN" altLang="en-US">
              <a:solidFill>
                <a:srgbClr val="163794"/>
              </a:solidFill>
              <a:latin typeface="Arial" charset="0"/>
            </a:endParaRPr>
          </a:p>
        </p:txBody>
      </p:sp>
      <p:sp>
        <p:nvSpPr>
          <p:cNvPr id="5" name="Rectangle 2"/>
          <p:cNvSpPr>
            <a:spLocks noChangeArrowheads="1"/>
          </p:cNvSpPr>
          <p:nvPr/>
        </p:nvSpPr>
        <p:spPr bwMode="auto">
          <a:xfrm>
            <a:off x="0" y="0"/>
            <a:ext cx="9144000" cy="0"/>
          </a:xfrm>
          <a:prstGeom prst="rect">
            <a:avLst/>
          </a:prstGeom>
          <a:noFill/>
          <a:ln w="3175" cap="flat" cmpd="sng" algn="ctr">
            <a:noFill/>
            <a:prstDash val="solid"/>
            <a:miter lim="800000"/>
            <a:headEnd/>
            <a:tailEnd/>
          </a:ln>
          <a:effectLst>
            <a:prstShdw prst="shdw17" dist="17961" dir="2700000">
              <a:schemeClr val="accent1">
                <a:gamma/>
                <a:shade val="60000"/>
                <a:invGamma/>
                <a:alpha val="50000"/>
              </a:schemeClr>
            </a:prstShdw>
          </a:effectLst>
        </p:spPr>
        <p:txBody>
          <a:bodyPr wrap="none" anchor="ctr">
            <a:spAutoFit/>
          </a:bodyPr>
          <a:lstStyle/>
          <a:p>
            <a:pPr algn="ctr" eaLnBrk="1" hangingPunct="1">
              <a:defRPr/>
            </a:pPr>
            <a:endParaRPr lang="zh-CN" altLang="en-US">
              <a:solidFill>
                <a:srgbClr val="163794"/>
              </a:solidFill>
              <a:latin typeface="Arial" charset="0"/>
            </a:endParaRPr>
          </a:p>
        </p:txBody>
      </p:sp>
      <p:sp>
        <p:nvSpPr>
          <p:cNvPr id="138242" name="Rectangle 2"/>
          <p:cNvSpPr>
            <a:spLocks noChangeArrowheads="1"/>
          </p:cNvSpPr>
          <p:nvPr/>
        </p:nvSpPr>
        <p:spPr bwMode="auto">
          <a:xfrm>
            <a:off x="0" y="0"/>
            <a:ext cx="9144000" cy="0"/>
          </a:xfrm>
          <a:prstGeom prst="rect">
            <a:avLst/>
          </a:prstGeom>
          <a:noFill/>
          <a:ln w="3175" cap="flat" cmpd="sng" algn="ctr">
            <a:noFill/>
            <a:prstDash val="solid"/>
            <a:miter lim="800000"/>
            <a:headEnd/>
            <a:tailEnd/>
          </a:ln>
          <a:effectLst>
            <a:prstShdw prst="shdw17" dist="17961" dir="2700000">
              <a:schemeClr val="accent1">
                <a:gamma/>
                <a:shade val="60000"/>
                <a:invGamma/>
                <a:alpha val="50000"/>
              </a:schemeClr>
            </a:prstShdw>
          </a:effectLst>
        </p:spPr>
        <p:txBody>
          <a:bodyPr wrap="none" anchor="ctr">
            <a:spAutoFit/>
          </a:bodyPr>
          <a:lstStyle/>
          <a:p>
            <a:pPr algn="ctr" eaLnBrk="1" hangingPunct="1">
              <a:defRPr/>
            </a:pPr>
            <a:endParaRPr lang="zh-CN" altLang="en-US">
              <a:solidFill>
                <a:srgbClr val="163794"/>
              </a:solidFill>
              <a:latin typeface="Arial" charset="0"/>
            </a:endParaRPr>
          </a:p>
        </p:txBody>
      </p:sp>
      <p:sp>
        <p:nvSpPr>
          <p:cNvPr id="99333" name="Rectangle 3"/>
          <p:cNvSpPr>
            <a:spLocks noChangeArrowheads="1"/>
          </p:cNvSpPr>
          <p:nvPr/>
        </p:nvSpPr>
        <p:spPr bwMode="auto">
          <a:xfrm>
            <a:off x="255588" y="1147763"/>
            <a:ext cx="84915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Aft>
                <a:spcPct val="20000"/>
              </a:spcAft>
              <a:buClr>
                <a:srgbClr val="FF0000"/>
              </a:buClr>
              <a:buSzTx/>
              <a:buFont typeface="Wingdings" panose="05000000000000000000" pitchFamily="2" charset="2"/>
              <a:buChar char="n"/>
            </a:pPr>
            <a:r>
              <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HTCPN</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建模</a:t>
            </a:r>
            <a:r>
              <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关键事件</a:t>
            </a:r>
            <a:endPar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3" name="椭圆 42"/>
          <p:cNvSpPr/>
          <p:nvPr/>
        </p:nvSpPr>
        <p:spPr>
          <a:xfrm>
            <a:off x="376238" y="3124200"/>
            <a:ext cx="360362" cy="358775"/>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sp>
        <p:nvSpPr>
          <p:cNvPr id="99335" name="TextBox 43"/>
          <p:cNvSpPr txBox="1">
            <a:spLocks noChangeArrowheads="1"/>
          </p:cNvSpPr>
          <p:nvPr/>
        </p:nvSpPr>
        <p:spPr bwMode="auto">
          <a:xfrm>
            <a:off x="687388" y="3278188"/>
            <a:ext cx="3159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1</a:t>
            </a:r>
            <a:endParaRPr lang="zh-CN" altLang="en-US" sz="700">
              <a:solidFill>
                <a:srgbClr val="000000"/>
              </a:solidFill>
              <a:latin typeface="Times New Roman" panose="02020603050405020304" pitchFamily="18" charset="0"/>
              <a:cs typeface="Times New Roman" panose="02020603050405020304" pitchFamily="18" charset="0"/>
            </a:endParaRPr>
          </a:p>
        </p:txBody>
      </p:sp>
      <p:cxnSp>
        <p:nvCxnSpPr>
          <p:cNvPr id="99336" name="直接箭头连接符 44"/>
          <p:cNvCxnSpPr>
            <a:cxnSpLocks noChangeShapeType="1"/>
            <a:stCxn id="46" idx="1"/>
            <a:endCxn id="43" idx="6"/>
          </p:cNvCxnSpPr>
          <p:nvPr/>
        </p:nvCxnSpPr>
        <p:spPr bwMode="auto">
          <a:xfrm flipH="1">
            <a:off x="736600" y="3303588"/>
            <a:ext cx="792163"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46" name="圆角矩形 45"/>
          <p:cNvSpPr/>
          <p:nvPr/>
        </p:nvSpPr>
        <p:spPr>
          <a:xfrm>
            <a:off x="1528763" y="3027363"/>
            <a:ext cx="46037" cy="552450"/>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sp>
        <p:nvSpPr>
          <p:cNvPr id="99338" name="TextBox 46"/>
          <p:cNvSpPr txBox="1">
            <a:spLocks noChangeArrowheads="1"/>
          </p:cNvSpPr>
          <p:nvPr/>
        </p:nvSpPr>
        <p:spPr bwMode="auto">
          <a:xfrm>
            <a:off x="1593850" y="3278188"/>
            <a:ext cx="3286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T</a:t>
            </a:r>
            <a:r>
              <a:rPr lang="en-US" altLang="zh-CN" sz="700">
                <a:solidFill>
                  <a:srgbClr val="000000"/>
                </a:solidFill>
                <a:latin typeface="Times New Roman" panose="02020603050405020304" pitchFamily="18" charset="0"/>
                <a:cs typeface="Times New Roman" panose="02020603050405020304" pitchFamily="18" charset="0"/>
              </a:rPr>
              <a:t>1</a:t>
            </a:r>
            <a:endParaRPr lang="zh-CN" altLang="en-US" sz="700">
              <a:solidFill>
                <a:srgbClr val="000000"/>
              </a:solidFill>
              <a:latin typeface="Times New Roman" panose="02020603050405020304" pitchFamily="18" charset="0"/>
              <a:cs typeface="Times New Roman" panose="02020603050405020304" pitchFamily="18" charset="0"/>
            </a:endParaRPr>
          </a:p>
        </p:txBody>
      </p:sp>
      <p:cxnSp>
        <p:nvCxnSpPr>
          <p:cNvPr id="99339" name="直接箭头连接符 47"/>
          <p:cNvCxnSpPr>
            <a:cxnSpLocks noChangeShapeType="1"/>
            <a:stCxn id="50" idx="2"/>
            <a:endCxn id="46" idx="3"/>
          </p:cNvCxnSpPr>
          <p:nvPr/>
        </p:nvCxnSpPr>
        <p:spPr bwMode="auto">
          <a:xfrm flipH="1">
            <a:off x="1574800" y="3303588"/>
            <a:ext cx="595313"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49" name="圆角矩形 48"/>
          <p:cNvSpPr/>
          <p:nvPr/>
        </p:nvSpPr>
        <p:spPr>
          <a:xfrm>
            <a:off x="3132138" y="3027363"/>
            <a:ext cx="46037" cy="552450"/>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sp>
        <p:nvSpPr>
          <p:cNvPr id="50" name="椭圆 49"/>
          <p:cNvSpPr/>
          <p:nvPr/>
        </p:nvSpPr>
        <p:spPr>
          <a:xfrm>
            <a:off x="2170113" y="3124200"/>
            <a:ext cx="360362" cy="358775"/>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cxnSp>
        <p:nvCxnSpPr>
          <p:cNvPr id="99342" name="直接箭头连接符 50"/>
          <p:cNvCxnSpPr>
            <a:cxnSpLocks noChangeShapeType="1"/>
            <a:stCxn id="49" idx="1"/>
            <a:endCxn id="50" idx="6"/>
          </p:cNvCxnSpPr>
          <p:nvPr/>
        </p:nvCxnSpPr>
        <p:spPr bwMode="auto">
          <a:xfrm flipH="1">
            <a:off x="2530475" y="3303588"/>
            <a:ext cx="601663"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99343" name="TextBox 51"/>
          <p:cNvSpPr txBox="1">
            <a:spLocks noChangeArrowheads="1"/>
          </p:cNvSpPr>
          <p:nvPr/>
        </p:nvSpPr>
        <p:spPr bwMode="auto">
          <a:xfrm>
            <a:off x="3184525" y="3278188"/>
            <a:ext cx="330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T</a:t>
            </a:r>
            <a:r>
              <a:rPr lang="en-US" altLang="zh-CN" sz="700">
                <a:solidFill>
                  <a:srgbClr val="000000"/>
                </a:solidFill>
                <a:latin typeface="Times New Roman" panose="02020603050405020304" pitchFamily="18" charset="0"/>
                <a:cs typeface="Times New Roman" panose="02020603050405020304" pitchFamily="18" charset="0"/>
              </a:rPr>
              <a:t>3</a:t>
            </a:r>
            <a:endParaRPr lang="zh-CN" altLang="en-US" sz="700">
              <a:solidFill>
                <a:srgbClr val="000000"/>
              </a:solidFill>
              <a:latin typeface="Times New Roman" panose="02020603050405020304" pitchFamily="18" charset="0"/>
              <a:cs typeface="Times New Roman" panose="02020603050405020304" pitchFamily="18" charset="0"/>
            </a:endParaRPr>
          </a:p>
        </p:txBody>
      </p:sp>
      <p:sp>
        <p:nvSpPr>
          <p:cNvPr id="99344" name="TextBox 52"/>
          <p:cNvSpPr txBox="1">
            <a:spLocks noChangeArrowheads="1"/>
          </p:cNvSpPr>
          <p:nvPr/>
        </p:nvSpPr>
        <p:spPr bwMode="auto">
          <a:xfrm>
            <a:off x="2481263" y="3278188"/>
            <a:ext cx="3143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3</a:t>
            </a:r>
            <a:endParaRPr lang="zh-CN" altLang="en-US" sz="700">
              <a:solidFill>
                <a:srgbClr val="000000"/>
              </a:solidFill>
              <a:latin typeface="Times New Roman" panose="02020603050405020304" pitchFamily="18" charset="0"/>
              <a:cs typeface="Times New Roman" panose="02020603050405020304" pitchFamily="18" charset="0"/>
            </a:endParaRPr>
          </a:p>
        </p:txBody>
      </p:sp>
      <p:sp>
        <p:nvSpPr>
          <p:cNvPr id="54" name="圆角矩形 53"/>
          <p:cNvSpPr/>
          <p:nvPr/>
        </p:nvSpPr>
        <p:spPr>
          <a:xfrm rot="5400000">
            <a:off x="534194" y="4050507"/>
            <a:ext cx="46037" cy="552450"/>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cxnSp>
        <p:nvCxnSpPr>
          <p:cNvPr id="99346" name="直接箭头连接符 54"/>
          <p:cNvCxnSpPr>
            <a:cxnSpLocks noChangeShapeType="1"/>
            <a:stCxn id="54" idx="1"/>
            <a:endCxn id="43" idx="4"/>
          </p:cNvCxnSpPr>
          <p:nvPr/>
        </p:nvCxnSpPr>
        <p:spPr bwMode="auto">
          <a:xfrm flipV="1">
            <a:off x="557213" y="3482975"/>
            <a:ext cx="0" cy="820738"/>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56" name="椭圆 55"/>
          <p:cNvSpPr/>
          <p:nvPr/>
        </p:nvSpPr>
        <p:spPr>
          <a:xfrm>
            <a:off x="1377950" y="4146550"/>
            <a:ext cx="360363" cy="360363"/>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cxnSp>
        <p:nvCxnSpPr>
          <p:cNvPr id="99348" name="直接箭头连接符 56"/>
          <p:cNvCxnSpPr>
            <a:cxnSpLocks noChangeShapeType="1"/>
            <a:stCxn id="56" idx="2"/>
            <a:endCxn id="54" idx="0"/>
          </p:cNvCxnSpPr>
          <p:nvPr/>
        </p:nvCxnSpPr>
        <p:spPr bwMode="auto">
          <a:xfrm flipH="1">
            <a:off x="833438" y="4327525"/>
            <a:ext cx="544512"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cxnSp>
        <p:nvCxnSpPr>
          <p:cNvPr id="99349" name="直接箭头连接符 57"/>
          <p:cNvCxnSpPr>
            <a:cxnSpLocks noChangeShapeType="1"/>
            <a:stCxn id="46" idx="2"/>
            <a:endCxn id="56" idx="0"/>
          </p:cNvCxnSpPr>
          <p:nvPr/>
        </p:nvCxnSpPr>
        <p:spPr bwMode="auto">
          <a:xfrm>
            <a:off x="1552575" y="3579813"/>
            <a:ext cx="4763" cy="566737"/>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99350" name="TextBox 58"/>
          <p:cNvSpPr txBox="1">
            <a:spLocks noChangeArrowheads="1"/>
          </p:cNvSpPr>
          <p:nvPr/>
        </p:nvSpPr>
        <p:spPr bwMode="auto">
          <a:xfrm>
            <a:off x="479425" y="4368800"/>
            <a:ext cx="330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T</a:t>
            </a:r>
            <a:r>
              <a:rPr lang="en-US" altLang="zh-CN" sz="700">
                <a:solidFill>
                  <a:srgbClr val="000000"/>
                </a:solidFill>
                <a:latin typeface="Times New Roman" panose="02020603050405020304" pitchFamily="18" charset="0"/>
                <a:cs typeface="Times New Roman" panose="02020603050405020304" pitchFamily="18" charset="0"/>
              </a:rPr>
              <a:t>2</a:t>
            </a:r>
            <a:endParaRPr lang="zh-CN" altLang="en-US" sz="700">
              <a:solidFill>
                <a:srgbClr val="000000"/>
              </a:solidFill>
              <a:latin typeface="Times New Roman" panose="02020603050405020304" pitchFamily="18" charset="0"/>
              <a:cs typeface="Times New Roman" panose="02020603050405020304" pitchFamily="18" charset="0"/>
            </a:endParaRPr>
          </a:p>
        </p:txBody>
      </p:sp>
      <p:sp>
        <p:nvSpPr>
          <p:cNvPr id="99351" name="TextBox 59"/>
          <p:cNvSpPr txBox="1">
            <a:spLocks noChangeArrowheads="1"/>
          </p:cNvSpPr>
          <p:nvPr/>
        </p:nvSpPr>
        <p:spPr bwMode="auto">
          <a:xfrm>
            <a:off x="1704975" y="4368800"/>
            <a:ext cx="3143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2</a:t>
            </a:r>
            <a:endParaRPr lang="zh-CN" altLang="en-US" sz="700">
              <a:solidFill>
                <a:srgbClr val="000000"/>
              </a:solidFill>
              <a:latin typeface="Times New Roman" panose="02020603050405020304" pitchFamily="18" charset="0"/>
              <a:cs typeface="Times New Roman" panose="02020603050405020304" pitchFamily="18" charset="0"/>
            </a:endParaRPr>
          </a:p>
        </p:txBody>
      </p:sp>
      <p:cxnSp>
        <p:nvCxnSpPr>
          <p:cNvPr id="99352" name="直接箭头连接符 60"/>
          <p:cNvCxnSpPr>
            <a:cxnSpLocks noChangeShapeType="1"/>
            <a:stCxn id="63" idx="2"/>
          </p:cNvCxnSpPr>
          <p:nvPr/>
        </p:nvCxnSpPr>
        <p:spPr bwMode="auto">
          <a:xfrm flipH="1">
            <a:off x="3167063" y="3303588"/>
            <a:ext cx="593725"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62" name="圆角矩形 61"/>
          <p:cNvSpPr/>
          <p:nvPr/>
        </p:nvSpPr>
        <p:spPr>
          <a:xfrm>
            <a:off x="4913313" y="3027363"/>
            <a:ext cx="46037" cy="552450"/>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sp>
        <p:nvSpPr>
          <p:cNvPr id="63" name="椭圆 62"/>
          <p:cNvSpPr/>
          <p:nvPr/>
        </p:nvSpPr>
        <p:spPr>
          <a:xfrm>
            <a:off x="3760788" y="3124200"/>
            <a:ext cx="360362" cy="358775"/>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cxnSp>
        <p:nvCxnSpPr>
          <p:cNvPr id="99355" name="直接箭头连接符 63"/>
          <p:cNvCxnSpPr>
            <a:cxnSpLocks noChangeShapeType="1"/>
            <a:stCxn id="62" idx="1"/>
            <a:endCxn id="63" idx="6"/>
          </p:cNvCxnSpPr>
          <p:nvPr/>
        </p:nvCxnSpPr>
        <p:spPr bwMode="auto">
          <a:xfrm flipH="1">
            <a:off x="4121150" y="3303588"/>
            <a:ext cx="792163"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99356" name="TextBox 64"/>
          <p:cNvSpPr txBox="1">
            <a:spLocks noChangeArrowheads="1"/>
          </p:cNvSpPr>
          <p:nvPr/>
        </p:nvSpPr>
        <p:spPr bwMode="auto">
          <a:xfrm>
            <a:off x="4989513" y="3278188"/>
            <a:ext cx="330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T</a:t>
            </a:r>
            <a:r>
              <a:rPr lang="en-US" altLang="zh-CN" sz="700">
                <a:solidFill>
                  <a:srgbClr val="000000"/>
                </a:solidFill>
                <a:latin typeface="Times New Roman" panose="02020603050405020304" pitchFamily="18" charset="0"/>
                <a:cs typeface="Times New Roman" panose="02020603050405020304" pitchFamily="18" charset="0"/>
              </a:rPr>
              <a:t>4</a:t>
            </a:r>
            <a:endParaRPr lang="zh-CN" altLang="en-US" sz="700">
              <a:solidFill>
                <a:srgbClr val="000000"/>
              </a:solidFill>
              <a:latin typeface="Times New Roman" panose="02020603050405020304" pitchFamily="18" charset="0"/>
              <a:cs typeface="Times New Roman" panose="02020603050405020304" pitchFamily="18" charset="0"/>
            </a:endParaRPr>
          </a:p>
        </p:txBody>
      </p:sp>
      <p:sp>
        <p:nvSpPr>
          <p:cNvPr id="99357" name="TextBox 65"/>
          <p:cNvSpPr txBox="1">
            <a:spLocks noChangeArrowheads="1"/>
          </p:cNvSpPr>
          <p:nvPr/>
        </p:nvSpPr>
        <p:spPr bwMode="auto">
          <a:xfrm>
            <a:off x="4071938" y="3278188"/>
            <a:ext cx="3143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4</a:t>
            </a:r>
            <a:endParaRPr lang="zh-CN" altLang="en-US" sz="700">
              <a:solidFill>
                <a:srgbClr val="000000"/>
              </a:solidFill>
              <a:latin typeface="Times New Roman" panose="02020603050405020304" pitchFamily="18" charset="0"/>
              <a:cs typeface="Times New Roman" panose="02020603050405020304" pitchFamily="18" charset="0"/>
            </a:endParaRPr>
          </a:p>
        </p:txBody>
      </p:sp>
      <p:sp>
        <p:nvSpPr>
          <p:cNvPr id="67" name="圆角矩形 66"/>
          <p:cNvSpPr/>
          <p:nvPr/>
        </p:nvSpPr>
        <p:spPr>
          <a:xfrm>
            <a:off x="3638550" y="4049713"/>
            <a:ext cx="46038" cy="554037"/>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cxnSp>
        <p:nvCxnSpPr>
          <p:cNvPr id="99359" name="直接箭头连接符 67"/>
          <p:cNvCxnSpPr>
            <a:cxnSpLocks noChangeShapeType="1"/>
            <a:stCxn id="67" idx="1"/>
            <a:endCxn id="138" idx="6"/>
          </p:cNvCxnSpPr>
          <p:nvPr/>
        </p:nvCxnSpPr>
        <p:spPr bwMode="auto">
          <a:xfrm flipH="1">
            <a:off x="3036888" y="4327525"/>
            <a:ext cx="601662"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69" name="椭圆 68"/>
          <p:cNvSpPr/>
          <p:nvPr/>
        </p:nvSpPr>
        <p:spPr>
          <a:xfrm>
            <a:off x="4298950" y="4146550"/>
            <a:ext cx="360363" cy="360363"/>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cxnSp>
        <p:nvCxnSpPr>
          <p:cNvPr id="99361" name="直接箭头连接符 69"/>
          <p:cNvCxnSpPr>
            <a:cxnSpLocks noChangeShapeType="1"/>
            <a:stCxn id="69" idx="2"/>
            <a:endCxn id="67" idx="3"/>
          </p:cNvCxnSpPr>
          <p:nvPr/>
        </p:nvCxnSpPr>
        <p:spPr bwMode="auto">
          <a:xfrm flipH="1" flipV="1">
            <a:off x="3684588" y="4327525"/>
            <a:ext cx="614362"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cxnSp>
        <p:nvCxnSpPr>
          <p:cNvPr id="99362" name="直接箭头连接符 70"/>
          <p:cNvCxnSpPr>
            <a:cxnSpLocks noChangeShapeType="1"/>
            <a:stCxn id="62" idx="2"/>
            <a:endCxn id="69" idx="7"/>
          </p:cNvCxnSpPr>
          <p:nvPr/>
        </p:nvCxnSpPr>
        <p:spPr bwMode="auto">
          <a:xfrm flipH="1">
            <a:off x="4606925" y="3579813"/>
            <a:ext cx="328613" cy="620712"/>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99363" name="TextBox 71"/>
          <p:cNvSpPr txBox="1">
            <a:spLocks noChangeArrowheads="1"/>
          </p:cNvSpPr>
          <p:nvPr/>
        </p:nvSpPr>
        <p:spPr bwMode="auto">
          <a:xfrm>
            <a:off x="3643313" y="4368800"/>
            <a:ext cx="330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T</a:t>
            </a:r>
            <a:r>
              <a:rPr lang="en-US" altLang="zh-CN" sz="700">
                <a:solidFill>
                  <a:srgbClr val="000000"/>
                </a:solidFill>
                <a:latin typeface="Times New Roman" panose="02020603050405020304" pitchFamily="18" charset="0"/>
                <a:cs typeface="Times New Roman" panose="02020603050405020304" pitchFamily="18" charset="0"/>
              </a:rPr>
              <a:t>6</a:t>
            </a:r>
            <a:endParaRPr lang="zh-CN" altLang="en-US" sz="700">
              <a:solidFill>
                <a:srgbClr val="000000"/>
              </a:solidFill>
              <a:latin typeface="Times New Roman" panose="02020603050405020304" pitchFamily="18" charset="0"/>
              <a:cs typeface="Times New Roman" panose="02020603050405020304" pitchFamily="18" charset="0"/>
            </a:endParaRPr>
          </a:p>
        </p:txBody>
      </p:sp>
      <p:cxnSp>
        <p:nvCxnSpPr>
          <p:cNvPr id="99364" name="直接箭头连接符 194"/>
          <p:cNvCxnSpPr>
            <a:cxnSpLocks noChangeShapeType="1"/>
            <a:stCxn id="74" idx="2"/>
            <a:endCxn id="49" idx="0"/>
          </p:cNvCxnSpPr>
          <p:nvPr/>
        </p:nvCxnSpPr>
        <p:spPr bwMode="auto">
          <a:xfrm rot="10800000" flipV="1">
            <a:off x="3154363" y="1828800"/>
            <a:ext cx="985837" cy="1198563"/>
          </a:xfrm>
          <a:prstGeom prst="bentConnector2">
            <a:avLst/>
          </a:prstGeom>
          <a:noFill/>
          <a:ln w="9525" algn="ctr">
            <a:solidFill>
              <a:srgbClr val="000000"/>
            </a:solidFill>
            <a:miter lim="800000"/>
            <a:headEnd type="triangle" w="med" len="lg"/>
            <a:tailEnd type="none" w="med" len="lg"/>
          </a:ln>
          <a:extLst>
            <a:ext uri="{909E8E84-426E-40DD-AFC4-6F175D3DCCD1}">
              <a14:hiddenFill xmlns:a14="http://schemas.microsoft.com/office/drawing/2010/main">
                <a:noFill/>
              </a14:hiddenFill>
            </a:ext>
          </a:extLst>
        </p:spPr>
      </p:cxnSp>
      <p:sp>
        <p:nvSpPr>
          <p:cNvPr id="74" name="椭圆 73"/>
          <p:cNvSpPr/>
          <p:nvPr/>
        </p:nvSpPr>
        <p:spPr>
          <a:xfrm>
            <a:off x="4140200" y="1649413"/>
            <a:ext cx="360363" cy="360362"/>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sp>
        <p:nvSpPr>
          <p:cNvPr id="99366" name="TextBox 74"/>
          <p:cNvSpPr txBox="1">
            <a:spLocks noChangeArrowheads="1"/>
          </p:cNvSpPr>
          <p:nvPr/>
        </p:nvSpPr>
        <p:spPr bwMode="auto">
          <a:xfrm>
            <a:off x="4473575" y="1870075"/>
            <a:ext cx="3143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5</a:t>
            </a:r>
            <a:endParaRPr lang="zh-CN" altLang="en-US" sz="700">
              <a:solidFill>
                <a:srgbClr val="000000"/>
              </a:solidFill>
              <a:latin typeface="Times New Roman" panose="02020603050405020304" pitchFamily="18" charset="0"/>
              <a:cs typeface="Times New Roman" panose="02020603050405020304" pitchFamily="18" charset="0"/>
            </a:endParaRPr>
          </a:p>
        </p:txBody>
      </p:sp>
      <p:sp>
        <p:nvSpPr>
          <p:cNvPr id="76" name="圆角矩形 75"/>
          <p:cNvSpPr/>
          <p:nvPr/>
        </p:nvSpPr>
        <p:spPr>
          <a:xfrm>
            <a:off x="5580063" y="1552575"/>
            <a:ext cx="46037" cy="554038"/>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cxnSp>
        <p:nvCxnSpPr>
          <p:cNvPr id="99368" name="直接箭头连接符 76"/>
          <p:cNvCxnSpPr>
            <a:cxnSpLocks noChangeShapeType="1"/>
            <a:stCxn id="76" idx="1"/>
            <a:endCxn id="74" idx="6"/>
          </p:cNvCxnSpPr>
          <p:nvPr/>
        </p:nvCxnSpPr>
        <p:spPr bwMode="auto">
          <a:xfrm flipH="1">
            <a:off x="4500563" y="1828800"/>
            <a:ext cx="1079500"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99369" name="TextBox 77"/>
          <p:cNvSpPr txBox="1">
            <a:spLocks noChangeArrowheads="1"/>
          </p:cNvSpPr>
          <p:nvPr/>
        </p:nvSpPr>
        <p:spPr bwMode="auto">
          <a:xfrm>
            <a:off x="5683250" y="1876425"/>
            <a:ext cx="3286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T</a:t>
            </a:r>
            <a:r>
              <a:rPr lang="en-US" altLang="zh-CN" sz="700">
                <a:solidFill>
                  <a:srgbClr val="000000"/>
                </a:solidFill>
                <a:latin typeface="Times New Roman" panose="02020603050405020304" pitchFamily="18" charset="0"/>
                <a:cs typeface="Times New Roman" panose="02020603050405020304" pitchFamily="18" charset="0"/>
              </a:rPr>
              <a:t>5</a:t>
            </a:r>
            <a:endParaRPr lang="zh-CN" altLang="en-US" sz="700">
              <a:solidFill>
                <a:srgbClr val="000000"/>
              </a:solidFill>
              <a:latin typeface="Times New Roman" panose="02020603050405020304" pitchFamily="18" charset="0"/>
              <a:cs typeface="Times New Roman" panose="02020603050405020304" pitchFamily="18" charset="0"/>
            </a:endParaRPr>
          </a:p>
        </p:txBody>
      </p:sp>
      <p:cxnSp>
        <p:nvCxnSpPr>
          <p:cNvPr id="99370" name="直接箭头连接符 78"/>
          <p:cNvCxnSpPr>
            <a:cxnSpLocks noChangeShapeType="1"/>
            <a:stCxn id="81" idx="2"/>
            <a:endCxn id="62" idx="3"/>
          </p:cNvCxnSpPr>
          <p:nvPr/>
        </p:nvCxnSpPr>
        <p:spPr bwMode="auto">
          <a:xfrm flipH="1">
            <a:off x="4959350" y="3302000"/>
            <a:ext cx="773113" cy="1588"/>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80" name="圆角矩形 79"/>
          <p:cNvSpPr/>
          <p:nvPr/>
        </p:nvSpPr>
        <p:spPr>
          <a:xfrm>
            <a:off x="6883400" y="3025775"/>
            <a:ext cx="46038" cy="552450"/>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sp>
        <p:nvSpPr>
          <p:cNvPr id="81" name="椭圆 80"/>
          <p:cNvSpPr/>
          <p:nvPr/>
        </p:nvSpPr>
        <p:spPr>
          <a:xfrm>
            <a:off x="5732463" y="3122613"/>
            <a:ext cx="358775" cy="358775"/>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cxnSp>
        <p:nvCxnSpPr>
          <p:cNvPr id="99373" name="直接箭头连接符 81"/>
          <p:cNvCxnSpPr>
            <a:cxnSpLocks noChangeShapeType="1"/>
            <a:stCxn id="80" idx="1"/>
            <a:endCxn id="81" idx="6"/>
          </p:cNvCxnSpPr>
          <p:nvPr/>
        </p:nvCxnSpPr>
        <p:spPr bwMode="auto">
          <a:xfrm flipH="1">
            <a:off x="6091238" y="3302000"/>
            <a:ext cx="792162"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99374" name="TextBox 82"/>
          <p:cNvSpPr txBox="1">
            <a:spLocks noChangeArrowheads="1"/>
          </p:cNvSpPr>
          <p:nvPr/>
        </p:nvSpPr>
        <p:spPr bwMode="auto">
          <a:xfrm>
            <a:off x="2362200" y="4327525"/>
            <a:ext cx="3143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7</a:t>
            </a:r>
            <a:endParaRPr lang="zh-CN" altLang="en-US" sz="700">
              <a:solidFill>
                <a:srgbClr val="000000"/>
              </a:solidFill>
              <a:latin typeface="Times New Roman" panose="02020603050405020304" pitchFamily="18" charset="0"/>
              <a:cs typeface="Times New Roman" panose="02020603050405020304" pitchFamily="18" charset="0"/>
            </a:endParaRPr>
          </a:p>
        </p:txBody>
      </p:sp>
      <p:sp>
        <p:nvSpPr>
          <p:cNvPr id="84" name="圆角矩形 83"/>
          <p:cNvSpPr/>
          <p:nvPr/>
        </p:nvSpPr>
        <p:spPr>
          <a:xfrm>
            <a:off x="6156325" y="2209800"/>
            <a:ext cx="46038" cy="554038"/>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sp>
        <p:nvSpPr>
          <p:cNvPr id="85" name="椭圆 84"/>
          <p:cNvSpPr/>
          <p:nvPr/>
        </p:nvSpPr>
        <p:spPr>
          <a:xfrm>
            <a:off x="6731000" y="2306638"/>
            <a:ext cx="360363" cy="360362"/>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cxnSp>
        <p:nvCxnSpPr>
          <p:cNvPr id="99377" name="直接箭头连接符 85"/>
          <p:cNvCxnSpPr>
            <a:cxnSpLocks noChangeShapeType="1"/>
            <a:stCxn id="85" idx="2"/>
            <a:endCxn id="84" idx="3"/>
          </p:cNvCxnSpPr>
          <p:nvPr/>
        </p:nvCxnSpPr>
        <p:spPr bwMode="auto">
          <a:xfrm flipH="1" flipV="1">
            <a:off x="6202363" y="2487613"/>
            <a:ext cx="528637"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99378" name="TextBox 86"/>
          <p:cNvSpPr txBox="1">
            <a:spLocks noChangeArrowheads="1"/>
          </p:cNvSpPr>
          <p:nvPr/>
        </p:nvSpPr>
        <p:spPr bwMode="auto">
          <a:xfrm>
            <a:off x="6156325" y="2528888"/>
            <a:ext cx="3286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T</a:t>
            </a:r>
            <a:r>
              <a:rPr lang="en-US" altLang="zh-CN" sz="700">
                <a:solidFill>
                  <a:srgbClr val="000000"/>
                </a:solidFill>
                <a:latin typeface="Times New Roman" panose="02020603050405020304" pitchFamily="18" charset="0"/>
                <a:cs typeface="Times New Roman" panose="02020603050405020304" pitchFamily="18" charset="0"/>
              </a:rPr>
              <a:t>8</a:t>
            </a:r>
            <a:endParaRPr lang="zh-CN" altLang="en-US" sz="700">
              <a:solidFill>
                <a:srgbClr val="000000"/>
              </a:solidFill>
              <a:latin typeface="Times New Roman" panose="02020603050405020304" pitchFamily="18" charset="0"/>
              <a:cs typeface="Times New Roman" panose="02020603050405020304" pitchFamily="18" charset="0"/>
            </a:endParaRPr>
          </a:p>
        </p:txBody>
      </p:sp>
      <p:sp>
        <p:nvSpPr>
          <p:cNvPr id="99379" name="TextBox 87"/>
          <p:cNvSpPr txBox="1">
            <a:spLocks noChangeArrowheads="1"/>
          </p:cNvSpPr>
          <p:nvPr/>
        </p:nvSpPr>
        <p:spPr bwMode="auto">
          <a:xfrm>
            <a:off x="4675188" y="4327525"/>
            <a:ext cx="3143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8</a:t>
            </a:r>
            <a:endParaRPr lang="zh-CN" altLang="en-US" sz="700">
              <a:solidFill>
                <a:srgbClr val="000000"/>
              </a:solidFill>
              <a:latin typeface="Times New Roman" panose="02020603050405020304" pitchFamily="18" charset="0"/>
              <a:cs typeface="Times New Roman" panose="02020603050405020304" pitchFamily="18" charset="0"/>
            </a:endParaRPr>
          </a:p>
        </p:txBody>
      </p:sp>
      <p:cxnSp>
        <p:nvCxnSpPr>
          <p:cNvPr id="99380" name="直接箭头连接符 88"/>
          <p:cNvCxnSpPr>
            <a:cxnSpLocks noChangeShapeType="1"/>
            <a:stCxn id="84" idx="1"/>
            <a:endCxn id="140" idx="6"/>
          </p:cNvCxnSpPr>
          <p:nvPr/>
        </p:nvCxnSpPr>
        <p:spPr bwMode="auto">
          <a:xfrm flipH="1" flipV="1">
            <a:off x="5651500" y="2487613"/>
            <a:ext cx="504825"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90" name="圆角矩形 89"/>
          <p:cNvSpPr/>
          <p:nvPr/>
        </p:nvSpPr>
        <p:spPr>
          <a:xfrm>
            <a:off x="6254750" y="4049713"/>
            <a:ext cx="46038" cy="554037"/>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cxnSp>
        <p:nvCxnSpPr>
          <p:cNvPr id="99382" name="直接箭头连接符 90"/>
          <p:cNvCxnSpPr>
            <a:cxnSpLocks noChangeShapeType="1"/>
            <a:stCxn id="90" idx="1"/>
            <a:endCxn id="139" idx="6"/>
          </p:cNvCxnSpPr>
          <p:nvPr/>
        </p:nvCxnSpPr>
        <p:spPr bwMode="auto">
          <a:xfrm flipH="1">
            <a:off x="5724525" y="4327525"/>
            <a:ext cx="530225"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92" name="椭圆 91"/>
          <p:cNvSpPr/>
          <p:nvPr/>
        </p:nvSpPr>
        <p:spPr>
          <a:xfrm>
            <a:off x="6731000" y="4146550"/>
            <a:ext cx="360363" cy="360363"/>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cxnSp>
        <p:nvCxnSpPr>
          <p:cNvPr id="99384" name="直接箭头连接符 92"/>
          <p:cNvCxnSpPr>
            <a:cxnSpLocks noChangeShapeType="1"/>
            <a:stCxn id="92" idx="2"/>
            <a:endCxn id="90" idx="3"/>
          </p:cNvCxnSpPr>
          <p:nvPr/>
        </p:nvCxnSpPr>
        <p:spPr bwMode="auto">
          <a:xfrm flipH="1" flipV="1">
            <a:off x="6300788" y="4327525"/>
            <a:ext cx="430212"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cxnSp>
        <p:nvCxnSpPr>
          <p:cNvPr id="99385" name="直接箭头连接符 93"/>
          <p:cNvCxnSpPr>
            <a:cxnSpLocks noChangeShapeType="1"/>
            <a:stCxn id="80" idx="2"/>
            <a:endCxn id="92" idx="0"/>
          </p:cNvCxnSpPr>
          <p:nvPr/>
        </p:nvCxnSpPr>
        <p:spPr bwMode="auto">
          <a:xfrm>
            <a:off x="6907213" y="3578225"/>
            <a:ext cx="4762" cy="568325"/>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99386" name="TextBox 94"/>
          <p:cNvSpPr txBox="1">
            <a:spLocks noChangeArrowheads="1"/>
          </p:cNvSpPr>
          <p:nvPr/>
        </p:nvSpPr>
        <p:spPr bwMode="auto">
          <a:xfrm>
            <a:off x="6300788" y="4368800"/>
            <a:ext cx="3286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T</a:t>
            </a:r>
            <a:r>
              <a:rPr lang="en-US" altLang="zh-CN" sz="700">
                <a:solidFill>
                  <a:srgbClr val="000000"/>
                </a:solidFill>
                <a:latin typeface="Times New Roman" panose="02020603050405020304" pitchFamily="18" charset="0"/>
                <a:cs typeface="Times New Roman" panose="02020603050405020304" pitchFamily="18" charset="0"/>
              </a:rPr>
              <a:t>9</a:t>
            </a:r>
            <a:endParaRPr lang="zh-CN" altLang="en-US" sz="700">
              <a:solidFill>
                <a:srgbClr val="000000"/>
              </a:solidFill>
              <a:latin typeface="Times New Roman" panose="02020603050405020304" pitchFamily="18" charset="0"/>
              <a:cs typeface="Times New Roman" panose="02020603050405020304" pitchFamily="18" charset="0"/>
            </a:endParaRPr>
          </a:p>
        </p:txBody>
      </p:sp>
      <p:sp>
        <p:nvSpPr>
          <p:cNvPr id="99387" name="TextBox 95"/>
          <p:cNvSpPr txBox="1">
            <a:spLocks noChangeArrowheads="1"/>
          </p:cNvSpPr>
          <p:nvPr/>
        </p:nvSpPr>
        <p:spPr bwMode="auto">
          <a:xfrm>
            <a:off x="6091238" y="3278188"/>
            <a:ext cx="3159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9</a:t>
            </a:r>
            <a:endParaRPr lang="zh-CN" altLang="en-US" sz="700">
              <a:solidFill>
                <a:srgbClr val="000000"/>
              </a:solidFill>
              <a:latin typeface="Times New Roman" panose="02020603050405020304" pitchFamily="18" charset="0"/>
              <a:cs typeface="Times New Roman" panose="02020603050405020304" pitchFamily="18" charset="0"/>
            </a:endParaRPr>
          </a:p>
        </p:txBody>
      </p:sp>
      <p:cxnSp>
        <p:nvCxnSpPr>
          <p:cNvPr id="99388" name="直接箭头连接符 96"/>
          <p:cNvCxnSpPr>
            <a:cxnSpLocks noChangeShapeType="1"/>
            <a:stCxn id="80" idx="0"/>
            <a:endCxn id="85" idx="4"/>
          </p:cNvCxnSpPr>
          <p:nvPr/>
        </p:nvCxnSpPr>
        <p:spPr bwMode="auto">
          <a:xfrm flipV="1">
            <a:off x="6907213" y="2667000"/>
            <a:ext cx="4762" cy="358775"/>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99389" name="TextBox 97"/>
          <p:cNvSpPr txBox="1">
            <a:spLocks noChangeArrowheads="1"/>
          </p:cNvSpPr>
          <p:nvPr/>
        </p:nvSpPr>
        <p:spPr bwMode="auto">
          <a:xfrm>
            <a:off x="6978650" y="3278188"/>
            <a:ext cx="330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T</a:t>
            </a:r>
            <a:r>
              <a:rPr lang="en-US" altLang="zh-CN" sz="700">
                <a:solidFill>
                  <a:srgbClr val="000000"/>
                </a:solidFill>
                <a:latin typeface="Times New Roman" panose="02020603050405020304" pitchFamily="18" charset="0"/>
                <a:cs typeface="Times New Roman" panose="02020603050405020304" pitchFamily="18" charset="0"/>
              </a:rPr>
              <a:t>7</a:t>
            </a:r>
            <a:endParaRPr lang="zh-CN" altLang="en-US" sz="700">
              <a:solidFill>
                <a:srgbClr val="000000"/>
              </a:solidFill>
              <a:latin typeface="Times New Roman" panose="02020603050405020304" pitchFamily="18" charset="0"/>
              <a:cs typeface="Times New Roman" panose="02020603050405020304" pitchFamily="18" charset="0"/>
            </a:endParaRPr>
          </a:p>
        </p:txBody>
      </p:sp>
      <p:cxnSp>
        <p:nvCxnSpPr>
          <p:cNvPr id="99390" name="直接箭头连接符 98"/>
          <p:cNvCxnSpPr>
            <a:cxnSpLocks noChangeShapeType="1"/>
            <a:stCxn id="101" idx="2"/>
          </p:cNvCxnSpPr>
          <p:nvPr/>
        </p:nvCxnSpPr>
        <p:spPr bwMode="auto">
          <a:xfrm flipH="1">
            <a:off x="6929438" y="3303588"/>
            <a:ext cx="595312"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100" name="圆角矩形 99"/>
          <p:cNvSpPr/>
          <p:nvPr/>
        </p:nvSpPr>
        <p:spPr>
          <a:xfrm>
            <a:off x="8442325" y="3027363"/>
            <a:ext cx="44450" cy="552450"/>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sp>
        <p:nvSpPr>
          <p:cNvPr id="101" name="椭圆 100"/>
          <p:cNvSpPr/>
          <p:nvPr/>
        </p:nvSpPr>
        <p:spPr>
          <a:xfrm>
            <a:off x="7524750" y="3124200"/>
            <a:ext cx="360363" cy="358775"/>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cxnSp>
        <p:nvCxnSpPr>
          <p:cNvPr id="99393" name="直接箭头连接符 101"/>
          <p:cNvCxnSpPr>
            <a:cxnSpLocks noChangeShapeType="1"/>
            <a:stCxn id="100" idx="1"/>
            <a:endCxn id="101" idx="6"/>
          </p:cNvCxnSpPr>
          <p:nvPr/>
        </p:nvCxnSpPr>
        <p:spPr bwMode="auto">
          <a:xfrm flipH="1">
            <a:off x="7885113" y="3303588"/>
            <a:ext cx="557212"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99394" name="TextBox 102"/>
          <p:cNvSpPr txBox="1">
            <a:spLocks noChangeArrowheads="1"/>
          </p:cNvSpPr>
          <p:nvPr/>
        </p:nvSpPr>
        <p:spPr bwMode="auto">
          <a:xfrm>
            <a:off x="8513763" y="3351213"/>
            <a:ext cx="379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T</a:t>
            </a:r>
            <a:r>
              <a:rPr lang="en-US" altLang="zh-CN" sz="700">
                <a:solidFill>
                  <a:srgbClr val="000000"/>
                </a:solidFill>
                <a:latin typeface="Times New Roman" panose="02020603050405020304" pitchFamily="18" charset="0"/>
                <a:cs typeface="Times New Roman" panose="02020603050405020304" pitchFamily="18" charset="0"/>
              </a:rPr>
              <a:t>10</a:t>
            </a:r>
            <a:endParaRPr lang="zh-CN" altLang="en-US" sz="700">
              <a:solidFill>
                <a:srgbClr val="000000"/>
              </a:solidFill>
              <a:latin typeface="Times New Roman" panose="02020603050405020304" pitchFamily="18" charset="0"/>
              <a:cs typeface="Times New Roman" panose="02020603050405020304" pitchFamily="18" charset="0"/>
            </a:endParaRPr>
          </a:p>
        </p:txBody>
      </p:sp>
      <p:sp>
        <p:nvSpPr>
          <p:cNvPr id="99395" name="TextBox 103"/>
          <p:cNvSpPr txBox="1">
            <a:spLocks noChangeArrowheads="1"/>
          </p:cNvSpPr>
          <p:nvPr/>
        </p:nvSpPr>
        <p:spPr bwMode="auto">
          <a:xfrm>
            <a:off x="5680075" y="4335463"/>
            <a:ext cx="36036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10</a:t>
            </a:r>
            <a:endParaRPr lang="zh-CN" altLang="en-US" sz="700">
              <a:solidFill>
                <a:srgbClr val="000000"/>
              </a:solidFill>
              <a:latin typeface="Times New Roman" panose="02020603050405020304" pitchFamily="18" charset="0"/>
              <a:cs typeface="Times New Roman" panose="02020603050405020304" pitchFamily="18" charset="0"/>
            </a:endParaRPr>
          </a:p>
        </p:txBody>
      </p:sp>
      <p:cxnSp>
        <p:nvCxnSpPr>
          <p:cNvPr id="99396" name="直接箭头连接符 104"/>
          <p:cNvCxnSpPr>
            <a:cxnSpLocks noChangeShapeType="1"/>
            <a:endCxn id="122" idx="3"/>
          </p:cNvCxnSpPr>
          <p:nvPr/>
        </p:nvCxnSpPr>
        <p:spPr bwMode="auto">
          <a:xfrm flipH="1">
            <a:off x="2220913" y="5426075"/>
            <a:ext cx="628650"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cxnSp>
        <p:nvCxnSpPr>
          <p:cNvPr id="99397" name="直接箭头连接符 194"/>
          <p:cNvCxnSpPr>
            <a:cxnSpLocks noChangeShapeType="1"/>
            <a:stCxn id="100" idx="0"/>
            <a:endCxn id="144" idx="6"/>
          </p:cNvCxnSpPr>
          <p:nvPr/>
        </p:nvCxnSpPr>
        <p:spPr bwMode="auto">
          <a:xfrm rot="16200000" flipV="1">
            <a:off x="7215187" y="1778001"/>
            <a:ext cx="1198563" cy="1300162"/>
          </a:xfrm>
          <a:prstGeom prst="bentConnector2">
            <a:avLst/>
          </a:prstGeom>
          <a:noFill/>
          <a:ln w="9525" algn="ctr">
            <a:solidFill>
              <a:srgbClr val="000000"/>
            </a:solidFill>
            <a:miter lim="800000"/>
            <a:headEnd type="triangle" w="med" len="lg"/>
            <a:tailEnd type="none" w="med" len="lg"/>
          </a:ln>
          <a:extLst>
            <a:ext uri="{909E8E84-426E-40DD-AFC4-6F175D3DCCD1}">
              <a14:hiddenFill xmlns:a14="http://schemas.microsoft.com/office/drawing/2010/main">
                <a:noFill/>
              </a14:hiddenFill>
            </a:ext>
          </a:extLst>
        </p:spPr>
      </p:cxnSp>
      <p:cxnSp>
        <p:nvCxnSpPr>
          <p:cNvPr id="99398" name="直接箭头连接符 134"/>
          <p:cNvCxnSpPr>
            <a:cxnSpLocks noChangeShapeType="1"/>
            <a:stCxn id="100" idx="2"/>
            <a:endCxn id="122" idx="0"/>
          </p:cNvCxnSpPr>
          <p:nvPr/>
        </p:nvCxnSpPr>
        <p:spPr bwMode="auto">
          <a:xfrm rot="5400000">
            <a:off x="4546600" y="1231901"/>
            <a:ext cx="1570037" cy="6265862"/>
          </a:xfrm>
          <a:prstGeom prst="bentConnector3">
            <a:avLst>
              <a:gd name="adj1" fmla="val 82519"/>
            </a:avLst>
          </a:prstGeom>
          <a:noFill/>
          <a:ln w="6350" algn="ctr">
            <a:solidFill>
              <a:srgbClr val="000000"/>
            </a:solidFill>
            <a:prstDash val="dash"/>
            <a:miter lim="800000"/>
            <a:headEnd type="none" w="med" len="lg"/>
            <a:tailEnd type="none" w="med" len="lg"/>
          </a:ln>
          <a:extLst>
            <a:ext uri="{909E8E84-426E-40DD-AFC4-6F175D3DCCD1}">
              <a14:hiddenFill xmlns:a14="http://schemas.microsoft.com/office/drawing/2010/main">
                <a:noFill/>
              </a14:hiddenFill>
            </a:ext>
          </a:extLst>
        </p:spPr>
      </p:cxnSp>
      <p:sp>
        <p:nvSpPr>
          <p:cNvPr id="99399" name="TextBox 107"/>
          <p:cNvSpPr txBox="1">
            <a:spLocks noChangeArrowheads="1"/>
          </p:cNvSpPr>
          <p:nvPr/>
        </p:nvSpPr>
        <p:spPr bwMode="auto">
          <a:xfrm>
            <a:off x="7019925" y="2486025"/>
            <a:ext cx="3603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13</a:t>
            </a:r>
            <a:endParaRPr lang="zh-CN" altLang="en-US" sz="700">
              <a:solidFill>
                <a:srgbClr val="000000"/>
              </a:solidFill>
              <a:latin typeface="Times New Roman" panose="02020603050405020304" pitchFamily="18" charset="0"/>
              <a:cs typeface="Times New Roman" panose="02020603050405020304" pitchFamily="18" charset="0"/>
            </a:endParaRPr>
          </a:p>
        </p:txBody>
      </p:sp>
      <p:sp>
        <p:nvSpPr>
          <p:cNvPr id="109" name="圆角矩形 108"/>
          <p:cNvSpPr/>
          <p:nvPr/>
        </p:nvSpPr>
        <p:spPr>
          <a:xfrm>
            <a:off x="4002088" y="5149850"/>
            <a:ext cx="44450" cy="552450"/>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sp>
        <p:nvSpPr>
          <p:cNvPr id="110" name="椭圆 109"/>
          <p:cNvSpPr/>
          <p:nvPr/>
        </p:nvSpPr>
        <p:spPr>
          <a:xfrm>
            <a:off x="2849563" y="5246688"/>
            <a:ext cx="360362" cy="360362"/>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cxnSp>
        <p:nvCxnSpPr>
          <p:cNvPr id="99402" name="直接箭头连接符 110"/>
          <p:cNvCxnSpPr>
            <a:cxnSpLocks noChangeShapeType="1"/>
            <a:stCxn id="109" idx="1"/>
            <a:endCxn id="110" idx="6"/>
          </p:cNvCxnSpPr>
          <p:nvPr/>
        </p:nvCxnSpPr>
        <p:spPr bwMode="auto">
          <a:xfrm flipH="1">
            <a:off x="3209925" y="5426075"/>
            <a:ext cx="792163"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99403" name="TextBox 111"/>
          <p:cNvSpPr txBox="1">
            <a:spLocks noChangeArrowheads="1"/>
          </p:cNvSpPr>
          <p:nvPr/>
        </p:nvSpPr>
        <p:spPr bwMode="auto">
          <a:xfrm>
            <a:off x="7123113" y="4303713"/>
            <a:ext cx="36036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11</a:t>
            </a:r>
            <a:endParaRPr lang="zh-CN" altLang="en-US" sz="700">
              <a:solidFill>
                <a:srgbClr val="000000"/>
              </a:solidFill>
              <a:latin typeface="Times New Roman" panose="02020603050405020304" pitchFamily="18" charset="0"/>
              <a:cs typeface="Times New Roman" panose="02020603050405020304" pitchFamily="18" charset="0"/>
            </a:endParaRPr>
          </a:p>
        </p:txBody>
      </p:sp>
      <p:sp>
        <p:nvSpPr>
          <p:cNvPr id="99404" name="TextBox 112"/>
          <p:cNvSpPr txBox="1">
            <a:spLocks noChangeArrowheads="1"/>
          </p:cNvSpPr>
          <p:nvPr/>
        </p:nvSpPr>
        <p:spPr bwMode="auto">
          <a:xfrm>
            <a:off x="4065588" y="5464175"/>
            <a:ext cx="379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T</a:t>
            </a:r>
            <a:r>
              <a:rPr lang="en-US" altLang="zh-CN" sz="700">
                <a:solidFill>
                  <a:srgbClr val="000000"/>
                </a:solidFill>
                <a:latin typeface="Times New Roman" panose="02020603050405020304" pitchFamily="18" charset="0"/>
                <a:cs typeface="Times New Roman" panose="02020603050405020304" pitchFamily="18" charset="0"/>
              </a:rPr>
              <a:t>11</a:t>
            </a:r>
            <a:endParaRPr lang="zh-CN" altLang="en-US" sz="700">
              <a:solidFill>
                <a:srgbClr val="000000"/>
              </a:solidFill>
              <a:latin typeface="Times New Roman" panose="02020603050405020304" pitchFamily="18" charset="0"/>
              <a:cs typeface="Times New Roman" panose="02020603050405020304" pitchFamily="18" charset="0"/>
            </a:endParaRPr>
          </a:p>
        </p:txBody>
      </p:sp>
      <p:cxnSp>
        <p:nvCxnSpPr>
          <p:cNvPr id="99405" name="直接箭头连接符 113"/>
          <p:cNvCxnSpPr>
            <a:cxnSpLocks noChangeShapeType="1"/>
            <a:stCxn id="116" idx="2"/>
            <a:endCxn id="109" idx="3"/>
          </p:cNvCxnSpPr>
          <p:nvPr/>
        </p:nvCxnSpPr>
        <p:spPr bwMode="auto">
          <a:xfrm flipH="1" flipV="1">
            <a:off x="4046538" y="5426075"/>
            <a:ext cx="669925" cy="1588"/>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115" name="圆角矩形 114"/>
          <p:cNvSpPr/>
          <p:nvPr/>
        </p:nvSpPr>
        <p:spPr>
          <a:xfrm>
            <a:off x="5721350" y="5151438"/>
            <a:ext cx="46038" cy="552450"/>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sp>
        <p:nvSpPr>
          <p:cNvPr id="116" name="椭圆 115"/>
          <p:cNvSpPr/>
          <p:nvPr/>
        </p:nvSpPr>
        <p:spPr>
          <a:xfrm>
            <a:off x="4716463" y="5248275"/>
            <a:ext cx="360362" cy="358775"/>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cxnSp>
        <p:nvCxnSpPr>
          <p:cNvPr id="99408" name="直接箭头连接符 116"/>
          <p:cNvCxnSpPr>
            <a:cxnSpLocks noChangeShapeType="1"/>
            <a:stCxn id="115" idx="1"/>
            <a:endCxn id="116" idx="6"/>
          </p:cNvCxnSpPr>
          <p:nvPr/>
        </p:nvCxnSpPr>
        <p:spPr bwMode="auto">
          <a:xfrm flipH="1">
            <a:off x="5076825" y="5427663"/>
            <a:ext cx="644525"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99409" name="TextBox 117"/>
          <p:cNvSpPr txBox="1">
            <a:spLocks noChangeArrowheads="1"/>
          </p:cNvSpPr>
          <p:nvPr/>
        </p:nvSpPr>
        <p:spPr bwMode="auto">
          <a:xfrm>
            <a:off x="5794375" y="5475288"/>
            <a:ext cx="3778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T</a:t>
            </a:r>
            <a:r>
              <a:rPr lang="en-US" altLang="zh-CN" sz="700">
                <a:solidFill>
                  <a:srgbClr val="000000"/>
                </a:solidFill>
                <a:latin typeface="Times New Roman" panose="02020603050405020304" pitchFamily="18" charset="0"/>
                <a:cs typeface="Times New Roman" panose="02020603050405020304" pitchFamily="18" charset="0"/>
              </a:rPr>
              <a:t>12</a:t>
            </a:r>
            <a:endParaRPr lang="zh-CN" altLang="en-US" sz="700">
              <a:solidFill>
                <a:srgbClr val="000000"/>
              </a:solidFill>
              <a:latin typeface="Times New Roman" panose="02020603050405020304" pitchFamily="18" charset="0"/>
              <a:cs typeface="Times New Roman" panose="02020603050405020304" pitchFamily="18" charset="0"/>
            </a:endParaRPr>
          </a:p>
        </p:txBody>
      </p:sp>
      <p:sp>
        <p:nvSpPr>
          <p:cNvPr id="99410" name="TextBox 118"/>
          <p:cNvSpPr txBox="1">
            <a:spLocks noChangeArrowheads="1"/>
          </p:cNvSpPr>
          <p:nvPr/>
        </p:nvSpPr>
        <p:spPr bwMode="auto">
          <a:xfrm>
            <a:off x="5580063" y="2527300"/>
            <a:ext cx="3587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12</a:t>
            </a:r>
            <a:endParaRPr lang="zh-CN" altLang="en-US" sz="700">
              <a:solidFill>
                <a:srgbClr val="000000"/>
              </a:solidFill>
              <a:latin typeface="Times New Roman" panose="02020603050405020304" pitchFamily="18" charset="0"/>
              <a:cs typeface="Times New Roman" panose="02020603050405020304" pitchFamily="18" charset="0"/>
            </a:endParaRPr>
          </a:p>
        </p:txBody>
      </p:sp>
      <p:cxnSp>
        <p:nvCxnSpPr>
          <p:cNvPr id="99411" name="直接箭头连接符 119"/>
          <p:cNvCxnSpPr>
            <a:cxnSpLocks noChangeShapeType="1"/>
            <a:stCxn id="121" idx="2"/>
            <a:endCxn id="115" idx="3"/>
          </p:cNvCxnSpPr>
          <p:nvPr/>
        </p:nvCxnSpPr>
        <p:spPr bwMode="auto">
          <a:xfrm flipH="1">
            <a:off x="5767388" y="5427663"/>
            <a:ext cx="676275"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121" name="椭圆 120"/>
          <p:cNvSpPr/>
          <p:nvPr/>
        </p:nvSpPr>
        <p:spPr>
          <a:xfrm>
            <a:off x="6443663" y="5248275"/>
            <a:ext cx="360362" cy="358775"/>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sp>
        <p:nvSpPr>
          <p:cNvPr id="122" name="圆角矩形 121"/>
          <p:cNvSpPr/>
          <p:nvPr/>
        </p:nvSpPr>
        <p:spPr>
          <a:xfrm>
            <a:off x="2174875" y="5149850"/>
            <a:ext cx="46038" cy="552450"/>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sp>
        <p:nvSpPr>
          <p:cNvPr id="99414" name="TextBox 122"/>
          <p:cNvSpPr txBox="1">
            <a:spLocks noChangeArrowheads="1"/>
          </p:cNvSpPr>
          <p:nvPr/>
        </p:nvSpPr>
        <p:spPr bwMode="auto">
          <a:xfrm>
            <a:off x="2233613" y="5461000"/>
            <a:ext cx="3778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T</a:t>
            </a:r>
            <a:r>
              <a:rPr lang="en-US" altLang="zh-CN" sz="700">
                <a:solidFill>
                  <a:srgbClr val="000000"/>
                </a:solidFill>
                <a:latin typeface="Times New Roman" panose="02020603050405020304" pitchFamily="18" charset="0"/>
                <a:cs typeface="Times New Roman" panose="02020603050405020304" pitchFamily="18" charset="0"/>
              </a:rPr>
              <a:t>10</a:t>
            </a:r>
            <a:endParaRPr lang="zh-CN" altLang="en-US" sz="700">
              <a:solidFill>
                <a:srgbClr val="000000"/>
              </a:solidFill>
              <a:latin typeface="Times New Roman" panose="02020603050405020304" pitchFamily="18" charset="0"/>
              <a:cs typeface="Times New Roman" panose="02020603050405020304" pitchFamily="18" charset="0"/>
            </a:endParaRPr>
          </a:p>
        </p:txBody>
      </p:sp>
      <p:sp>
        <p:nvSpPr>
          <p:cNvPr id="124" name="椭圆 123"/>
          <p:cNvSpPr/>
          <p:nvPr/>
        </p:nvSpPr>
        <p:spPr>
          <a:xfrm>
            <a:off x="3844925" y="6132513"/>
            <a:ext cx="358775" cy="360362"/>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cxnSp>
        <p:nvCxnSpPr>
          <p:cNvPr id="99416" name="直接箭头连接符 124"/>
          <p:cNvCxnSpPr>
            <a:cxnSpLocks noChangeShapeType="1"/>
            <a:stCxn id="124" idx="0"/>
            <a:endCxn id="109" idx="2"/>
          </p:cNvCxnSpPr>
          <p:nvPr/>
        </p:nvCxnSpPr>
        <p:spPr bwMode="auto">
          <a:xfrm flipV="1">
            <a:off x="4024313" y="5702300"/>
            <a:ext cx="0" cy="430213"/>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99417" name="TextBox 125"/>
          <p:cNvSpPr txBox="1">
            <a:spLocks noChangeArrowheads="1"/>
          </p:cNvSpPr>
          <p:nvPr/>
        </p:nvSpPr>
        <p:spPr bwMode="auto">
          <a:xfrm>
            <a:off x="4187825" y="6313488"/>
            <a:ext cx="3603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16</a:t>
            </a:r>
            <a:endParaRPr lang="zh-CN" altLang="en-US" sz="700">
              <a:solidFill>
                <a:srgbClr val="000000"/>
              </a:solidFill>
              <a:latin typeface="Times New Roman" panose="02020603050405020304" pitchFamily="18" charset="0"/>
              <a:cs typeface="Times New Roman" panose="02020603050405020304" pitchFamily="18" charset="0"/>
            </a:endParaRPr>
          </a:p>
        </p:txBody>
      </p:sp>
      <p:sp>
        <p:nvSpPr>
          <p:cNvPr id="127" name="椭圆 126"/>
          <p:cNvSpPr/>
          <p:nvPr/>
        </p:nvSpPr>
        <p:spPr>
          <a:xfrm>
            <a:off x="5564188" y="6132513"/>
            <a:ext cx="360362" cy="360362"/>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cxnSp>
        <p:nvCxnSpPr>
          <p:cNvPr id="99419" name="直接箭头连接符 127"/>
          <p:cNvCxnSpPr>
            <a:cxnSpLocks noChangeShapeType="1"/>
            <a:stCxn id="127" idx="0"/>
            <a:endCxn id="115" idx="2"/>
          </p:cNvCxnSpPr>
          <p:nvPr/>
        </p:nvCxnSpPr>
        <p:spPr bwMode="auto">
          <a:xfrm flipV="1">
            <a:off x="5745163" y="5703888"/>
            <a:ext cx="0" cy="428625"/>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99420" name="TextBox 128"/>
          <p:cNvSpPr txBox="1">
            <a:spLocks noChangeArrowheads="1"/>
          </p:cNvSpPr>
          <p:nvPr/>
        </p:nvSpPr>
        <p:spPr bwMode="auto">
          <a:xfrm>
            <a:off x="6804025" y="5427663"/>
            <a:ext cx="36036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18</a:t>
            </a:r>
            <a:endParaRPr lang="zh-CN" altLang="en-US" sz="700">
              <a:solidFill>
                <a:srgbClr val="000000"/>
              </a:solidFill>
              <a:latin typeface="Times New Roman" panose="02020603050405020304" pitchFamily="18" charset="0"/>
              <a:cs typeface="Times New Roman" panose="02020603050405020304" pitchFamily="18" charset="0"/>
            </a:endParaRPr>
          </a:p>
        </p:txBody>
      </p:sp>
      <p:sp>
        <p:nvSpPr>
          <p:cNvPr id="130" name="圆角矩形 129"/>
          <p:cNvSpPr/>
          <p:nvPr/>
        </p:nvSpPr>
        <p:spPr>
          <a:xfrm>
            <a:off x="4895850" y="6035675"/>
            <a:ext cx="46038" cy="554038"/>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cxnSp>
        <p:nvCxnSpPr>
          <p:cNvPr id="99422" name="直接箭头连接符 130"/>
          <p:cNvCxnSpPr>
            <a:cxnSpLocks noChangeShapeType="1"/>
            <a:stCxn id="130" idx="1"/>
            <a:endCxn id="124" idx="6"/>
          </p:cNvCxnSpPr>
          <p:nvPr/>
        </p:nvCxnSpPr>
        <p:spPr bwMode="auto">
          <a:xfrm flipH="1">
            <a:off x="4203700" y="6313488"/>
            <a:ext cx="692150"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cxnSp>
        <p:nvCxnSpPr>
          <p:cNvPr id="99423" name="直接箭头连接符 131"/>
          <p:cNvCxnSpPr>
            <a:cxnSpLocks noChangeShapeType="1"/>
            <a:endCxn id="130" idx="3"/>
          </p:cNvCxnSpPr>
          <p:nvPr/>
        </p:nvCxnSpPr>
        <p:spPr bwMode="auto">
          <a:xfrm flipH="1">
            <a:off x="4941888" y="6313488"/>
            <a:ext cx="622300" cy="0"/>
          </a:xfrm>
          <a:prstGeom prst="straightConnector1">
            <a:avLst/>
          </a:prstGeom>
          <a:noFill/>
          <a:ln w="9525" algn="ctr">
            <a:solidFill>
              <a:srgbClr val="000000"/>
            </a:solidFill>
            <a:round/>
            <a:headEnd type="none" w="med" len="lg"/>
            <a:tailEnd type="triangle" w="med" len="lg"/>
          </a:ln>
          <a:extLst>
            <a:ext uri="{909E8E84-426E-40DD-AFC4-6F175D3DCCD1}">
              <a14:hiddenFill xmlns:a14="http://schemas.microsoft.com/office/drawing/2010/main">
                <a:noFill/>
              </a14:hiddenFill>
            </a:ext>
          </a:extLst>
        </p:spPr>
      </p:cxnSp>
      <p:sp>
        <p:nvSpPr>
          <p:cNvPr id="99424" name="TextBox 132"/>
          <p:cNvSpPr txBox="1">
            <a:spLocks noChangeArrowheads="1"/>
          </p:cNvSpPr>
          <p:nvPr/>
        </p:nvSpPr>
        <p:spPr bwMode="auto">
          <a:xfrm>
            <a:off x="5008563" y="6313488"/>
            <a:ext cx="3778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T</a:t>
            </a:r>
            <a:r>
              <a:rPr lang="en-US" altLang="zh-CN" sz="700">
                <a:solidFill>
                  <a:srgbClr val="000000"/>
                </a:solidFill>
                <a:latin typeface="Times New Roman" panose="02020603050405020304" pitchFamily="18" charset="0"/>
                <a:cs typeface="Times New Roman" panose="02020603050405020304" pitchFamily="18" charset="0"/>
              </a:rPr>
              <a:t>13</a:t>
            </a:r>
            <a:endParaRPr lang="zh-CN" altLang="en-US" sz="700">
              <a:solidFill>
                <a:srgbClr val="000000"/>
              </a:solidFill>
              <a:latin typeface="Times New Roman" panose="02020603050405020304" pitchFamily="18" charset="0"/>
              <a:cs typeface="Times New Roman" panose="02020603050405020304" pitchFamily="18" charset="0"/>
            </a:endParaRPr>
          </a:p>
        </p:txBody>
      </p:sp>
      <p:sp>
        <p:nvSpPr>
          <p:cNvPr id="134" name="椭圆 133"/>
          <p:cNvSpPr/>
          <p:nvPr/>
        </p:nvSpPr>
        <p:spPr>
          <a:xfrm>
            <a:off x="2835275" y="6132513"/>
            <a:ext cx="358775" cy="360362"/>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sp>
        <p:nvSpPr>
          <p:cNvPr id="99426" name="TextBox 134"/>
          <p:cNvSpPr txBox="1">
            <a:spLocks noChangeArrowheads="1"/>
          </p:cNvSpPr>
          <p:nvPr/>
        </p:nvSpPr>
        <p:spPr bwMode="auto">
          <a:xfrm>
            <a:off x="3194050" y="6311900"/>
            <a:ext cx="3603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20</a:t>
            </a:r>
            <a:endParaRPr lang="zh-CN" altLang="en-US" sz="700">
              <a:solidFill>
                <a:srgbClr val="000000"/>
              </a:solidFill>
              <a:latin typeface="Times New Roman" panose="02020603050405020304" pitchFamily="18" charset="0"/>
              <a:cs typeface="Times New Roman" panose="02020603050405020304" pitchFamily="18" charset="0"/>
            </a:endParaRPr>
          </a:p>
        </p:txBody>
      </p:sp>
      <p:cxnSp>
        <p:nvCxnSpPr>
          <p:cNvPr id="99427" name="直接箭头连接符 194"/>
          <p:cNvCxnSpPr>
            <a:cxnSpLocks noChangeShapeType="1"/>
            <a:stCxn id="134" idx="4"/>
            <a:endCxn id="130" idx="2"/>
          </p:cNvCxnSpPr>
          <p:nvPr/>
        </p:nvCxnSpPr>
        <p:spPr bwMode="auto">
          <a:xfrm rot="16200000" flipH="1">
            <a:off x="3918744" y="5588794"/>
            <a:ext cx="96838" cy="1905000"/>
          </a:xfrm>
          <a:prstGeom prst="bentConnector3">
            <a:avLst>
              <a:gd name="adj1" fmla="val 336574"/>
            </a:avLst>
          </a:prstGeom>
          <a:noFill/>
          <a:ln w="9525" algn="ctr">
            <a:solidFill>
              <a:srgbClr val="000000"/>
            </a:solidFill>
            <a:miter lim="800000"/>
            <a:headEnd type="triangle" w="med" len="lg"/>
            <a:tailEnd type="none" w="med" len="lg"/>
          </a:ln>
          <a:extLst>
            <a:ext uri="{909E8E84-426E-40DD-AFC4-6F175D3DCCD1}">
              <a14:hiddenFill xmlns:a14="http://schemas.microsoft.com/office/drawing/2010/main">
                <a:noFill/>
              </a14:hiddenFill>
            </a:ext>
          </a:extLst>
        </p:spPr>
      </p:cxnSp>
      <p:cxnSp>
        <p:nvCxnSpPr>
          <p:cNvPr id="99428" name="直接箭头连接符 136"/>
          <p:cNvCxnSpPr>
            <a:cxnSpLocks noChangeShapeType="1"/>
            <a:stCxn id="109" idx="1"/>
            <a:endCxn id="134" idx="7"/>
          </p:cNvCxnSpPr>
          <p:nvPr/>
        </p:nvCxnSpPr>
        <p:spPr bwMode="auto">
          <a:xfrm flipH="1">
            <a:off x="3141663" y="5426075"/>
            <a:ext cx="860425" cy="758825"/>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138" name="椭圆 137"/>
          <p:cNvSpPr/>
          <p:nvPr/>
        </p:nvSpPr>
        <p:spPr>
          <a:xfrm>
            <a:off x="2676525" y="4146550"/>
            <a:ext cx="360363" cy="360363"/>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sp>
        <p:nvSpPr>
          <p:cNvPr id="139" name="椭圆 138"/>
          <p:cNvSpPr/>
          <p:nvPr/>
        </p:nvSpPr>
        <p:spPr>
          <a:xfrm>
            <a:off x="5364163" y="4146550"/>
            <a:ext cx="360362" cy="360363"/>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sp>
        <p:nvSpPr>
          <p:cNvPr id="140" name="椭圆 139"/>
          <p:cNvSpPr/>
          <p:nvPr/>
        </p:nvSpPr>
        <p:spPr>
          <a:xfrm>
            <a:off x="5292725" y="2306638"/>
            <a:ext cx="358775" cy="360362"/>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sp>
        <p:nvSpPr>
          <p:cNvPr id="99432" name="TextBox 140"/>
          <p:cNvSpPr txBox="1">
            <a:spLocks noChangeArrowheads="1"/>
          </p:cNvSpPr>
          <p:nvPr/>
        </p:nvSpPr>
        <p:spPr bwMode="auto">
          <a:xfrm>
            <a:off x="5940425" y="6264275"/>
            <a:ext cx="3603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19</a:t>
            </a:r>
            <a:endParaRPr lang="zh-CN" altLang="en-US" sz="700">
              <a:solidFill>
                <a:srgbClr val="000000"/>
              </a:solidFill>
              <a:latin typeface="Times New Roman" panose="02020603050405020304" pitchFamily="18" charset="0"/>
              <a:cs typeface="Times New Roman" panose="02020603050405020304" pitchFamily="18" charset="0"/>
            </a:endParaRPr>
          </a:p>
        </p:txBody>
      </p:sp>
      <p:sp>
        <p:nvSpPr>
          <p:cNvPr id="99433" name="TextBox 141"/>
          <p:cNvSpPr txBox="1">
            <a:spLocks noChangeArrowheads="1"/>
          </p:cNvSpPr>
          <p:nvPr/>
        </p:nvSpPr>
        <p:spPr bwMode="auto">
          <a:xfrm>
            <a:off x="7885113" y="327818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14</a:t>
            </a:r>
            <a:endParaRPr lang="zh-CN" altLang="en-US" sz="700">
              <a:solidFill>
                <a:srgbClr val="000000"/>
              </a:solidFill>
              <a:latin typeface="Times New Roman" panose="02020603050405020304" pitchFamily="18" charset="0"/>
              <a:cs typeface="Times New Roman" panose="02020603050405020304" pitchFamily="18" charset="0"/>
            </a:endParaRPr>
          </a:p>
        </p:txBody>
      </p:sp>
      <p:sp>
        <p:nvSpPr>
          <p:cNvPr id="99434" name="TextBox 142"/>
          <p:cNvSpPr txBox="1">
            <a:spLocks noChangeArrowheads="1"/>
          </p:cNvSpPr>
          <p:nvPr/>
        </p:nvSpPr>
        <p:spPr bwMode="auto">
          <a:xfrm>
            <a:off x="5076825" y="5427663"/>
            <a:ext cx="3587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17</a:t>
            </a:r>
            <a:endParaRPr lang="zh-CN" altLang="en-US" sz="700">
              <a:solidFill>
                <a:srgbClr val="000000"/>
              </a:solidFill>
              <a:latin typeface="Times New Roman" panose="02020603050405020304" pitchFamily="18" charset="0"/>
              <a:cs typeface="Times New Roman" panose="02020603050405020304" pitchFamily="18" charset="0"/>
            </a:endParaRPr>
          </a:p>
        </p:txBody>
      </p:sp>
      <p:sp>
        <p:nvSpPr>
          <p:cNvPr id="144" name="椭圆 143"/>
          <p:cNvSpPr/>
          <p:nvPr/>
        </p:nvSpPr>
        <p:spPr>
          <a:xfrm>
            <a:off x="6804025" y="1649413"/>
            <a:ext cx="360363" cy="360362"/>
          </a:xfrm>
          <a:prstGeom prst="ellipse">
            <a:avLst/>
          </a:prstGeom>
          <a:noFill/>
          <a:ln w="15875" cap="flat" cmpd="sng" algn="ctr">
            <a:solidFill>
              <a:sysClr val="windowText" lastClr="000000"/>
            </a:solidFill>
            <a:prstDash val="solid"/>
          </a:ln>
          <a:effectLst/>
        </p:spPr>
        <p:txBody>
          <a:bodyPr anchor="ctr"/>
          <a:lstStyle/>
          <a:p>
            <a:pPr algn="ctr" eaLnBrk="1" hangingPunct="1">
              <a:defRPr/>
            </a:pPr>
            <a:endParaRPr lang="zh-CN" altLang="en-US" kern="0">
              <a:solidFill>
                <a:prstClr val="white"/>
              </a:solidFill>
              <a:latin typeface="Times New Roman" pitchFamily="18" charset="0"/>
              <a:cs typeface="Times New Roman" pitchFamily="18" charset="0"/>
            </a:endParaRPr>
          </a:p>
        </p:txBody>
      </p:sp>
      <p:cxnSp>
        <p:nvCxnSpPr>
          <p:cNvPr id="99436" name="直接箭头连接符 144"/>
          <p:cNvCxnSpPr>
            <a:cxnSpLocks noChangeShapeType="1"/>
            <a:stCxn id="144" idx="2"/>
            <a:endCxn id="76" idx="3"/>
          </p:cNvCxnSpPr>
          <p:nvPr/>
        </p:nvCxnSpPr>
        <p:spPr bwMode="auto">
          <a:xfrm flipH="1">
            <a:off x="5626100" y="1828800"/>
            <a:ext cx="1177925" cy="0"/>
          </a:xfrm>
          <a:prstGeom prst="straightConnector1">
            <a:avLst/>
          </a:prstGeom>
          <a:noFill/>
          <a:ln w="9525" algn="ctr">
            <a:solidFill>
              <a:srgbClr val="000000"/>
            </a:solidFill>
            <a:round/>
            <a:headEnd type="triangle" w="med" len="lg"/>
            <a:tailEnd type="none" w="med" len="lg"/>
          </a:ln>
          <a:extLst>
            <a:ext uri="{909E8E84-426E-40DD-AFC4-6F175D3DCCD1}">
              <a14:hiddenFill xmlns:a14="http://schemas.microsoft.com/office/drawing/2010/main">
                <a:noFill/>
              </a14:hiddenFill>
            </a:ext>
          </a:extLst>
        </p:spPr>
      </p:cxnSp>
      <p:sp>
        <p:nvSpPr>
          <p:cNvPr id="99437" name="TextBox 145"/>
          <p:cNvSpPr txBox="1">
            <a:spLocks noChangeArrowheads="1"/>
          </p:cNvSpPr>
          <p:nvPr/>
        </p:nvSpPr>
        <p:spPr bwMode="auto">
          <a:xfrm>
            <a:off x="7164388" y="1876425"/>
            <a:ext cx="3143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6</a:t>
            </a:r>
            <a:endParaRPr lang="zh-CN" altLang="en-US" sz="700">
              <a:solidFill>
                <a:srgbClr val="000000"/>
              </a:solidFill>
              <a:latin typeface="Times New Roman" panose="02020603050405020304" pitchFamily="18" charset="0"/>
              <a:cs typeface="Times New Roman" panose="02020603050405020304" pitchFamily="18" charset="0"/>
            </a:endParaRPr>
          </a:p>
        </p:txBody>
      </p:sp>
      <p:sp>
        <p:nvSpPr>
          <p:cNvPr id="99438" name="TextBox 146"/>
          <p:cNvSpPr txBox="1">
            <a:spLocks noChangeArrowheads="1"/>
          </p:cNvSpPr>
          <p:nvPr/>
        </p:nvSpPr>
        <p:spPr bwMode="auto">
          <a:xfrm>
            <a:off x="3184525" y="5427663"/>
            <a:ext cx="36036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P</a:t>
            </a:r>
            <a:r>
              <a:rPr lang="en-US" altLang="zh-CN" sz="700">
                <a:solidFill>
                  <a:srgbClr val="000000"/>
                </a:solidFill>
                <a:latin typeface="Times New Roman" panose="02020603050405020304" pitchFamily="18" charset="0"/>
                <a:cs typeface="Times New Roman" panose="02020603050405020304" pitchFamily="18" charset="0"/>
              </a:rPr>
              <a:t>15</a:t>
            </a:r>
            <a:endParaRPr lang="zh-CN" altLang="en-US" sz="700">
              <a:solidFill>
                <a:srgbClr val="000000"/>
              </a:solidFill>
              <a:latin typeface="Times New Roman" panose="02020603050405020304" pitchFamily="18" charset="0"/>
              <a:cs typeface="Times New Roman" panose="02020603050405020304" pitchFamily="18" charset="0"/>
            </a:endParaRPr>
          </a:p>
        </p:txBody>
      </p:sp>
      <p:sp>
        <p:nvSpPr>
          <p:cNvPr id="99439" name="矩形 147"/>
          <p:cNvSpPr>
            <a:spLocks noChangeArrowheads="1"/>
          </p:cNvSpPr>
          <p:nvPr/>
        </p:nvSpPr>
        <p:spPr bwMode="auto">
          <a:xfrm>
            <a:off x="609600" y="1714500"/>
            <a:ext cx="7072313"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ct val="0"/>
              </a:spcBef>
              <a:buClrTx/>
              <a:buSzTx/>
              <a:buFont typeface="Wingdings" panose="05000000000000000000" pitchFamily="2" charset="2"/>
              <a:buChar char="q"/>
            </a:pPr>
            <a:r>
              <a:rPr lang="en-US" altLang="zh-CN" sz="2000" dirty="0">
                <a:latin typeface="黑体" panose="02010609060101010101" pitchFamily="49" charset="-122"/>
                <a:ea typeface="黑体" panose="02010609060101010101" pitchFamily="49" charset="-122"/>
                <a:cs typeface="Times New Roman" panose="02020603050405020304" pitchFamily="18" charset="0"/>
              </a:rPr>
              <a:t>Petri</a:t>
            </a:r>
            <a:r>
              <a:rPr lang="zh-CN" altLang="en-US" sz="2000" dirty="0">
                <a:latin typeface="黑体" panose="02010609060101010101" pitchFamily="49" charset="-122"/>
                <a:ea typeface="黑体" panose="02010609060101010101" pitchFamily="49" charset="-122"/>
                <a:cs typeface="Times New Roman" panose="02020603050405020304" pitchFamily="18" charset="0"/>
              </a:rPr>
              <a:t>网模型</a:t>
            </a:r>
            <a:endParaRPr lang="en-US" altLang="zh-CN" sz="20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13"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3.</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基于分层时间着色</a:t>
            </a: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Petri</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网的关键事件建模</a:t>
            </a:r>
          </a:p>
        </p:txBody>
      </p:sp>
    </p:spTree>
    <p:extLst>
      <p:ext uri="{BB962C8B-B14F-4D97-AF65-F5344CB8AC3E}">
        <p14:creationId xmlns:p14="http://schemas.microsoft.com/office/powerpoint/2010/main" val="2343398367"/>
      </p:ext>
    </p:extLst>
  </p:cSld>
  <p:clrMapOvr>
    <a:masterClrMapping/>
  </p:clrMapOvr>
  <p:transition>
    <p:push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w="3175" cap="flat" cmpd="sng" algn="ctr">
            <a:noFill/>
            <a:prstDash val="solid"/>
            <a:miter lim="800000"/>
            <a:headEnd/>
            <a:tailEnd/>
          </a:ln>
          <a:effectLst>
            <a:prstShdw prst="shdw17" dist="17961" dir="2700000">
              <a:schemeClr val="accent1">
                <a:gamma/>
                <a:shade val="60000"/>
                <a:invGamma/>
                <a:alpha val="50000"/>
              </a:schemeClr>
            </a:prstShdw>
          </a:effectLst>
        </p:spPr>
        <p:txBody>
          <a:bodyPr wrap="none" anchor="ctr">
            <a:spAutoFit/>
          </a:bodyPr>
          <a:lstStyle/>
          <a:p>
            <a:pPr algn="ctr" eaLnBrk="1" hangingPunct="1">
              <a:defRPr/>
            </a:pPr>
            <a:endParaRPr lang="zh-CN" altLang="en-US">
              <a:solidFill>
                <a:srgbClr val="163794"/>
              </a:solidFill>
              <a:latin typeface="Arial" charset="0"/>
            </a:endParaRPr>
          </a:p>
        </p:txBody>
      </p:sp>
      <p:sp>
        <p:nvSpPr>
          <p:cNvPr id="5" name="Rectangle 2"/>
          <p:cNvSpPr>
            <a:spLocks noChangeArrowheads="1"/>
          </p:cNvSpPr>
          <p:nvPr/>
        </p:nvSpPr>
        <p:spPr bwMode="auto">
          <a:xfrm>
            <a:off x="0" y="0"/>
            <a:ext cx="9144000" cy="0"/>
          </a:xfrm>
          <a:prstGeom prst="rect">
            <a:avLst/>
          </a:prstGeom>
          <a:noFill/>
          <a:ln w="3175" cap="flat" cmpd="sng" algn="ctr">
            <a:noFill/>
            <a:prstDash val="solid"/>
            <a:miter lim="800000"/>
            <a:headEnd/>
            <a:tailEnd/>
          </a:ln>
          <a:effectLst>
            <a:prstShdw prst="shdw17" dist="17961" dir="2700000">
              <a:schemeClr val="accent1">
                <a:gamma/>
                <a:shade val="60000"/>
                <a:invGamma/>
                <a:alpha val="50000"/>
              </a:schemeClr>
            </a:prstShdw>
          </a:effectLst>
        </p:spPr>
        <p:txBody>
          <a:bodyPr wrap="none" anchor="ctr">
            <a:spAutoFit/>
          </a:bodyPr>
          <a:lstStyle/>
          <a:p>
            <a:pPr algn="ctr" eaLnBrk="1" hangingPunct="1">
              <a:defRPr/>
            </a:pPr>
            <a:endParaRPr lang="zh-CN" altLang="en-US">
              <a:solidFill>
                <a:srgbClr val="163794"/>
              </a:solidFill>
              <a:latin typeface="Arial" charset="0"/>
            </a:endParaRPr>
          </a:p>
        </p:txBody>
      </p:sp>
      <p:sp>
        <p:nvSpPr>
          <p:cNvPr id="138242" name="Rectangle 2"/>
          <p:cNvSpPr>
            <a:spLocks noChangeArrowheads="1"/>
          </p:cNvSpPr>
          <p:nvPr/>
        </p:nvSpPr>
        <p:spPr bwMode="auto">
          <a:xfrm>
            <a:off x="0" y="0"/>
            <a:ext cx="9144000" cy="0"/>
          </a:xfrm>
          <a:prstGeom prst="rect">
            <a:avLst/>
          </a:prstGeom>
          <a:noFill/>
          <a:ln w="3175" cap="flat" cmpd="sng" algn="ctr">
            <a:noFill/>
            <a:prstDash val="solid"/>
            <a:miter lim="800000"/>
            <a:headEnd/>
            <a:tailEnd/>
          </a:ln>
          <a:effectLst>
            <a:prstShdw prst="shdw17" dist="17961" dir="2700000">
              <a:schemeClr val="accent1">
                <a:gamma/>
                <a:shade val="60000"/>
                <a:invGamma/>
                <a:alpha val="50000"/>
              </a:schemeClr>
            </a:prstShdw>
          </a:effectLst>
        </p:spPr>
        <p:txBody>
          <a:bodyPr wrap="none" anchor="ctr">
            <a:spAutoFit/>
          </a:bodyPr>
          <a:lstStyle/>
          <a:p>
            <a:pPr algn="ctr" eaLnBrk="1" hangingPunct="1">
              <a:defRPr/>
            </a:pPr>
            <a:endParaRPr lang="zh-CN" altLang="en-US">
              <a:solidFill>
                <a:srgbClr val="163794"/>
              </a:solidFill>
              <a:latin typeface="Arial" charset="0"/>
            </a:endParaRPr>
          </a:p>
        </p:txBody>
      </p:sp>
      <p:sp>
        <p:nvSpPr>
          <p:cNvPr id="101381" name="Rectangle 3"/>
          <p:cNvSpPr>
            <a:spLocks noChangeArrowheads="1"/>
          </p:cNvSpPr>
          <p:nvPr/>
        </p:nvSpPr>
        <p:spPr bwMode="auto">
          <a:xfrm>
            <a:off x="255588" y="1147763"/>
            <a:ext cx="84915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Aft>
                <a:spcPct val="20000"/>
              </a:spcAft>
              <a:buClr>
                <a:srgbClr val="FF0000"/>
              </a:buClr>
              <a:buSzTx/>
              <a:buFont typeface="Wingdings" panose="05000000000000000000" pitchFamily="2" charset="2"/>
              <a:buChar char="n"/>
            </a:pPr>
            <a:r>
              <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HTCPN</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建模</a:t>
            </a:r>
            <a:r>
              <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关键事件</a:t>
            </a:r>
            <a:endPar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1382" name="矩形 147"/>
          <p:cNvSpPr>
            <a:spLocks noChangeArrowheads="1"/>
          </p:cNvSpPr>
          <p:nvPr/>
        </p:nvSpPr>
        <p:spPr bwMode="auto">
          <a:xfrm>
            <a:off x="609600" y="1714500"/>
            <a:ext cx="7072313" cy="424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ct val="0"/>
              </a:spcBef>
              <a:buClrTx/>
              <a:buSzTx/>
              <a:buFont typeface="Wingdings" panose="05000000000000000000" pitchFamily="2" charset="2"/>
              <a:buChar char="q"/>
            </a:pPr>
            <a:r>
              <a:rPr lang="en-US" altLang="zh-CN" sz="2000" dirty="0">
                <a:latin typeface="黑体" panose="02010609060101010101" pitchFamily="49" charset="-122"/>
                <a:ea typeface="黑体" panose="02010609060101010101" pitchFamily="49" charset="-122"/>
                <a:cs typeface="Times New Roman" panose="02020603050405020304" pitchFamily="18" charset="0"/>
              </a:rPr>
              <a:t>Petri</a:t>
            </a:r>
            <a:r>
              <a:rPr lang="zh-CN" altLang="en-US" sz="2000" dirty="0">
                <a:latin typeface="黑体" panose="02010609060101010101" pitchFamily="49" charset="-122"/>
                <a:ea typeface="黑体" panose="02010609060101010101" pitchFamily="49" charset="-122"/>
                <a:cs typeface="Times New Roman" panose="02020603050405020304" pitchFamily="18" charset="0"/>
              </a:rPr>
              <a:t>网模型</a:t>
            </a:r>
            <a:endParaRPr lang="en-US" altLang="zh-CN" sz="2000" dirty="0">
              <a:latin typeface="黑体" panose="02010609060101010101" pitchFamily="49" charset="-122"/>
              <a:ea typeface="黑体" panose="02010609060101010101" pitchFamily="49" charset="-122"/>
              <a:cs typeface="Times New Roman" panose="02020603050405020304" pitchFamily="18" charset="0"/>
            </a:endParaRPr>
          </a:p>
        </p:txBody>
      </p:sp>
      <p:pic>
        <p:nvPicPr>
          <p:cNvPr id="101384"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90663" y="2151062"/>
            <a:ext cx="6191250"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3.</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基于分层时间着色</a:t>
            </a: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Petri</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网的关键事件建模</a:t>
            </a:r>
          </a:p>
        </p:txBody>
      </p:sp>
    </p:spTree>
    <p:extLst>
      <p:ext uri="{BB962C8B-B14F-4D97-AF65-F5344CB8AC3E}">
        <p14:creationId xmlns:p14="http://schemas.microsoft.com/office/powerpoint/2010/main" val="2155001308"/>
      </p:ext>
    </p:extLst>
  </p:cSld>
  <p:clrMapOvr>
    <a:masterClrMapping/>
  </p:clrMapOvr>
  <p:transition>
    <p:push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4.</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基于决策树的生产过程实时性能分析</a:t>
            </a:r>
          </a:p>
        </p:txBody>
      </p:sp>
      <p:sp>
        <p:nvSpPr>
          <p:cNvPr id="3" name="Rectangle 3"/>
          <p:cNvSpPr>
            <a:spLocks noChangeArrowheads="1"/>
          </p:cNvSpPr>
          <p:nvPr/>
        </p:nvSpPr>
        <p:spPr bwMode="auto">
          <a:xfrm>
            <a:off x="255588" y="1147763"/>
            <a:ext cx="84915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Aft>
                <a:spcPct val="20000"/>
              </a:spcAft>
              <a:buClr>
                <a:srgbClr val="FF0000"/>
              </a:buClr>
              <a:buSzTx/>
              <a:buFont typeface="Wingdings" panose="05000000000000000000" pitchFamily="2" charset="2"/>
              <a:buChar char="n"/>
            </a:pP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基于决策树的生产过程实时性能分析体系构架</a:t>
            </a:r>
            <a:endPar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矩形 151"/>
          <p:cNvSpPr>
            <a:spLocks noChangeArrowheads="1"/>
          </p:cNvSpPr>
          <p:nvPr/>
        </p:nvSpPr>
        <p:spPr bwMode="auto">
          <a:xfrm>
            <a:off x="574675" y="1700213"/>
            <a:ext cx="7813675" cy="494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800100" indent="-34290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ts val="600"/>
              </a:spcBef>
              <a:buClrTx/>
              <a:buSzTx/>
              <a:buFont typeface="Wingdings" panose="05000000000000000000" pitchFamily="2" charset="2"/>
              <a:buChar char="q"/>
            </a:pPr>
            <a:r>
              <a:rPr lang="zh-CN" altLang="en-US" sz="2000" dirty="0">
                <a:latin typeface="黑体" panose="02010609060101010101" pitchFamily="49" charset="-122"/>
                <a:ea typeface="黑体" panose="02010609060101010101" pitchFamily="49" charset="-122"/>
                <a:cs typeface="Times New Roman" panose="02020603050405020304" pitchFamily="18" charset="0"/>
              </a:rPr>
              <a:t>工作流程</a:t>
            </a:r>
            <a:endParaRPr lang="en-US" altLang="zh-CN" sz="2000" dirty="0">
              <a:latin typeface="黑体" panose="02010609060101010101" pitchFamily="49" charset="-122"/>
              <a:ea typeface="黑体" panose="02010609060101010101" pitchFamily="49" charset="-122"/>
              <a:cs typeface="Times New Roman" panose="02020603050405020304" pitchFamily="18" charset="0"/>
            </a:endParaRPr>
          </a:p>
          <a:p>
            <a:pPr lvl="1" algn="just" eaLnBrk="1" hangingPunct="1">
              <a:lnSpc>
                <a:spcPct val="125000"/>
              </a:lnSpc>
              <a:spcBef>
                <a:spcPts val="600"/>
              </a:spcBef>
              <a:buClrTx/>
              <a:buSzTx/>
              <a:buFont typeface="Wingdings" panose="05000000000000000000" pitchFamily="2" charset="2"/>
              <a:buChar char="u"/>
            </a:pPr>
            <a:r>
              <a:rPr lang="en-US" altLang="zh-CN"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1.</a:t>
            </a:r>
            <a:r>
              <a:rPr lang="zh-CN" altLang="en-US"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基于生产状况的决策树构建模块，采用决策树分析算法（如</a:t>
            </a:r>
            <a:r>
              <a:rPr lang="en-US" altLang="zh-CN"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C4.5</a:t>
            </a:r>
            <a:r>
              <a:rPr lang="zh-CN" altLang="en-US"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a:t>
            </a:r>
            <a:r>
              <a:rPr lang="en-US" altLang="zh-CN"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Fuzzy-ID3</a:t>
            </a:r>
            <a:r>
              <a:rPr lang="zh-CN" altLang="en-US"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），对历史数据进行分析，获取生产性能分析决策树以及异常提取决策树，构建相应分析规则库</a:t>
            </a:r>
            <a:endParaRPr lang="en-US" altLang="zh-CN"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endParaRPr>
          </a:p>
          <a:p>
            <a:pPr lvl="1" algn="just" eaLnBrk="1" hangingPunct="1">
              <a:lnSpc>
                <a:spcPct val="125000"/>
              </a:lnSpc>
              <a:spcBef>
                <a:spcPts val="600"/>
              </a:spcBef>
              <a:buClrTx/>
              <a:buSzTx/>
              <a:buFont typeface="Wingdings" panose="05000000000000000000" pitchFamily="2" charset="2"/>
              <a:buChar char="u"/>
            </a:pPr>
            <a:r>
              <a:rPr lang="en-US" altLang="zh-CN"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2.</a:t>
            </a:r>
            <a:r>
              <a:rPr lang="zh-CN" altLang="en-US"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生产异常提取模块，针对实时生产性能信息，从决策树数据库中调用相应的分类规则，进而通过实时状态与规则的匹配情况，提取出生产异常信息，并对异常事件标识上异常标签</a:t>
            </a:r>
            <a:r>
              <a:rPr lang="en-US" altLang="zh-CN"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a:t>
            </a:r>
            <a:r>
              <a:rPr lang="zh-CN" altLang="en-US"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如</a:t>
            </a:r>
            <a:r>
              <a:rPr lang="en-US" altLang="zh-CN"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L1)</a:t>
            </a:r>
            <a:r>
              <a:rPr lang="zh-CN" altLang="en-US"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以区分于正常事件</a:t>
            </a:r>
            <a:endParaRPr lang="en-US" altLang="zh-CN"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endParaRPr>
          </a:p>
          <a:p>
            <a:pPr lvl="1" algn="just" eaLnBrk="1" hangingPunct="1">
              <a:lnSpc>
                <a:spcPct val="125000"/>
              </a:lnSpc>
              <a:spcBef>
                <a:spcPts val="600"/>
              </a:spcBef>
              <a:buClrTx/>
              <a:buSzTx/>
              <a:buFont typeface="Wingdings" panose="05000000000000000000" pitchFamily="2" charset="2"/>
              <a:buChar char="u"/>
            </a:pPr>
            <a:r>
              <a:rPr lang="en-US" altLang="zh-CN"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3.</a:t>
            </a:r>
            <a:r>
              <a:rPr lang="zh-CN" altLang="en-US"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异常原因定位模块，针对事件异常等级，筛选出能导致该等级异常的规则，通过实时制造资源状况与模糊规则的匹配情况，分析出在当前制造资源状况下各规则的真实度与隶属度，筛选出最可能的异常规则，作为异常原因</a:t>
            </a:r>
            <a:endParaRPr lang="en-US" altLang="zh-CN"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3618671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4.</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基于决策树的生产过程实时性能分析</a:t>
            </a:r>
          </a:p>
        </p:txBody>
      </p:sp>
      <p:sp>
        <p:nvSpPr>
          <p:cNvPr id="5" name="Rectangle 3"/>
          <p:cNvSpPr>
            <a:spLocks noChangeArrowheads="1"/>
          </p:cNvSpPr>
          <p:nvPr/>
        </p:nvSpPr>
        <p:spPr bwMode="auto">
          <a:xfrm>
            <a:off x="255588" y="1147763"/>
            <a:ext cx="84915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Aft>
                <a:spcPct val="20000"/>
              </a:spcAft>
              <a:buClr>
                <a:srgbClr val="FF0000"/>
              </a:buClr>
              <a:buSzTx/>
              <a:buFont typeface="Wingdings" panose="05000000000000000000" pitchFamily="2" charset="2"/>
              <a:buChar char="n"/>
            </a:pPr>
            <a:r>
              <a:rPr lang="zh-CN" altLang="en-US" sz="24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基于决策树的生产过程实时性能分析体系构架</a:t>
            </a:r>
            <a:endParaRPr lang="en-US" altLang="zh-CN" sz="240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150" name="图片 149"/>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48381" y="1627188"/>
            <a:ext cx="5505950" cy="5065508"/>
          </a:xfrm>
          <a:prstGeom prst="rect">
            <a:avLst/>
          </a:prstGeom>
          <a:noFill/>
          <a:ln>
            <a:noFill/>
          </a:ln>
        </p:spPr>
      </p:pic>
    </p:spTree>
    <p:extLst>
      <p:ext uri="{BB962C8B-B14F-4D97-AF65-F5344CB8AC3E}">
        <p14:creationId xmlns:p14="http://schemas.microsoft.com/office/powerpoint/2010/main" val="2937127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1.</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物联制造执行系统性能分析的体系构架</a:t>
            </a:r>
          </a:p>
        </p:txBody>
      </p:sp>
      <p:pic>
        <p:nvPicPr>
          <p:cNvPr id="7" name="图片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1066" y="1003300"/>
            <a:ext cx="5801867" cy="5752342"/>
          </a:xfrm>
          <a:prstGeom prst="rect">
            <a:avLst/>
          </a:prstGeom>
          <a:noFill/>
          <a:ln>
            <a:noFill/>
          </a:ln>
        </p:spPr>
      </p:pic>
    </p:spTree>
    <p:extLst>
      <p:ext uri="{BB962C8B-B14F-4D97-AF65-F5344CB8AC3E}">
        <p14:creationId xmlns:p14="http://schemas.microsoft.com/office/powerpoint/2010/main" val="22071512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4.</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基于决策树的生产过程实时性能分析</a:t>
            </a:r>
          </a:p>
        </p:txBody>
      </p:sp>
      <p:sp>
        <p:nvSpPr>
          <p:cNvPr id="3" name="Rectangle 3"/>
          <p:cNvSpPr>
            <a:spLocks noChangeArrowheads="1"/>
          </p:cNvSpPr>
          <p:nvPr/>
        </p:nvSpPr>
        <p:spPr bwMode="auto">
          <a:xfrm>
            <a:off x="255588" y="1147763"/>
            <a:ext cx="84915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Aft>
                <a:spcPct val="20000"/>
              </a:spcAft>
              <a:buClr>
                <a:srgbClr val="FF0000"/>
              </a:buClr>
              <a:buSzTx/>
              <a:buFont typeface="Wingdings" panose="05000000000000000000" pitchFamily="2" charset="2"/>
              <a:buChar char="n"/>
            </a:pP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生产性能异常提取</a:t>
            </a:r>
            <a:endPar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1052952" y="1771651"/>
            <a:ext cx="7038095" cy="4200000"/>
          </a:xfrm>
          <a:prstGeom prst="rect">
            <a:avLst/>
          </a:prstGeom>
        </p:spPr>
      </p:pic>
      <p:sp>
        <p:nvSpPr>
          <p:cNvPr id="6" name="矩形 151"/>
          <p:cNvSpPr>
            <a:spLocks noChangeArrowheads="1"/>
          </p:cNvSpPr>
          <p:nvPr/>
        </p:nvSpPr>
        <p:spPr bwMode="auto">
          <a:xfrm>
            <a:off x="2941636" y="5896823"/>
            <a:ext cx="3260725"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800100" indent="-34290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lgn="just" eaLnBrk="1" hangingPunct="1">
              <a:lnSpc>
                <a:spcPct val="125000"/>
              </a:lnSpc>
              <a:spcBef>
                <a:spcPts val="600"/>
              </a:spcBef>
              <a:buClrTx/>
              <a:buSzTx/>
              <a:buNone/>
            </a:pPr>
            <a:r>
              <a:rPr lang="zh-CN" altLang="en-US" sz="18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简单的生产异常提取数据集合</a:t>
            </a:r>
            <a:endParaRPr lang="en-US" altLang="zh-CN" sz="1800" b="0"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8227080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4.</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基于决策树的生产过程实时性能分析</a:t>
            </a:r>
          </a:p>
        </p:txBody>
      </p:sp>
      <p:sp>
        <p:nvSpPr>
          <p:cNvPr id="3" name="Rectangle 3"/>
          <p:cNvSpPr>
            <a:spLocks noChangeArrowheads="1"/>
          </p:cNvSpPr>
          <p:nvPr/>
        </p:nvSpPr>
        <p:spPr bwMode="auto">
          <a:xfrm>
            <a:off x="255588" y="1147763"/>
            <a:ext cx="84915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Aft>
                <a:spcPct val="20000"/>
              </a:spcAft>
              <a:buClr>
                <a:srgbClr val="FF0000"/>
              </a:buClr>
              <a:buSzTx/>
              <a:buFont typeface="Wingdings" panose="05000000000000000000" pitchFamily="2" charset="2"/>
              <a:buChar char="n"/>
            </a:pP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生产性能异常提取</a:t>
            </a:r>
            <a:endPar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4" name="图片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7578" y="3974813"/>
            <a:ext cx="4988843" cy="2628900"/>
          </a:xfrm>
          <a:prstGeom prst="rect">
            <a:avLst/>
          </a:prstGeom>
          <a:noFill/>
          <a:ln>
            <a:noFill/>
          </a:ln>
        </p:spPr>
      </p:pic>
      <p:sp>
        <p:nvSpPr>
          <p:cNvPr id="5" name="矩形 151"/>
          <p:cNvSpPr>
            <a:spLocks noChangeArrowheads="1"/>
          </p:cNvSpPr>
          <p:nvPr/>
        </p:nvSpPr>
        <p:spPr bwMode="auto">
          <a:xfrm>
            <a:off x="589737" y="1627188"/>
            <a:ext cx="7813675"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800100" indent="-34290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ts val="600"/>
              </a:spcBef>
              <a:buClrTx/>
              <a:buSzTx/>
              <a:buFont typeface="Wingdings" panose="05000000000000000000" pitchFamily="2" charset="2"/>
              <a:buChar char="q"/>
            </a:pPr>
            <a:r>
              <a:rPr lang="zh-CN" altLang="en-US" sz="2000" dirty="0">
                <a:latin typeface="黑体" panose="02010609060101010101" pitchFamily="49" charset="-122"/>
                <a:ea typeface="黑体" panose="02010609060101010101" pitchFamily="49" charset="-122"/>
                <a:cs typeface="Times New Roman" panose="02020603050405020304" pitchFamily="18" charset="0"/>
              </a:rPr>
              <a:t>构建决策树</a:t>
            </a:r>
            <a:endParaRPr lang="en-US" altLang="zh-CN" sz="2000" dirty="0">
              <a:latin typeface="黑体" panose="02010609060101010101" pitchFamily="49" charset="-122"/>
              <a:ea typeface="黑体" panose="02010609060101010101" pitchFamily="49" charset="-122"/>
              <a:cs typeface="Times New Roman" panose="02020603050405020304" pitchFamily="18" charset="0"/>
            </a:endParaRPr>
          </a:p>
          <a:p>
            <a:pPr lvl="1" algn="just" eaLnBrk="1" hangingPunct="1">
              <a:lnSpc>
                <a:spcPct val="125000"/>
              </a:lnSpc>
              <a:spcBef>
                <a:spcPts val="600"/>
              </a:spcBef>
              <a:buClrTx/>
              <a:buSzTx/>
              <a:buFont typeface="Wingdings" panose="05000000000000000000" pitchFamily="2" charset="2"/>
              <a:buChar char="u"/>
            </a:pPr>
            <a:r>
              <a:rPr lang="en-US" altLang="zh-CN"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1.</a:t>
            </a:r>
            <a:r>
              <a:rPr lang="zh-CN" altLang="en-US"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 选择扩展属性（选择树的根节点）；针对连续属性的值域则将其分割为离散的区间集合</a:t>
            </a:r>
            <a:endParaRPr lang="en-US" altLang="zh-CN"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endParaRPr>
          </a:p>
          <a:p>
            <a:pPr lvl="1" algn="just" eaLnBrk="1" hangingPunct="1">
              <a:lnSpc>
                <a:spcPct val="125000"/>
              </a:lnSpc>
              <a:spcBef>
                <a:spcPts val="600"/>
              </a:spcBef>
              <a:buClrTx/>
              <a:buSzTx/>
              <a:buFont typeface="Wingdings" panose="05000000000000000000" pitchFamily="2" charset="2"/>
              <a:buChar char="u"/>
            </a:pPr>
            <a:r>
              <a:rPr lang="en-US" altLang="zh-CN"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2. </a:t>
            </a:r>
            <a:r>
              <a:rPr lang="zh-CN" altLang="en-US"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对划分得到的各个样例子集递归选择扩展属性进行划分，直到满足停止条件，最终生成决策树</a:t>
            </a:r>
            <a:endParaRPr lang="en-US" altLang="zh-CN"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570725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4.</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基于决策树的生产过程实时性能分析</a:t>
            </a:r>
          </a:p>
        </p:txBody>
      </p:sp>
      <p:sp>
        <p:nvSpPr>
          <p:cNvPr id="3" name="Rectangle 3"/>
          <p:cNvSpPr>
            <a:spLocks noChangeArrowheads="1"/>
          </p:cNvSpPr>
          <p:nvPr/>
        </p:nvSpPr>
        <p:spPr bwMode="auto">
          <a:xfrm>
            <a:off x="255588" y="1147763"/>
            <a:ext cx="84915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Aft>
                <a:spcPct val="20000"/>
              </a:spcAft>
              <a:buClr>
                <a:srgbClr val="FF0000"/>
              </a:buClr>
              <a:buSzTx/>
              <a:buFont typeface="Wingdings" panose="05000000000000000000" pitchFamily="2" charset="2"/>
              <a:buChar char="n"/>
            </a:pP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生产性能异常提取</a:t>
            </a:r>
            <a:endPar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矩形 151"/>
          <p:cNvSpPr>
            <a:spLocks noChangeArrowheads="1"/>
          </p:cNvSpPr>
          <p:nvPr/>
        </p:nvSpPr>
        <p:spPr bwMode="auto">
          <a:xfrm>
            <a:off x="589737" y="1627188"/>
            <a:ext cx="7813675" cy="4478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800100" indent="-34290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ts val="600"/>
              </a:spcBef>
              <a:buClrTx/>
              <a:buSzTx/>
              <a:buFont typeface="Wingdings" panose="05000000000000000000" pitchFamily="2" charset="2"/>
              <a:buChar char="q"/>
            </a:pPr>
            <a:r>
              <a:rPr lang="zh-CN" altLang="en-US" sz="2000" dirty="0">
                <a:latin typeface="黑体" panose="02010609060101010101" pitchFamily="49" charset="-122"/>
                <a:ea typeface="黑体" panose="02010609060101010101" pitchFamily="49" charset="-122"/>
                <a:cs typeface="Times New Roman" panose="02020603050405020304" pitchFamily="18" charset="0"/>
              </a:rPr>
              <a:t>由决策树生成规则</a:t>
            </a:r>
            <a:endParaRPr lang="en-US" altLang="zh-CN" sz="2000" dirty="0">
              <a:latin typeface="黑体" panose="02010609060101010101" pitchFamily="49" charset="-122"/>
              <a:ea typeface="黑体" panose="02010609060101010101" pitchFamily="49" charset="-122"/>
              <a:cs typeface="Times New Roman" panose="02020603050405020304" pitchFamily="18" charset="0"/>
            </a:endParaRPr>
          </a:p>
          <a:p>
            <a:pPr marL="0" indent="457200" algn="just" eaLnBrk="1" hangingPunct="1">
              <a:lnSpc>
                <a:spcPct val="125000"/>
              </a:lnSpc>
              <a:spcBef>
                <a:spcPts val="600"/>
              </a:spcBef>
              <a:buClrTx/>
              <a:buSzTx/>
              <a:buNone/>
            </a:pPr>
            <a:r>
              <a:rPr lang="zh-CN" altLang="en-US"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一颗决策树可以转换为一组</a:t>
            </a:r>
            <a:r>
              <a:rPr lang="en-US" altLang="zh-CN"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If-Then</a:t>
            </a:r>
            <a:r>
              <a:rPr lang="zh-CN" altLang="en-US"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规则，由树的根节点到叶节点的每条路径对应一条</a:t>
            </a:r>
            <a:r>
              <a:rPr lang="en-US" altLang="zh-CN"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If-Then</a:t>
            </a:r>
            <a:r>
              <a:rPr lang="zh-CN" altLang="en-US"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规则，所示的决策树可以转换为下面的这组</a:t>
            </a:r>
            <a:r>
              <a:rPr lang="en-US" altLang="zh-CN"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If-Then</a:t>
            </a:r>
            <a:r>
              <a:rPr lang="zh-CN" altLang="en-US" sz="20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规则。</a:t>
            </a:r>
          </a:p>
          <a:p>
            <a:pPr algn="just" eaLnBrk="1" hangingPunct="1">
              <a:lnSpc>
                <a:spcPct val="125000"/>
              </a:lnSpc>
              <a:spcBef>
                <a:spcPts val="600"/>
              </a:spcBef>
              <a:buClrTx/>
              <a:buSzTx/>
              <a:buFont typeface="Wingdings" panose="05000000000000000000" pitchFamily="2" charset="2"/>
              <a:buChar char="l"/>
            </a:pPr>
            <a:r>
              <a:rPr lang="zh-CN" altLang="en-US" sz="20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规则</a:t>
            </a:r>
            <a:r>
              <a:rPr lang="en-US" altLang="zh-CN" sz="20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1  If Type=A and PT&gt;75, Then Out=Abnormal</a:t>
            </a:r>
          </a:p>
          <a:p>
            <a:pPr algn="just" eaLnBrk="1" hangingPunct="1">
              <a:lnSpc>
                <a:spcPct val="125000"/>
              </a:lnSpc>
              <a:spcBef>
                <a:spcPts val="600"/>
              </a:spcBef>
              <a:buClrTx/>
              <a:buSzTx/>
              <a:buFont typeface="Wingdings" panose="05000000000000000000" pitchFamily="2" charset="2"/>
              <a:buChar char="l"/>
            </a:pPr>
            <a:r>
              <a:rPr lang="zh-CN" altLang="en-US" sz="20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规则</a:t>
            </a:r>
            <a:r>
              <a:rPr lang="en-US" altLang="zh-CN" sz="20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2  If Type=A and PT&lt;=75, Then Out=Normal</a:t>
            </a:r>
          </a:p>
          <a:p>
            <a:pPr algn="just" eaLnBrk="1" hangingPunct="1">
              <a:lnSpc>
                <a:spcPct val="125000"/>
              </a:lnSpc>
              <a:spcBef>
                <a:spcPts val="600"/>
              </a:spcBef>
              <a:buClrTx/>
              <a:buSzTx/>
              <a:buFont typeface="Wingdings" panose="05000000000000000000" pitchFamily="2" charset="2"/>
              <a:buChar char="l"/>
            </a:pPr>
            <a:r>
              <a:rPr lang="zh-CN" altLang="en-US" sz="20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规则</a:t>
            </a:r>
            <a:r>
              <a:rPr lang="en-US" altLang="zh-CN" sz="20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3  If Type=B, Then Out=Normal</a:t>
            </a:r>
          </a:p>
          <a:p>
            <a:pPr algn="just" eaLnBrk="1" hangingPunct="1">
              <a:lnSpc>
                <a:spcPct val="125000"/>
              </a:lnSpc>
              <a:spcBef>
                <a:spcPts val="600"/>
              </a:spcBef>
              <a:buClrTx/>
              <a:buSzTx/>
              <a:buFont typeface="Wingdings" panose="05000000000000000000" pitchFamily="2" charset="2"/>
              <a:buChar char="l"/>
            </a:pPr>
            <a:r>
              <a:rPr lang="zh-CN" altLang="en-US" sz="20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规则</a:t>
            </a:r>
            <a:r>
              <a:rPr lang="en-US" altLang="zh-CN" sz="20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4  If Type=C and Times=1, Then Out=Normal</a:t>
            </a:r>
          </a:p>
          <a:p>
            <a:pPr algn="just" eaLnBrk="1" hangingPunct="1">
              <a:lnSpc>
                <a:spcPct val="125000"/>
              </a:lnSpc>
              <a:spcBef>
                <a:spcPts val="600"/>
              </a:spcBef>
              <a:buClrTx/>
              <a:buSzTx/>
              <a:buFont typeface="Wingdings" panose="05000000000000000000" pitchFamily="2" charset="2"/>
              <a:buChar char="l"/>
            </a:pPr>
            <a:r>
              <a:rPr lang="zh-CN" altLang="en-US" sz="20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规则</a:t>
            </a:r>
            <a:r>
              <a:rPr lang="en-US" altLang="zh-CN" sz="20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5  If Type=C and Times=2, Then Out=Abnormal</a:t>
            </a:r>
          </a:p>
          <a:p>
            <a:pPr marL="0" indent="0" algn="just" eaLnBrk="1" hangingPunct="1">
              <a:lnSpc>
                <a:spcPct val="125000"/>
              </a:lnSpc>
              <a:spcBef>
                <a:spcPts val="600"/>
              </a:spcBef>
              <a:buClrTx/>
              <a:buSzTx/>
              <a:buNone/>
            </a:pPr>
            <a:endParaRPr lang="en-US" altLang="zh-CN" sz="2000" b="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41673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4.</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基于决策树的生产过程实时性能分析</a:t>
            </a:r>
          </a:p>
        </p:txBody>
      </p:sp>
      <p:sp>
        <p:nvSpPr>
          <p:cNvPr id="3" name="Rectangle 3"/>
          <p:cNvSpPr>
            <a:spLocks noChangeArrowheads="1"/>
          </p:cNvSpPr>
          <p:nvPr/>
        </p:nvSpPr>
        <p:spPr bwMode="auto">
          <a:xfrm>
            <a:off x="255588" y="1147826"/>
            <a:ext cx="8491537" cy="479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Aft>
                <a:spcPct val="20000"/>
              </a:spcAft>
              <a:buClr>
                <a:srgbClr val="FF0000"/>
              </a:buClr>
              <a:buSzTx/>
              <a:buFont typeface="Wingdings" panose="05000000000000000000" pitchFamily="2" charset="2"/>
              <a:buChar char="n"/>
            </a:pP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异常原因定位</a:t>
            </a:r>
            <a:endPar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矩形 6"/>
          <p:cNvSpPr>
            <a:spLocks noChangeArrowheads="1"/>
          </p:cNvSpPr>
          <p:nvPr/>
        </p:nvSpPr>
        <p:spPr bwMode="auto">
          <a:xfrm>
            <a:off x="574675" y="1700213"/>
            <a:ext cx="7813675" cy="424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ts val="600"/>
              </a:spcBef>
              <a:buClrTx/>
              <a:buSzTx/>
              <a:buFont typeface="Wingdings" panose="05000000000000000000" pitchFamily="2" charset="2"/>
              <a:buChar char="q"/>
            </a:pPr>
            <a:r>
              <a:rPr lang="zh-CN" altLang="en-US" sz="2000" dirty="0">
                <a:latin typeface="黑体" panose="02010609060101010101" pitchFamily="49" charset="-122"/>
                <a:ea typeface="黑体" panose="02010609060101010101" pitchFamily="49" charset="-122"/>
                <a:cs typeface="Times New Roman" panose="02020603050405020304" pitchFamily="18" charset="0"/>
              </a:rPr>
              <a:t>生产过程异常产生原因分析</a:t>
            </a:r>
            <a:endParaRPr lang="en-US" altLang="zh-CN" sz="2000" dirty="0">
              <a:latin typeface="黑体" panose="02010609060101010101" pitchFamily="49" charset="-122"/>
              <a:ea typeface="黑体" panose="02010609060101010101" pitchFamily="49" charset="-122"/>
              <a:cs typeface="Times New Roman" panose="02020603050405020304" pitchFamily="18" charset="0"/>
            </a:endParaRP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850" y="2508250"/>
            <a:ext cx="8101013" cy="254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7496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4.</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基于决策树的生产过程实时性能分析</a:t>
            </a:r>
          </a:p>
        </p:txBody>
      </p:sp>
      <p:sp>
        <p:nvSpPr>
          <p:cNvPr id="5" name="Rectangle 3"/>
          <p:cNvSpPr>
            <a:spLocks noChangeArrowheads="1"/>
          </p:cNvSpPr>
          <p:nvPr/>
        </p:nvSpPr>
        <p:spPr bwMode="auto">
          <a:xfrm>
            <a:off x="255588" y="1147826"/>
            <a:ext cx="8491537" cy="479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Aft>
                <a:spcPct val="20000"/>
              </a:spcAft>
              <a:buClr>
                <a:srgbClr val="FF0000"/>
              </a:buClr>
              <a:buSzTx/>
              <a:buFont typeface="Wingdings" panose="05000000000000000000" pitchFamily="2" charset="2"/>
              <a:buChar char="n"/>
            </a:pP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异常原因定位</a:t>
            </a:r>
            <a:endPar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矩形 6"/>
          <p:cNvSpPr>
            <a:spLocks noChangeArrowheads="1"/>
          </p:cNvSpPr>
          <p:nvPr/>
        </p:nvSpPr>
        <p:spPr bwMode="auto">
          <a:xfrm>
            <a:off x="574675" y="1700213"/>
            <a:ext cx="7813675" cy="424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ts val="600"/>
              </a:spcBef>
              <a:buClrTx/>
              <a:buSzTx/>
              <a:buFont typeface="Wingdings" panose="05000000000000000000" pitchFamily="2" charset="2"/>
              <a:buChar char="q"/>
            </a:pPr>
            <a:r>
              <a:rPr lang="zh-CN" altLang="en-US" sz="2000" dirty="0">
                <a:latin typeface="黑体" panose="02010609060101010101" pitchFamily="49" charset="-122"/>
                <a:ea typeface="黑体" panose="02010609060101010101" pitchFamily="49" charset="-122"/>
                <a:cs typeface="Times New Roman" panose="02020603050405020304" pitchFamily="18" charset="0"/>
              </a:rPr>
              <a:t>模糊决策树的获取</a:t>
            </a:r>
            <a:endParaRPr lang="en-US" altLang="zh-CN" sz="20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矩形 6"/>
          <p:cNvSpPr>
            <a:spLocks noChangeArrowheads="1"/>
          </p:cNvSpPr>
          <p:nvPr/>
        </p:nvSpPr>
        <p:spPr bwMode="auto">
          <a:xfrm>
            <a:off x="457200" y="2250356"/>
            <a:ext cx="418782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800100" indent="-34290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eaLnBrk="1" hangingPunct="1">
              <a:lnSpc>
                <a:spcPct val="125000"/>
              </a:lnSpc>
              <a:spcBef>
                <a:spcPts val="600"/>
              </a:spcBef>
              <a:buClrTx/>
              <a:buSzTx/>
              <a:buFont typeface="Wingdings" panose="05000000000000000000" pitchFamily="2" charset="2"/>
              <a:buChar char="u"/>
            </a:pPr>
            <a:r>
              <a:rPr lang="zh-CN" altLang="en-US" sz="20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历史生产数据集</a:t>
            </a:r>
            <a:endParaRPr lang="en-US" altLang="zh-CN" sz="2000" b="0"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1388" y="2802955"/>
            <a:ext cx="5822950" cy="227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89975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4.</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基于决策树的生产过程实时性能分析</a:t>
            </a:r>
          </a:p>
        </p:txBody>
      </p:sp>
      <p:sp>
        <p:nvSpPr>
          <p:cNvPr id="5" name="Rectangle 3"/>
          <p:cNvSpPr>
            <a:spLocks noChangeArrowheads="1"/>
          </p:cNvSpPr>
          <p:nvPr/>
        </p:nvSpPr>
        <p:spPr bwMode="auto">
          <a:xfrm>
            <a:off x="255588" y="1147826"/>
            <a:ext cx="8491537" cy="479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Aft>
                <a:spcPct val="20000"/>
              </a:spcAft>
              <a:buClr>
                <a:srgbClr val="FF0000"/>
              </a:buClr>
              <a:buSzTx/>
              <a:buFont typeface="Wingdings" panose="05000000000000000000" pitchFamily="2" charset="2"/>
              <a:buChar char="n"/>
            </a:pP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异常原因定位</a:t>
            </a:r>
            <a:endPar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矩形 6"/>
          <p:cNvSpPr>
            <a:spLocks noChangeArrowheads="1"/>
          </p:cNvSpPr>
          <p:nvPr/>
        </p:nvSpPr>
        <p:spPr bwMode="auto">
          <a:xfrm>
            <a:off x="574675" y="1700213"/>
            <a:ext cx="7813675" cy="90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ts val="600"/>
              </a:spcBef>
              <a:buClrTx/>
              <a:buSzTx/>
              <a:buFont typeface="Wingdings" panose="05000000000000000000" pitchFamily="2" charset="2"/>
              <a:buChar char="q"/>
            </a:pPr>
            <a:r>
              <a:rPr lang="zh-CN" altLang="en-US" sz="2000" dirty="0">
                <a:latin typeface="黑体" panose="02010609060101010101" pitchFamily="49" charset="-122"/>
                <a:ea typeface="黑体" panose="02010609060101010101" pitchFamily="49" charset="-122"/>
                <a:cs typeface="Times New Roman" panose="02020603050405020304" pitchFamily="18" charset="0"/>
              </a:rPr>
              <a:t>模糊决策树的获取</a:t>
            </a:r>
            <a:endParaRPr lang="en-US" altLang="zh-CN" sz="2000" dirty="0">
              <a:latin typeface="黑体" panose="02010609060101010101" pitchFamily="49" charset="-122"/>
              <a:ea typeface="黑体" panose="02010609060101010101" pitchFamily="49" charset="-122"/>
              <a:cs typeface="Times New Roman" panose="02020603050405020304" pitchFamily="18" charset="0"/>
            </a:endParaRPr>
          </a:p>
          <a:p>
            <a:pPr marL="0" indent="0" algn="just" eaLnBrk="1" hangingPunct="1">
              <a:lnSpc>
                <a:spcPct val="125000"/>
              </a:lnSpc>
              <a:spcBef>
                <a:spcPts val="600"/>
              </a:spcBef>
              <a:buClrTx/>
              <a:buSzTx/>
              <a:buNone/>
            </a:pPr>
            <a:r>
              <a:rPr lang="zh-CN" altLang="en-US"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采用</a:t>
            </a:r>
            <a:r>
              <a:rPr lang="en-US" altLang="zh-CN"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Fuzzy-ID3</a:t>
            </a:r>
            <a:r>
              <a:rPr lang="zh-CN" altLang="en-US"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算法，生成模糊决策树，进而构建出异常分析规则库</a:t>
            </a:r>
          </a:p>
        </p:txBody>
      </p:sp>
      <p:pic>
        <p:nvPicPr>
          <p:cNvPr id="7" name="图片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6153" y="2732956"/>
            <a:ext cx="6091694" cy="3580849"/>
          </a:xfrm>
          <a:prstGeom prst="rect">
            <a:avLst/>
          </a:prstGeom>
          <a:noFill/>
          <a:ln>
            <a:noFill/>
          </a:ln>
        </p:spPr>
      </p:pic>
    </p:spTree>
    <p:extLst>
      <p:ext uri="{BB962C8B-B14F-4D97-AF65-F5344CB8AC3E}">
        <p14:creationId xmlns:p14="http://schemas.microsoft.com/office/powerpoint/2010/main" val="7610337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4.</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基于决策树的生产过程实时性能分析</a:t>
            </a:r>
          </a:p>
        </p:txBody>
      </p:sp>
      <p:sp>
        <p:nvSpPr>
          <p:cNvPr id="5" name="Rectangle 3"/>
          <p:cNvSpPr>
            <a:spLocks noChangeArrowheads="1"/>
          </p:cNvSpPr>
          <p:nvPr/>
        </p:nvSpPr>
        <p:spPr bwMode="auto">
          <a:xfrm>
            <a:off x="255588" y="1147826"/>
            <a:ext cx="8491537" cy="479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Aft>
                <a:spcPct val="20000"/>
              </a:spcAft>
              <a:buClr>
                <a:srgbClr val="FF0000"/>
              </a:buClr>
              <a:buSzTx/>
              <a:buFont typeface="Wingdings" panose="05000000000000000000" pitchFamily="2" charset="2"/>
              <a:buChar char="n"/>
            </a:pP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异常原因定位</a:t>
            </a:r>
            <a:endPar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矩形 6"/>
          <p:cNvSpPr>
            <a:spLocks noChangeArrowheads="1"/>
          </p:cNvSpPr>
          <p:nvPr/>
        </p:nvSpPr>
        <p:spPr bwMode="auto">
          <a:xfrm>
            <a:off x="574675" y="1700213"/>
            <a:ext cx="7813675" cy="4439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ts val="600"/>
              </a:spcBef>
              <a:buClrTx/>
              <a:buSzTx/>
              <a:buFont typeface="Wingdings" panose="05000000000000000000" pitchFamily="2" charset="2"/>
              <a:buChar char="q"/>
            </a:pPr>
            <a:r>
              <a:rPr lang="zh-CN" altLang="en-US" sz="2000" dirty="0">
                <a:latin typeface="黑体" panose="02010609060101010101" pitchFamily="49" charset="-122"/>
                <a:ea typeface="黑体" panose="02010609060101010101" pitchFamily="49" charset="-122"/>
                <a:cs typeface="Times New Roman" panose="02020603050405020304" pitchFamily="18" charset="0"/>
              </a:rPr>
              <a:t>模糊规则</a:t>
            </a:r>
            <a:endParaRPr lang="en-US" altLang="zh-CN" sz="2000" dirty="0">
              <a:latin typeface="黑体" panose="02010609060101010101" pitchFamily="49" charset="-122"/>
              <a:ea typeface="黑体" panose="02010609060101010101" pitchFamily="49" charset="-122"/>
              <a:cs typeface="Times New Roman" panose="02020603050405020304" pitchFamily="18" charset="0"/>
            </a:endParaRPr>
          </a:p>
          <a:p>
            <a:pPr algn="just" eaLnBrk="1" hangingPunct="1">
              <a:lnSpc>
                <a:spcPct val="125000"/>
              </a:lnSpc>
              <a:spcBef>
                <a:spcPts val="600"/>
              </a:spcBef>
              <a:buClrTx/>
              <a:buSzTx/>
              <a:buFont typeface="Arial" panose="020B0604020202020204" pitchFamily="34" charset="0"/>
              <a:buChar char="•"/>
            </a:pPr>
            <a:r>
              <a:rPr lang="zh-CN" altLang="en-US"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规则</a:t>
            </a:r>
            <a:r>
              <a:rPr lang="en-US" altLang="zh-CN"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1 </a:t>
            </a:r>
            <a:r>
              <a:rPr lang="zh-CN" altLang="en-US"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如果员工异常状态</a:t>
            </a:r>
            <a:r>
              <a:rPr lang="en-US" altLang="zh-CN"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P</a:t>
            </a:r>
            <a:r>
              <a:rPr lang="zh-CN" altLang="en-US"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是</a:t>
            </a:r>
            <a:r>
              <a:rPr lang="en-US" altLang="zh-CN"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P3</a:t>
            </a:r>
            <a:r>
              <a:rPr lang="zh-CN" altLang="en-US"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，则生产异常种类</a:t>
            </a:r>
            <a:r>
              <a:rPr lang="en-US" altLang="zh-CN"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Ab</a:t>
            </a:r>
            <a:r>
              <a:rPr lang="zh-CN" altLang="en-US"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为</a:t>
            </a:r>
            <a:r>
              <a:rPr lang="en-US" altLang="zh-CN"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Ab3</a:t>
            </a:r>
            <a:r>
              <a:rPr lang="zh-CN" altLang="en-US"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（规则真实度为</a:t>
            </a:r>
            <a:r>
              <a:rPr lang="en-US" altLang="zh-CN"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0.91</a:t>
            </a:r>
            <a:r>
              <a:rPr lang="zh-CN" altLang="en-US"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a:t>
            </a:r>
            <a:r>
              <a:rPr lang="en-US" altLang="zh-CN"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a:t>
            </a:r>
          </a:p>
          <a:p>
            <a:pPr algn="just" eaLnBrk="1" hangingPunct="1">
              <a:lnSpc>
                <a:spcPct val="125000"/>
              </a:lnSpc>
              <a:spcBef>
                <a:spcPts val="600"/>
              </a:spcBef>
              <a:buClrTx/>
              <a:buSzTx/>
              <a:buFont typeface="Arial" panose="020B0604020202020204" pitchFamily="34" charset="0"/>
              <a:buChar char="•"/>
            </a:pPr>
            <a:r>
              <a:rPr lang="zh-CN" altLang="en-US"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规则</a:t>
            </a:r>
            <a:r>
              <a:rPr lang="en-US" altLang="zh-CN"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2 </a:t>
            </a:r>
            <a:r>
              <a:rPr lang="zh-CN" altLang="en-US"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如果员工异常状态</a:t>
            </a:r>
            <a:r>
              <a:rPr lang="en-US" altLang="zh-CN"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P</a:t>
            </a:r>
            <a:r>
              <a:rPr lang="zh-CN" altLang="en-US"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为</a:t>
            </a:r>
            <a:r>
              <a:rPr lang="en-US" altLang="zh-CN"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P1</a:t>
            </a:r>
            <a:r>
              <a:rPr lang="zh-CN" altLang="en-US"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，设备异常状态</a:t>
            </a:r>
            <a:r>
              <a:rPr lang="en-US" altLang="zh-CN"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F</a:t>
            </a:r>
            <a:r>
              <a:rPr lang="zh-CN" altLang="en-US"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为</a:t>
            </a:r>
            <a:r>
              <a:rPr lang="en-US" altLang="zh-CN"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F1</a:t>
            </a:r>
            <a:r>
              <a:rPr lang="zh-CN" altLang="en-US"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，环境异常状态</a:t>
            </a:r>
            <a:r>
              <a:rPr lang="en-US" altLang="zh-CN"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E</a:t>
            </a:r>
            <a:r>
              <a:rPr lang="zh-CN" altLang="en-US"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为</a:t>
            </a:r>
            <a:r>
              <a:rPr lang="en-US" altLang="zh-CN"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E1</a:t>
            </a:r>
            <a:r>
              <a:rPr lang="zh-CN" altLang="en-US"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，则生产异常种类</a:t>
            </a:r>
            <a:r>
              <a:rPr lang="en-US" altLang="zh-CN"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Ab</a:t>
            </a:r>
            <a:r>
              <a:rPr lang="zh-CN" altLang="en-US"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为</a:t>
            </a:r>
            <a:r>
              <a:rPr lang="en-US" altLang="zh-CN"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Ab2</a:t>
            </a:r>
            <a:r>
              <a:rPr lang="zh-CN" altLang="en-US"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（规则真实度为</a:t>
            </a:r>
            <a:r>
              <a:rPr lang="en-US" altLang="zh-CN"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0.87</a:t>
            </a:r>
            <a:r>
              <a:rPr lang="zh-CN" altLang="en-US"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a:t>
            </a:r>
            <a:endParaRPr lang="en-US" altLang="zh-CN"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endParaRPr>
          </a:p>
          <a:p>
            <a:pPr algn="just" eaLnBrk="1" hangingPunct="1">
              <a:lnSpc>
                <a:spcPct val="125000"/>
              </a:lnSpc>
              <a:spcBef>
                <a:spcPts val="600"/>
              </a:spcBef>
              <a:buClrTx/>
              <a:buSzTx/>
              <a:buFont typeface="Arial" panose="020B0604020202020204" pitchFamily="34" charset="0"/>
              <a:buChar char="•"/>
            </a:pPr>
            <a:r>
              <a:rPr lang="zh-CN" altLang="en-US"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规则</a:t>
            </a:r>
            <a:r>
              <a:rPr lang="en-US" altLang="zh-CN"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3 </a:t>
            </a:r>
            <a:r>
              <a:rPr lang="zh-CN" altLang="en-US"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如果员工异常状态</a:t>
            </a:r>
            <a:r>
              <a:rPr lang="en-US" altLang="zh-CN"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P</a:t>
            </a:r>
            <a:r>
              <a:rPr lang="zh-CN" altLang="en-US"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为</a:t>
            </a:r>
            <a:r>
              <a:rPr lang="en-US" altLang="zh-CN"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P1</a:t>
            </a:r>
            <a:r>
              <a:rPr lang="zh-CN" altLang="en-US"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，设备异常状态</a:t>
            </a:r>
            <a:r>
              <a:rPr lang="en-US" altLang="zh-CN"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F</a:t>
            </a:r>
            <a:r>
              <a:rPr lang="zh-CN" altLang="en-US"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为</a:t>
            </a:r>
            <a:r>
              <a:rPr lang="en-US" altLang="zh-CN"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F1</a:t>
            </a:r>
            <a:r>
              <a:rPr lang="zh-CN" altLang="en-US"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，环境异常状态</a:t>
            </a:r>
            <a:r>
              <a:rPr lang="en-US" altLang="zh-CN"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E</a:t>
            </a:r>
            <a:r>
              <a:rPr lang="zh-CN" altLang="en-US"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为</a:t>
            </a:r>
            <a:r>
              <a:rPr lang="en-US" altLang="zh-CN"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E2</a:t>
            </a:r>
            <a:r>
              <a:rPr lang="zh-CN" altLang="en-US"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，则生产异常种类</a:t>
            </a:r>
            <a:r>
              <a:rPr lang="en-US" altLang="zh-CN"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Ab</a:t>
            </a:r>
            <a:r>
              <a:rPr lang="zh-CN" altLang="en-US"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为</a:t>
            </a:r>
            <a:r>
              <a:rPr lang="en-US" altLang="zh-CN"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Ab1</a:t>
            </a:r>
            <a:r>
              <a:rPr lang="zh-CN" altLang="en-US"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（规则真实度为</a:t>
            </a:r>
            <a:r>
              <a:rPr lang="en-US" altLang="zh-CN"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0.88</a:t>
            </a:r>
            <a:r>
              <a:rPr lang="zh-CN" altLang="en-US"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a:t>
            </a:r>
            <a:endParaRPr lang="en-US" altLang="zh-CN"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endParaRPr>
          </a:p>
          <a:p>
            <a:pPr algn="just" eaLnBrk="1" hangingPunct="1">
              <a:lnSpc>
                <a:spcPct val="125000"/>
              </a:lnSpc>
              <a:spcBef>
                <a:spcPts val="600"/>
              </a:spcBef>
              <a:buClrTx/>
              <a:buSzTx/>
              <a:buFont typeface="Arial" panose="020B0604020202020204" pitchFamily="34" charset="0"/>
              <a:buChar char="•"/>
            </a:pPr>
            <a:r>
              <a:rPr lang="zh-CN" altLang="en-US"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规则</a:t>
            </a:r>
            <a:r>
              <a:rPr lang="en-US" altLang="zh-CN"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a:t>
            </a:r>
          </a:p>
          <a:p>
            <a:pPr algn="just" eaLnBrk="1" hangingPunct="1">
              <a:lnSpc>
                <a:spcPct val="125000"/>
              </a:lnSpc>
              <a:spcBef>
                <a:spcPts val="600"/>
              </a:spcBef>
              <a:buClrTx/>
              <a:buSzTx/>
              <a:buFont typeface="Arial" panose="020B0604020202020204" pitchFamily="34" charset="0"/>
              <a:buChar char="•"/>
            </a:pPr>
            <a:r>
              <a:rPr lang="zh-CN" altLang="en-US"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规则</a:t>
            </a:r>
            <a:r>
              <a:rPr lang="en-US" altLang="zh-CN"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8 </a:t>
            </a:r>
            <a:r>
              <a:rPr lang="zh-CN" altLang="en-US"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如果员工异常状态</a:t>
            </a:r>
            <a:r>
              <a:rPr lang="en-US" altLang="zh-CN"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P</a:t>
            </a:r>
            <a:r>
              <a:rPr lang="zh-CN" altLang="en-US"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为</a:t>
            </a:r>
            <a:r>
              <a:rPr lang="en-US" altLang="zh-CN"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P2</a:t>
            </a:r>
            <a:r>
              <a:rPr lang="zh-CN" altLang="en-US"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，操作异常状态</a:t>
            </a:r>
            <a:r>
              <a:rPr lang="en-US" altLang="zh-CN"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O</a:t>
            </a:r>
            <a:r>
              <a:rPr lang="zh-CN" altLang="en-US"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为</a:t>
            </a:r>
            <a:r>
              <a:rPr lang="en-US" altLang="zh-CN"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O1</a:t>
            </a:r>
            <a:r>
              <a:rPr lang="zh-CN" altLang="en-US"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，则生产异常种类</a:t>
            </a:r>
            <a:r>
              <a:rPr lang="en-US" altLang="zh-CN"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Ab</a:t>
            </a:r>
            <a:r>
              <a:rPr lang="zh-CN" altLang="en-US"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为</a:t>
            </a:r>
            <a:r>
              <a:rPr lang="en-US" altLang="zh-CN"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Ab1</a:t>
            </a:r>
            <a:r>
              <a:rPr lang="zh-CN" altLang="en-US"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（规则真实度为</a:t>
            </a:r>
            <a:r>
              <a:rPr lang="en-US" altLang="zh-CN"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0.90</a:t>
            </a:r>
            <a:r>
              <a:rPr lang="zh-CN" altLang="en-US"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a:t>
            </a:r>
          </a:p>
          <a:p>
            <a:pPr algn="just" eaLnBrk="1" hangingPunct="1">
              <a:lnSpc>
                <a:spcPct val="125000"/>
              </a:lnSpc>
              <a:spcBef>
                <a:spcPts val="600"/>
              </a:spcBef>
              <a:buClrTx/>
              <a:buSzTx/>
              <a:buFont typeface="Wingdings" panose="05000000000000000000" pitchFamily="2" charset="2"/>
              <a:buChar char="q"/>
            </a:pPr>
            <a:endParaRPr lang="en-US" altLang="zh-CN" sz="2000" b="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80478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4.</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基于决策树的生产过程实时性能分析</a:t>
            </a:r>
          </a:p>
        </p:txBody>
      </p:sp>
      <p:sp>
        <p:nvSpPr>
          <p:cNvPr id="5" name="Rectangle 3"/>
          <p:cNvSpPr>
            <a:spLocks noChangeArrowheads="1"/>
          </p:cNvSpPr>
          <p:nvPr/>
        </p:nvSpPr>
        <p:spPr bwMode="auto">
          <a:xfrm>
            <a:off x="255588" y="1147826"/>
            <a:ext cx="8491537" cy="479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Aft>
                <a:spcPct val="20000"/>
              </a:spcAft>
              <a:buClr>
                <a:srgbClr val="FF0000"/>
              </a:buClr>
              <a:buSzTx/>
              <a:buFont typeface="Wingdings" panose="05000000000000000000" pitchFamily="2" charset="2"/>
              <a:buChar char="n"/>
            </a:pP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异常原因定位</a:t>
            </a:r>
            <a:endPar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矩形 6"/>
          <p:cNvSpPr>
            <a:spLocks noChangeArrowheads="1"/>
          </p:cNvSpPr>
          <p:nvPr/>
        </p:nvSpPr>
        <p:spPr bwMode="auto">
          <a:xfrm>
            <a:off x="594518" y="1771650"/>
            <a:ext cx="7813675"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ts val="600"/>
              </a:spcBef>
              <a:buClrTx/>
              <a:buSzTx/>
              <a:buFont typeface="Wingdings" panose="05000000000000000000" pitchFamily="2" charset="2"/>
              <a:buChar char="q"/>
            </a:pPr>
            <a:r>
              <a:rPr lang="zh-CN" altLang="en-US" sz="2000" dirty="0">
                <a:latin typeface="黑体" panose="02010609060101010101" pitchFamily="49" charset="-122"/>
                <a:ea typeface="黑体" panose="02010609060101010101" pitchFamily="49" charset="-122"/>
                <a:cs typeface="Times New Roman" panose="02020603050405020304" pitchFamily="18" charset="0"/>
              </a:rPr>
              <a:t>基于模糊决策树的异常定位分析</a:t>
            </a:r>
            <a:endParaRPr lang="en-US" altLang="zh-CN" sz="2000" dirty="0">
              <a:latin typeface="黑体" panose="02010609060101010101" pitchFamily="49" charset="-122"/>
              <a:ea typeface="黑体" panose="02010609060101010101" pitchFamily="49" charset="-122"/>
              <a:cs typeface="Times New Roman" panose="02020603050405020304" pitchFamily="18" charset="0"/>
            </a:endParaRPr>
          </a:p>
          <a:p>
            <a:pPr marL="0" indent="0" algn="just" eaLnBrk="1" hangingPunct="1">
              <a:lnSpc>
                <a:spcPct val="125000"/>
              </a:lnSpc>
              <a:spcBef>
                <a:spcPts val="600"/>
              </a:spcBef>
              <a:buClrTx/>
              <a:buSzTx/>
              <a:buNone/>
            </a:pPr>
            <a:r>
              <a:rPr lang="en-US" altLang="zh-CN" sz="20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(1) </a:t>
            </a:r>
            <a:r>
              <a:rPr lang="zh-CN" altLang="en-US" sz="20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对每一条分类规则，计算实例与条件部分匹配的隶属度，作为实例属于某类的隶属度。</a:t>
            </a:r>
          </a:p>
          <a:p>
            <a:pPr marL="0" indent="0" algn="just" eaLnBrk="1" hangingPunct="1">
              <a:lnSpc>
                <a:spcPct val="125000"/>
              </a:lnSpc>
              <a:spcBef>
                <a:spcPts val="600"/>
              </a:spcBef>
              <a:buClrTx/>
              <a:buSzTx/>
              <a:buNone/>
            </a:pPr>
            <a:r>
              <a:rPr lang="en-US" altLang="zh-CN" sz="20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(2) </a:t>
            </a:r>
            <a:r>
              <a:rPr lang="zh-CN" altLang="en-US" sz="20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如果针对分类属性（生产性能异常情况），有多个规则以不同的隶属度将此实例分为同一类，则取最高隶属度。</a:t>
            </a:r>
          </a:p>
          <a:p>
            <a:pPr marL="0" indent="0" algn="just" eaLnBrk="1" hangingPunct="1">
              <a:lnSpc>
                <a:spcPct val="125000"/>
              </a:lnSpc>
              <a:spcBef>
                <a:spcPts val="600"/>
              </a:spcBef>
              <a:buClrTx/>
              <a:buSzTx/>
              <a:buNone/>
            </a:pPr>
            <a:r>
              <a:rPr lang="en-US" altLang="zh-CN" sz="20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(3) </a:t>
            </a:r>
            <a:r>
              <a:rPr lang="zh-CN" altLang="en-US" sz="20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如果有多个规则以相同的隶属度将此实例分为同一类，则取最高真实度的规则。</a:t>
            </a:r>
            <a:endParaRPr lang="en-US" altLang="zh-CN" sz="2000" b="0"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marL="0" indent="0" algn="just" eaLnBrk="1" hangingPunct="1">
              <a:lnSpc>
                <a:spcPct val="125000"/>
              </a:lnSpc>
              <a:spcBef>
                <a:spcPts val="600"/>
              </a:spcBef>
              <a:buClrTx/>
              <a:buSzTx/>
              <a:buNone/>
            </a:pPr>
            <a:endParaRPr lang="zh-CN" altLang="en-US" sz="2000" b="0" dirty="0">
              <a:solidFill>
                <a:srgbClr val="000000"/>
              </a:solidFill>
              <a:latin typeface="Times New Roman" panose="02020603050405020304" pitchFamily="18" charset="0"/>
              <a:cs typeface="Times New Roman" panose="02020603050405020304" pitchFamily="18" charset="0"/>
            </a:endParaRPr>
          </a:p>
          <a:p>
            <a:pPr algn="just" eaLnBrk="1" hangingPunct="1">
              <a:lnSpc>
                <a:spcPct val="125000"/>
              </a:lnSpc>
              <a:spcBef>
                <a:spcPts val="600"/>
              </a:spcBef>
              <a:buClrTx/>
              <a:buSzTx/>
              <a:buFont typeface="Wingdings" panose="05000000000000000000" pitchFamily="2" charset="2"/>
              <a:buChar char="q"/>
            </a:pPr>
            <a:endParaRPr lang="en-US" altLang="zh-CN" sz="2000" b="0" dirty="0">
              <a:solidFill>
                <a:srgbClr val="000000"/>
              </a:solidFill>
              <a:latin typeface="Times New Roman" panose="02020603050405020304" pitchFamily="18" charset="0"/>
              <a:cs typeface="Times New Roman" panose="02020603050405020304" pitchFamily="18" charset="0"/>
            </a:endParaRPr>
          </a:p>
          <a:p>
            <a:pPr marL="0" indent="0" algn="just" eaLnBrk="1" hangingPunct="1">
              <a:lnSpc>
                <a:spcPct val="125000"/>
              </a:lnSpc>
              <a:spcBef>
                <a:spcPts val="600"/>
              </a:spcBef>
              <a:buClrTx/>
              <a:buSzTx/>
              <a:buNone/>
            </a:pPr>
            <a:endParaRPr lang="en-US" altLang="zh-CN" sz="2000" b="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93372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4.</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基于决策树的生产过程实时性能分析</a:t>
            </a:r>
          </a:p>
        </p:txBody>
      </p:sp>
      <p:sp>
        <p:nvSpPr>
          <p:cNvPr id="5" name="Rectangle 3"/>
          <p:cNvSpPr>
            <a:spLocks noChangeArrowheads="1"/>
          </p:cNvSpPr>
          <p:nvPr/>
        </p:nvSpPr>
        <p:spPr bwMode="auto">
          <a:xfrm>
            <a:off x="255588" y="1147826"/>
            <a:ext cx="8491537" cy="479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Aft>
                <a:spcPct val="20000"/>
              </a:spcAft>
              <a:buClr>
                <a:srgbClr val="FF0000"/>
              </a:buClr>
              <a:buSzTx/>
              <a:buFont typeface="Wingdings" panose="05000000000000000000" pitchFamily="2" charset="2"/>
              <a:buChar char="n"/>
            </a:pP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异常原因定位</a:t>
            </a:r>
            <a:endPar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矩形 6"/>
          <p:cNvSpPr>
            <a:spLocks noChangeArrowheads="1"/>
          </p:cNvSpPr>
          <p:nvPr/>
        </p:nvSpPr>
        <p:spPr bwMode="auto">
          <a:xfrm>
            <a:off x="594518" y="1771650"/>
            <a:ext cx="7813675"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457200" algn="just" eaLnBrk="1" hangingPunct="1">
              <a:lnSpc>
                <a:spcPct val="125000"/>
              </a:lnSpc>
              <a:spcBef>
                <a:spcPts val="600"/>
              </a:spcBef>
              <a:buClrTx/>
              <a:buSzTx/>
              <a:buNone/>
            </a:pPr>
            <a:r>
              <a:rPr lang="zh-CN" altLang="en-US" sz="2000" b="0" dirty="0">
                <a:solidFill>
                  <a:srgbClr val="000000"/>
                </a:solidFill>
                <a:latin typeface="黑体" panose="02010609060101010101" pitchFamily="49" charset="-122"/>
                <a:ea typeface="黑体" panose="02010609060101010101" pitchFamily="49" charset="-122"/>
                <a:cs typeface="Times New Roman" pitchFamily="18" charset="0"/>
              </a:rPr>
              <a:t>对上面的实例及规则库，可以匹配得出</a:t>
            </a:r>
            <a:r>
              <a:rPr lang="en-US" altLang="zh-CN" sz="2000" b="0" dirty="0">
                <a:solidFill>
                  <a:srgbClr val="000000"/>
                </a:solidFill>
                <a:latin typeface="黑体" panose="02010609060101010101" pitchFamily="49" charset="-122"/>
                <a:ea typeface="黑体" panose="02010609060101010101" pitchFamily="49" charset="-122"/>
                <a:cs typeface="Times New Roman" pitchFamily="18" charset="0"/>
              </a:rPr>
              <a:t>4</a:t>
            </a:r>
            <a:r>
              <a:rPr lang="zh-CN" altLang="en-US" sz="2000" b="0" dirty="0">
                <a:solidFill>
                  <a:srgbClr val="000000"/>
                </a:solidFill>
                <a:latin typeface="黑体" panose="02010609060101010101" pitchFamily="49" charset="-122"/>
                <a:ea typeface="黑体" panose="02010609060101010101" pitchFamily="49" charset="-122"/>
                <a:cs typeface="Times New Roman" pitchFamily="18" charset="0"/>
              </a:rPr>
              <a:t>条规则及其条件隶属度与规则真实度，列举如下：</a:t>
            </a:r>
          </a:p>
          <a:p>
            <a:pPr algn="just" eaLnBrk="1" hangingPunct="1">
              <a:lnSpc>
                <a:spcPct val="125000"/>
              </a:lnSpc>
              <a:spcBef>
                <a:spcPts val="600"/>
              </a:spcBef>
              <a:buClrTx/>
              <a:buSzTx/>
              <a:buFont typeface="Wingdings" panose="05000000000000000000" pitchFamily="2" charset="2"/>
              <a:buChar char="q"/>
            </a:pPr>
            <a:endParaRPr lang="en-US" altLang="zh-CN" sz="2000" b="0" dirty="0">
              <a:solidFill>
                <a:srgbClr val="000000"/>
              </a:solidFill>
              <a:latin typeface="Times New Roman" panose="02020603050405020304" pitchFamily="18" charset="0"/>
              <a:cs typeface="Times New Roman" panose="02020603050405020304" pitchFamily="18" charset="0"/>
            </a:endParaRPr>
          </a:p>
          <a:p>
            <a:pPr marL="0" indent="0" algn="just" eaLnBrk="1" hangingPunct="1">
              <a:lnSpc>
                <a:spcPct val="125000"/>
              </a:lnSpc>
              <a:spcBef>
                <a:spcPts val="600"/>
              </a:spcBef>
              <a:buClrTx/>
              <a:buSzTx/>
              <a:buNone/>
            </a:pPr>
            <a:endParaRPr lang="en-US" altLang="zh-CN" sz="2000" b="0" dirty="0">
              <a:solidFill>
                <a:srgbClr val="000000"/>
              </a:solidFill>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594518" y="2664202"/>
            <a:ext cx="7759700" cy="2024270"/>
          </a:xfrm>
          <a:prstGeom prst="rect">
            <a:avLst/>
          </a:prstGeom>
        </p:spPr>
      </p:pic>
      <p:sp>
        <p:nvSpPr>
          <p:cNvPr id="6" name="矩形 6"/>
          <p:cNvSpPr>
            <a:spLocks noChangeArrowheads="1"/>
          </p:cNvSpPr>
          <p:nvPr/>
        </p:nvSpPr>
        <p:spPr bwMode="auto">
          <a:xfrm>
            <a:off x="540543" y="4688472"/>
            <a:ext cx="781367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457200" algn="just" eaLnBrk="1" hangingPunct="1">
              <a:lnSpc>
                <a:spcPct val="125000"/>
              </a:lnSpc>
              <a:spcBef>
                <a:spcPts val="600"/>
              </a:spcBef>
              <a:buClrTx/>
              <a:buSzTx/>
              <a:buNone/>
            </a:pPr>
            <a:r>
              <a:rPr lang="zh-CN" altLang="en-US" sz="2000" b="0" dirty="0">
                <a:solidFill>
                  <a:srgbClr val="000000"/>
                </a:solidFill>
                <a:latin typeface="黑体" panose="02010609060101010101" pitchFamily="49" charset="-122"/>
                <a:ea typeface="黑体" panose="02010609060101010101" pitchFamily="49" charset="-122"/>
                <a:cs typeface="Times New Roman" pitchFamily="18" charset="0"/>
              </a:rPr>
              <a:t>针对该实例，在匹配的</a:t>
            </a:r>
            <a:r>
              <a:rPr lang="en-US" altLang="zh-CN" sz="2000" b="0" dirty="0">
                <a:solidFill>
                  <a:srgbClr val="000000"/>
                </a:solidFill>
                <a:latin typeface="黑体" panose="02010609060101010101" pitchFamily="49" charset="-122"/>
                <a:ea typeface="黑体" panose="02010609060101010101" pitchFamily="49" charset="-122"/>
                <a:cs typeface="Times New Roman" pitchFamily="18" charset="0"/>
              </a:rPr>
              <a:t>4</a:t>
            </a:r>
            <a:r>
              <a:rPr lang="zh-CN" altLang="en-US" sz="2000" b="0" dirty="0">
                <a:solidFill>
                  <a:srgbClr val="000000"/>
                </a:solidFill>
                <a:latin typeface="黑体" panose="02010609060101010101" pitchFamily="49" charset="-122"/>
                <a:ea typeface="黑体" panose="02010609060101010101" pitchFamily="49" charset="-122"/>
                <a:cs typeface="Times New Roman" pitchFamily="18" charset="0"/>
              </a:rPr>
              <a:t>条规则中，最高隶属度为</a:t>
            </a:r>
            <a:r>
              <a:rPr lang="en-US" altLang="zh-CN" sz="2000" b="0" dirty="0">
                <a:solidFill>
                  <a:srgbClr val="000000"/>
                </a:solidFill>
                <a:latin typeface="黑体" panose="02010609060101010101" pitchFamily="49" charset="-122"/>
                <a:ea typeface="黑体" panose="02010609060101010101" pitchFamily="49" charset="-122"/>
                <a:cs typeface="Times New Roman" pitchFamily="18" charset="0"/>
              </a:rPr>
              <a:t>0.7</a:t>
            </a:r>
            <a:r>
              <a:rPr lang="zh-CN" altLang="en-US" sz="2000" b="0" dirty="0">
                <a:solidFill>
                  <a:srgbClr val="000000"/>
                </a:solidFill>
                <a:latin typeface="黑体" panose="02010609060101010101" pitchFamily="49" charset="-122"/>
                <a:ea typeface="黑体" panose="02010609060101010101" pitchFamily="49" charset="-122"/>
                <a:cs typeface="Times New Roman" pitchFamily="18" charset="0"/>
              </a:rPr>
              <a:t>，即规则</a:t>
            </a:r>
            <a:r>
              <a:rPr lang="en-US" altLang="zh-CN" sz="2000" b="0" dirty="0">
                <a:solidFill>
                  <a:srgbClr val="000000"/>
                </a:solidFill>
                <a:latin typeface="黑体" panose="02010609060101010101" pitchFamily="49" charset="-122"/>
                <a:ea typeface="黑体" panose="02010609060101010101" pitchFamily="49" charset="-122"/>
                <a:cs typeface="Times New Roman" pitchFamily="18" charset="0"/>
              </a:rPr>
              <a:t>3</a:t>
            </a:r>
            <a:r>
              <a:rPr lang="zh-CN" altLang="en-US" sz="2000" b="0" dirty="0">
                <a:solidFill>
                  <a:srgbClr val="000000"/>
                </a:solidFill>
                <a:latin typeface="黑体" panose="02010609060101010101" pitchFamily="49" charset="-122"/>
                <a:ea typeface="黑体" panose="02010609060101010101" pitchFamily="49" charset="-122"/>
                <a:cs typeface="Times New Roman" pitchFamily="18" charset="0"/>
              </a:rPr>
              <a:t>，其真实度为</a:t>
            </a:r>
            <a:r>
              <a:rPr lang="en-US" altLang="zh-CN" sz="2000" b="0" dirty="0">
                <a:solidFill>
                  <a:srgbClr val="000000"/>
                </a:solidFill>
                <a:latin typeface="黑体" panose="02010609060101010101" pitchFamily="49" charset="-122"/>
                <a:ea typeface="黑体" panose="02010609060101010101" pitchFamily="49" charset="-122"/>
                <a:cs typeface="Times New Roman" pitchFamily="18" charset="0"/>
              </a:rPr>
              <a:t>0.88</a:t>
            </a:r>
            <a:r>
              <a:rPr lang="zh-CN" altLang="en-US" sz="2000" b="0" dirty="0">
                <a:solidFill>
                  <a:srgbClr val="000000"/>
                </a:solidFill>
                <a:latin typeface="黑体" panose="02010609060101010101" pitchFamily="49" charset="-122"/>
                <a:ea typeface="黑体" panose="02010609060101010101" pitchFamily="49" charset="-122"/>
                <a:cs typeface="Times New Roman" pitchFamily="18" charset="0"/>
              </a:rPr>
              <a:t>。故将规则</a:t>
            </a:r>
            <a:r>
              <a:rPr lang="en-US" altLang="zh-CN" sz="2000" b="0" dirty="0">
                <a:solidFill>
                  <a:srgbClr val="000000"/>
                </a:solidFill>
                <a:latin typeface="黑体" panose="02010609060101010101" pitchFamily="49" charset="-122"/>
                <a:ea typeface="黑体" panose="02010609060101010101" pitchFamily="49" charset="-122"/>
                <a:cs typeface="Times New Roman" pitchFamily="18" charset="0"/>
              </a:rPr>
              <a:t>3</a:t>
            </a:r>
            <a:r>
              <a:rPr lang="zh-CN" altLang="en-US" sz="2000" b="0" dirty="0">
                <a:solidFill>
                  <a:srgbClr val="000000"/>
                </a:solidFill>
                <a:latin typeface="黑体" panose="02010609060101010101" pitchFamily="49" charset="-122"/>
                <a:ea typeface="黑体" panose="02010609060101010101" pitchFamily="49" charset="-122"/>
                <a:cs typeface="Times New Roman" pitchFamily="18" charset="0"/>
              </a:rPr>
              <a:t>的制造因素异常情况，作为导致该项异常的主要原因，并将其传递给生产管理者，为管理者进行生产调度提供参考。</a:t>
            </a:r>
          </a:p>
          <a:p>
            <a:pPr algn="just" eaLnBrk="1" hangingPunct="1">
              <a:lnSpc>
                <a:spcPct val="125000"/>
              </a:lnSpc>
              <a:spcBef>
                <a:spcPts val="600"/>
              </a:spcBef>
              <a:buClrTx/>
              <a:buSzTx/>
              <a:buFont typeface="Wingdings" panose="05000000000000000000" pitchFamily="2" charset="2"/>
              <a:buChar char="q"/>
            </a:pPr>
            <a:endParaRPr lang="en-US" altLang="zh-CN" sz="2000" b="0" dirty="0">
              <a:solidFill>
                <a:srgbClr val="000000"/>
              </a:solidFill>
              <a:latin typeface="Times New Roman" panose="02020603050405020304" pitchFamily="18" charset="0"/>
              <a:cs typeface="Times New Roman" panose="02020603050405020304" pitchFamily="18" charset="0"/>
            </a:endParaRPr>
          </a:p>
          <a:p>
            <a:pPr marL="0" indent="0" algn="just" eaLnBrk="1" hangingPunct="1">
              <a:lnSpc>
                <a:spcPct val="125000"/>
              </a:lnSpc>
              <a:spcBef>
                <a:spcPts val="600"/>
              </a:spcBef>
              <a:buClrTx/>
              <a:buSzTx/>
              <a:buNone/>
            </a:pPr>
            <a:endParaRPr lang="en-US" altLang="zh-CN" sz="2000" b="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56385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32" name="Rectangle 8"/>
          <p:cNvSpPr>
            <a:spLocks noChangeArrowheads="1"/>
          </p:cNvSpPr>
          <p:nvPr/>
        </p:nvSpPr>
        <p:spPr bwMode="auto">
          <a:xfrm>
            <a:off x="862013" y="2295525"/>
            <a:ext cx="7848600" cy="1752600"/>
          </a:xfrm>
          <a:prstGeom prst="rect">
            <a:avLst/>
          </a:prstGeom>
          <a:noFill/>
          <a:ln w="9525">
            <a:noFill/>
            <a:miter lim="800000"/>
            <a:headEnd/>
            <a:tailEnd/>
          </a:ln>
          <a:effectLst/>
        </p:spPr>
        <p:txBody>
          <a:bodyPr anchor="ctr"/>
          <a:lstStyle/>
          <a:p>
            <a:pPr algn="ctr" eaLnBrk="1" hangingPunct="1">
              <a:defRPr/>
            </a:pPr>
            <a:r>
              <a:rPr lang="en-US" altLang="zh-CN" sz="6000" dirty="0">
                <a:solidFill>
                  <a:srgbClr val="333399"/>
                </a:solidFill>
                <a:effectLst>
                  <a:outerShdw blurRad="38100" dist="38100" dir="2700000" algn="tl">
                    <a:srgbClr val="C0C0C0"/>
                  </a:outerShdw>
                </a:effectLst>
                <a:latin typeface="Calibri" pitchFamily="34" charset="0"/>
                <a:ea typeface="华文新魏" pitchFamily="2" charset="-122"/>
              </a:rPr>
              <a:t>Q&amp;A</a:t>
            </a:r>
          </a:p>
          <a:p>
            <a:pPr algn="ctr" eaLnBrk="1" hangingPunct="1">
              <a:defRPr/>
            </a:pPr>
            <a:r>
              <a:rPr lang="en-US" altLang="zh-CN" sz="3200">
                <a:solidFill>
                  <a:srgbClr val="FF0000"/>
                </a:solidFill>
                <a:effectLst>
                  <a:outerShdw blurRad="38100" dist="38100" dir="2700000" algn="tl">
                    <a:srgbClr val="C0C0C0"/>
                  </a:outerShdw>
                </a:effectLst>
                <a:latin typeface="Calibri" pitchFamily="34" charset="0"/>
                <a:ea typeface="华文新魏" pitchFamily="2" charset="-122"/>
              </a:rPr>
              <a:t>Li_jiang@hrbeu.edu.cn</a:t>
            </a:r>
            <a:endParaRPr lang="zh-CN" altLang="en-US" sz="3200" dirty="0">
              <a:solidFill>
                <a:srgbClr val="333399"/>
              </a:solidFill>
              <a:effectLst>
                <a:outerShdw blurRad="38100" dist="38100" dir="2700000" algn="tl">
                  <a:srgbClr val="C0C0C0"/>
                </a:outerShdw>
              </a:effectLst>
              <a:latin typeface="Calibri" pitchFamily="34" charset="0"/>
              <a:ea typeface="华文新魏" pitchFamily="2" charset="-122"/>
            </a:endParaRPr>
          </a:p>
        </p:txBody>
      </p:sp>
      <p:pic>
        <p:nvPicPr>
          <p:cNvPr id="38915" name="Picture 11" descr="TRD00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038" y="4105275"/>
            <a:ext cx="5581650" cy="181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1.</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物联制造执行系统性能分析的体系构架</a:t>
            </a:r>
          </a:p>
        </p:txBody>
      </p:sp>
      <p:sp>
        <p:nvSpPr>
          <p:cNvPr id="7" name="Rectangle 3"/>
          <p:cNvSpPr>
            <a:spLocks noChangeArrowheads="1"/>
          </p:cNvSpPr>
          <p:nvPr/>
        </p:nvSpPr>
        <p:spPr bwMode="auto">
          <a:xfrm>
            <a:off x="288925" y="1101725"/>
            <a:ext cx="8491538" cy="517525"/>
          </a:xfrm>
          <a:prstGeom prst="rect">
            <a:avLst/>
          </a:prstGeom>
          <a:noFill/>
          <a:ln w="9525">
            <a:noFill/>
            <a:miter lim="800000"/>
            <a:headEnd/>
            <a:tailEnd/>
          </a:ln>
        </p:spPr>
        <p:txBody>
          <a:bodyPr anchor="ctr">
            <a:spAutoFit/>
          </a:bodyPr>
          <a:lstStyle/>
          <a:p>
            <a:pPr marL="342900" indent="-342900">
              <a:lnSpc>
                <a:spcPct val="115000"/>
              </a:lnSpc>
              <a:spcBef>
                <a:spcPct val="20000"/>
              </a:spcBef>
              <a:spcAft>
                <a:spcPct val="20000"/>
              </a:spcAft>
              <a:buClr>
                <a:srgbClr val="FF0000"/>
              </a:buClr>
              <a:buFont typeface="Wingdings" pitchFamily="2" charset="2"/>
              <a:buChar char="n"/>
              <a:defRPr/>
            </a:pPr>
            <a:r>
              <a:rPr lang="zh-CN" altLang="en-US" sz="2400" dirty="0">
                <a:solidFill>
                  <a:srgbClr val="FF0000"/>
                </a:solidFill>
                <a:latin typeface="黑体" pitchFamily="2" charset="-122"/>
                <a:ea typeface="黑体" pitchFamily="2" charset="-122"/>
                <a:cs typeface="Times New Roman" pitchFamily="18" charset="0"/>
              </a:rPr>
              <a:t>关键使能技术</a:t>
            </a:r>
            <a:endParaRPr lang="en-US" altLang="zh-CN" sz="800" kern="0" dirty="0">
              <a:solidFill>
                <a:srgbClr val="FF0000"/>
              </a:solidFill>
              <a:latin typeface="黑体" pitchFamily="2" charset="-122"/>
              <a:ea typeface="黑体" pitchFamily="2" charset="-122"/>
            </a:endParaRPr>
          </a:p>
        </p:txBody>
      </p:sp>
      <p:sp>
        <p:nvSpPr>
          <p:cNvPr id="8" name="AutoShape 69"/>
          <p:cNvSpPr>
            <a:spLocks noChangeArrowheads="1"/>
          </p:cNvSpPr>
          <p:nvPr/>
        </p:nvSpPr>
        <p:spPr bwMode="gray">
          <a:xfrm>
            <a:off x="1041400" y="1765300"/>
            <a:ext cx="7413625" cy="1076325"/>
          </a:xfrm>
          <a:prstGeom prst="roundRect">
            <a:avLst>
              <a:gd name="adj" fmla="val 16667"/>
            </a:avLst>
          </a:prstGeom>
          <a:solidFill>
            <a:srgbClr val="FFFFFF">
              <a:alpha val="50000"/>
            </a:srgbClr>
          </a:solidFill>
          <a:ln w="9525">
            <a:noFill/>
            <a:round/>
            <a:headEnd/>
            <a:tailEnd/>
          </a:ln>
          <a:effectLst/>
        </p:spPr>
        <p:txBody>
          <a:bodyPr wrap="none" anchor="ctr"/>
          <a:lstStyle/>
          <a:p>
            <a:pPr algn="ctr" eaLnBrk="1" fontAlgn="auto" hangingPunct="1">
              <a:spcBef>
                <a:spcPts val="0"/>
              </a:spcBef>
              <a:spcAft>
                <a:spcPts val="0"/>
              </a:spcAft>
              <a:defRPr/>
            </a:pPr>
            <a:endParaRPr lang="zh-CN" altLang="en-US" sz="1800" b="0" kern="0">
              <a:solidFill>
                <a:sysClr val="windowText" lastClr="000000"/>
              </a:solidFill>
              <a:latin typeface="Arial" charset="0"/>
            </a:endParaRPr>
          </a:p>
        </p:txBody>
      </p:sp>
      <p:sp>
        <p:nvSpPr>
          <p:cNvPr id="9" name="AutoShape 43"/>
          <p:cNvSpPr>
            <a:spLocks noChangeArrowheads="1"/>
          </p:cNvSpPr>
          <p:nvPr/>
        </p:nvSpPr>
        <p:spPr bwMode="gray">
          <a:xfrm>
            <a:off x="1000125" y="4394200"/>
            <a:ext cx="7413625" cy="1076325"/>
          </a:xfrm>
          <a:prstGeom prst="roundRect">
            <a:avLst>
              <a:gd name="adj" fmla="val 16667"/>
            </a:avLst>
          </a:prstGeom>
          <a:solidFill>
            <a:srgbClr val="FFFFFF">
              <a:alpha val="50000"/>
            </a:srgbClr>
          </a:solidFill>
          <a:ln w="9525">
            <a:noFill/>
            <a:round/>
            <a:headEnd/>
            <a:tailEnd/>
          </a:ln>
          <a:effectLst/>
        </p:spPr>
        <p:txBody>
          <a:bodyPr wrap="none" anchor="ctr"/>
          <a:lstStyle/>
          <a:p>
            <a:pPr algn="ctr" eaLnBrk="1" fontAlgn="auto" hangingPunct="1">
              <a:spcBef>
                <a:spcPts val="0"/>
              </a:spcBef>
              <a:spcAft>
                <a:spcPts val="0"/>
              </a:spcAft>
              <a:defRPr/>
            </a:pPr>
            <a:endParaRPr lang="zh-CN" altLang="en-US" sz="1800" b="0" kern="0">
              <a:solidFill>
                <a:sysClr val="windowText" lastClr="000000"/>
              </a:solidFill>
              <a:latin typeface="Arial" charset="0"/>
            </a:endParaRPr>
          </a:p>
        </p:txBody>
      </p:sp>
      <p:sp>
        <p:nvSpPr>
          <p:cNvPr id="10" name="AutoShape 44"/>
          <p:cNvSpPr>
            <a:spLocks noChangeArrowheads="1"/>
          </p:cNvSpPr>
          <p:nvPr/>
        </p:nvSpPr>
        <p:spPr bwMode="gray">
          <a:xfrm>
            <a:off x="885825" y="1865313"/>
            <a:ext cx="7489825" cy="2170112"/>
          </a:xfrm>
          <a:prstGeom prst="roundRect">
            <a:avLst>
              <a:gd name="adj" fmla="val 16667"/>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eaLnBrk="1" fontAlgn="auto" hangingPunct="1">
              <a:spcBef>
                <a:spcPts val="0"/>
              </a:spcBef>
              <a:spcAft>
                <a:spcPts val="0"/>
              </a:spcAft>
              <a:defRPr/>
            </a:pPr>
            <a:endParaRPr lang="zh-CN" altLang="en-US" sz="1800" b="0" kern="0">
              <a:solidFill>
                <a:sysClr val="windowText" lastClr="000000"/>
              </a:solidFill>
            </a:endParaRPr>
          </a:p>
        </p:txBody>
      </p:sp>
      <p:sp>
        <p:nvSpPr>
          <p:cNvPr id="11" name="AutoShape 46"/>
          <p:cNvSpPr>
            <a:spLocks noChangeArrowheads="1"/>
          </p:cNvSpPr>
          <p:nvPr/>
        </p:nvSpPr>
        <p:spPr bwMode="gray">
          <a:xfrm>
            <a:off x="890588" y="4494213"/>
            <a:ext cx="7462837" cy="1657350"/>
          </a:xfrm>
          <a:prstGeom prst="roundRect">
            <a:avLst>
              <a:gd name="adj" fmla="val 16667"/>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eaLnBrk="1" fontAlgn="auto" hangingPunct="1">
              <a:spcBef>
                <a:spcPts val="0"/>
              </a:spcBef>
              <a:spcAft>
                <a:spcPts val="0"/>
              </a:spcAft>
              <a:defRPr/>
            </a:pPr>
            <a:endParaRPr lang="zh-CN" altLang="en-US" sz="1800" b="0" kern="0">
              <a:solidFill>
                <a:sysClr val="windowText" lastClr="000000"/>
              </a:solidFill>
            </a:endParaRPr>
          </a:p>
        </p:txBody>
      </p:sp>
      <p:grpSp>
        <p:nvGrpSpPr>
          <p:cNvPr id="12" name="Group 48"/>
          <p:cNvGrpSpPr>
            <a:grpSpLocks/>
          </p:cNvGrpSpPr>
          <p:nvPr/>
        </p:nvGrpSpPr>
        <p:grpSpPr bwMode="auto">
          <a:xfrm>
            <a:off x="730250" y="1709738"/>
            <a:ext cx="5081588" cy="401637"/>
            <a:chOff x="720" y="1392"/>
            <a:chExt cx="4058" cy="480"/>
          </a:xfrm>
        </p:grpSpPr>
        <p:sp>
          <p:nvSpPr>
            <p:cNvPr id="13" name="AutoShape 49"/>
            <p:cNvSpPr>
              <a:spLocks noChangeArrowheads="1"/>
            </p:cNvSpPr>
            <p:nvPr/>
          </p:nvSpPr>
          <p:spPr bwMode="gray">
            <a:xfrm>
              <a:off x="720" y="1392"/>
              <a:ext cx="4058" cy="480"/>
            </a:xfrm>
            <a:prstGeom prst="roundRect">
              <a:avLst>
                <a:gd name="adj" fmla="val 17509"/>
              </a:avLst>
            </a:prstGeom>
            <a:gradFill rotWithShape="1">
              <a:gsLst>
                <a:gs pos="0">
                  <a:srgbClr val="E0AD2E"/>
                </a:gs>
                <a:gs pos="50000">
                  <a:srgbClr val="E0AD2E">
                    <a:gamma/>
                    <a:shade val="92157"/>
                    <a:invGamma/>
                  </a:srgbClr>
                </a:gs>
                <a:gs pos="100000">
                  <a:srgbClr val="E0AD2E"/>
                </a:gs>
              </a:gsLst>
              <a:lin ang="5400000" scaled="1"/>
            </a:gradFill>
            <a:ln w="9525">
              <a:noFill/>
              <a:round/>
              <a:headEnd/>
              <a:tailEnd/>
            </a:ln>
            <a:effectLst/>
          </p:spPr>
          <p:txBody>
            <a:bodyPr wrap="none" anchor="ctr"/>
            <a:lstStyle/>
            <a:p>
              <a:pPr algn="ctr" eaLnBrk="1" fontAlgn="auto" hangingPunct="1">
                <a:spcBef>
                  <a:spcPts val="0"/>
                </a:spcBef>
                <a:spcAft>
                  <a:spcPts val="0"/>
                </a:spcAft>
                <a:defRPr/>
              </a:pPr>
              <a:endParaRPr lang="zh-CN" altLang="en-US" sz="1800" b="0" kern="0">
                <a:solidFill>
                  <a:sysClr val="windowText" lastClr="000000"/>
                </a:solidFill>
                <a:latin typeface="Arial" charset="0"/>
              </a:endParaRPr>
            </a:p>
          </p:txBody>
        </p:sp>
        <p:grpSp>
          <p:nvGrpSpPr>
            <p:cNvPr id="14" name="Group 50"/>
            <p:cNvGrpSpPr>
              <a:grpSpLocks/>
            </p:cNvGrpSpPr>
            <p:nvPr/>
          </p:nvGrpSpPr>
          <p:grpSpPr bwMode="auto">
            <a:xfrm>
              <a:off x="730" y="1407"/>
              <a:ext cx="4043" cy="444"/>
              <a:chOff x="744" y="1407"/>
              <a:chExt cx="3988" cy="444"/>
            </a:xfrm>
          </p:grpSpPr>
          <p:sp>
            <p:nvSpPr>
              <p:cNvPr id="15" name="AutoShape 51"/>
              <p:cNvSpPr>
                <a:spLocks noChangeArrowheads="1"/>
              </p:cNvSpPr>
              <p:nvPr/>
            </p:nvSpPr>
            <p:spPr bwMode="gray">
              <a:xfrm>
                <a:off x="744" y="1735"/>
                <a:ext cx="3988" cy="116"/>
              </a:xfrm>
              <a:prstGeom prst="roundRect">
                <a:avLst>
                  <a:gd name="adj" fmla="val 50000"/>
                </a:avLst>
              </a:prstGeom>
              <a:gradFill rotWithShape="1">
                <a:gsLst>
                  <a:gs pos="0">
                    <a:srgbClr val="E0AD2E">
                      <a:alpha val="0"/>
                    </a:srgbClr>
                  </a:gs>
                  <a:gs pos="100000">
                    <a:srgbClr val="E0AD2E">
                      <a:gamma/>
                      <a:tint val="19216"/>
                      <a:invGamma/>
                    </a:srgbClr>
                  </a:gs>
                </a:gsLst>
                <a:lin ang="5400000" scaled="1"/>
              </a:gradFill>
              <a:ln w="9525">
                <a:noFill/>
                <a:round/>
                <a:headEnd/>
                <a:tailEnd/>
              </a:ln>
              <a:effectLst/>
            </p:spPr>
            <p:txBody>
              <a:bodyPr wrap="none" anchor="ctr"/>
              <a:lstStyle/>
              <a:p>
                <a:pPr algn="ctr" eaLnBrk="1" fontAlgn="auto" hangingPunct="1">
                  <a:spcBef>
                    <a:spcPts val="0"/>
                  </a:spcBef>
                  <a:spcAft>
                    <a:spcPts val="0"/>
                  </a:spcAft>
                  <a:defRPr/>
                </a:pPr>
                <a:endParaRPr lang="zh-CN" altLang="en-US" sz="1800" b="0" kern="0">
                  <a:solidFill>
                    <a:sysClr val="windowText" lastClr="000000"/>
                  </a:solidFill>
                  <a:latin typeface="Arial" charset="0"/>
                </a:endParaRPr>
              </a:p>
            </p:txBody>
          </p:sp>
          <p:sp>
            <p:nvSpPr>
              <p:cNvPr id="16" name="AutoShape 52"/>
              <p:cNvSpPr>
                <a:spLocks noChangeArrowheads="1"/>
              </p:cNvSpPr>
              <p:nvPr/>
            </p:nvSpPr>
            <p:spPr bwMode="gray">
              <a:xfrm>
                <a:off x="744" y="1407"/>
                <a:ext cx="3988" cy="116"/>
              </a:xfrm>
              <a:prstGeom prst="roundRect">
                <a:avLst>
                  <a:gd name="adj" fmla="val 50000"/>
                </a:avLst>
              </a:prstGeom>
              <a:gradFill rotWithShape="1">
                <a:gsLst>
                  <a:gs pos="0">
                    <a:srgbClr val="E0AD2E">
                      <a:gamma/>
                      <a:tint val="15686"/>
                      <a:invGamma/>
                    </a:srgbClr>
                  </a:gs>
                  <a:gs pos="100000">
                    <a:srgbClr val="E0AD2E">
                      <a:alpha val="0"/>
                    </a:srgbClr>
                  </a:gs>
                </a:gsLst>
                <a:lin ang="5400000" scaled="1"/>
              </a:gradFill>
              <a:ln w="9525">
                <a:noFill/>
                <a:round/>
                <a:headEnd/>
                <a:tailEnd/>
              </a:ln>
              <a:effectLst/>
            </p:spPr>
            <p:txBody>
              <a:bodyPr wrap="none" anchor="ctr"/>
              <a:lstStyle/>
              <a:p>
                <a:pPr algn="ctr" eaLnBrk="1" fontAlgn="auto" hangingPunct="1">
                  <a:spcBef>
                    <a:spcPts val="0"/>
                  </a:spcBef>
                  <a:spcAft>
                    <a:spcPts val="0"/>
                  </a:spcAft>
                  <a:defRPr/>
                </a:pPr>
                <a:endParaRPr lang="zh-CN" altLang="en-US" sz="1800" b="0" kern="0">
                  <a:solidFill>
                    <a:sysClr val="windowText" lastClr="000000"/>
                  </a:solidFill>
                  <a:latin typeface="Arial" charset="0"/>
                </a:endParaRPr>
              </a:p>
            </p:txBody>
          </p:sp>
        </p:grpSp>
      </p:grpSp>
      <p:grpSp>
        <p:nvGrpSpPr>
          <p:cNvPr id="17" name="Group 53"/>
          <p:cNvGrpSpPr>
            <a:grpSpLocks/>
          </p:cNvGrpSpPr>
          <p:nvPr/>
        </p:nvGrpSpPr>
        <p:grpSpPr bwMode="auto">
          <a:xfrm>
            <a:off x="738188" y="4283075"/>
            <a:ext cx="5106987" cy="401638"/>
            <a:chOff x="720" y="1392"/>
            <a:chExt cx="4058" cy="480"/>
          </a:xfrm>
        </p:grpSpPr>
        <p:sp>
          <p:nvSpPr>
            <p:cNvPr id="18" name="AutoShape 54"/>
            <p:cNvSpPr>
              <a:spLocks noChangeArrowheads="1"/>
            </p:cNvSpPr>
            <p:nvPr/>
          </p:nvSpPr>
          <p:spPr bwMode="gray">
            <a:xfrm>
              <a:off x="720" y="1392"/>
              <a:ext cx="4058" cy="480"/>
            </a:xfrm>
            <a:prstGeom prst="roundRect">
              <a:avLst>
                <a:gd name="adj" fmla="val 17509"/>
              </a:avLst>
            </a:prstGeom>
            <a:gradFill rotWithShape="1">
              <a:gsLst>
                <a:gs pos="0">
                  <a:srgbClr val="72CC4E"/>
                </a:gs>
                <a:gs pos="50000">
                  <a:srgbClr val="72CC4E">
                    <a:gamma/>
                    <a:shade val="92157"/>
                    <a:invGamma/>
                  </a:srgbClr>
                </a:gs>
                <a:gs pos="100000">
                  <a:srgbClr val="72CC4E"/>
                </a:gs>
              </a:gsLst>
              <a:lin ang="5400000" scaled="1"/>
            </a:gradFill>
            <a:ln w="9525">
              <a:noFill/>
              <a:round/>
              <a:headEnd/>
              <a:tailEnd/>
            </a:ln>
            <a:effectLst/>
          </p:spPr>
          <p:txBody>
            <a:bodyPr wrap="none" anchor="ctr"/>
            <a:lstStyle/>
            <a:p>
              <a:pPr algn="ctr" eaLnBrk="1" fontAlgn="auto" hangingPunct="1">
                <a:spcBef>
                  <a:spcPts val="0"/>
                </a:spcBef>
                <a:spcAft>
                  <a:spcPts val="0"/>
                </a:spcAft>
                <a:defRPr/>
              </a:pPr>
              <a:endParaRPr lang="zh-CN" altLang="en-US" sz="1800" b="0" kern="0">
                <a:solidFill>
                  <a:sysClr val="windowText" lastClr="000000"/>
                </a:solidFill>
                <a:latin typeface="Arial" charset="0"/>
              </a:endParaRPr>
            </a:p>
          </p:txBody>
        </p:sp>
        <p:grpSp>
          <p:nvGrpSpPr>
            <p:cNvPr id="19" name="Group 55"/>
            <p:cNvGrpSpPr>
              <a:grpSpLocks/>
            </p:cNvGrpSpPr>
            <p:nvPr/>
          </p:nvGrpSpPr>
          <p:grpSpPr bwMode="auto">
            <a:xfrm>
              <a:off x="730" y="1407"/>
              <a:ext cx="4043" cy="444"/>
              <a:chOff x="744" y="1407"/>
              <a:chExt cx="3988" cy="444"/>
            </a:xfrm>
          </p:grpSpPr>
          <p:sp>
            <p:nvSpPr>
              <p:cNvPr id="20" name="AutoShape 56"/>
              <p:cNvSpPr>
                <a:spLocks noChangeArrowheads="1"/>
              </p:cNvSpPr>
              <p:nvPr/>
            </p:nvSpPr>
            <p:spPr bwMode="gray">
              <a:xfrm>
                <a:off x="744" y="1735"/>
                <a:ext cx="3988" cy="116"/>
              </a:xfrm>
              <a:prstGeom prst="roundRect">
                <a:avLst>
                  <a:gd name="adj" fmla="val 50000"/>
                </a:avLst>
              </a:prstGeom>
              <a:gradFill rotWithShape="1">
                <a:gsLst>
                  <a:gs pos="0">
                    <a:srgbClr val="72CC4E">
                      <a:alpha val="0"/>
                    </a:srgbClr>
                  </a:gs>
                  <a:gs pos="100000">
                    <a:srgbClr val="72CC4E">
                      <a:gamma/>
                      <a:tint val="25490"/>
                      <a:invGamma/>
                    </a:srgbClr>
                  </a:gs>
                </a:gsLst>
                <a:lin ang="5400000" scaled="1"/>
              </a:gradFill>
              <a:ln w="9525">
                <a:noFill/>
                <a:round/>
                <a:headEnd/>
                <a:tailEnd/>
              </a:ln>
              <a:effectLst/>
            </p:spPr>
            <p:txBody>
              <a:bodyPr wrap="none" anchor="ctr"/>
              <a:lstStyle/>
              <a:p>
                <a:pPr algn="ctr" eaLnBrk="1" fontAlgn="auto" hangingPunct="1">
                  <a:spcBef>
                    <a:spcPts val="0"/>
                  </a:spcBef>
                  <a:spcAft>
                    <a:spcPts val="0"/>
                  </a:spcAft>
                  <a:defRPr/>
                </a:pPr>
                <a:endParaRPr lang="zh-CN" altLang="en-US" sz="1800" b="0" kern="0">
                  <a:solidFill>
                    <a:sysClr val="windowText" lastClr="000000"/>
                  </a:solidFill>
                  <a:latin typeface="Arial" charset="0"/>
                </a:endParaRPr>
              </a:p>
            </p:txBody>
          </p:sp>
          <p:sp>
            <p:nvSpPr>
              <p:cNvPr id="21" name="AutoShape 57"/>
              <p:cNvSpPr>
                <a:spLocks noChangeArrowheads="1"/>
              </p:cNvSpPr>
              <p:nvPr/>
            </p:nvSpPr>
            <p:spPr bwMode="gray">
              <a:xfrm>
                <a:off x="744" y="1407"/>
                <a:ext cx="3988" cy="116"/>
              </a:xfrm>
              <a:prstGeom prst="roundRect">
                <a:avLst>
                  <a:gd name="adj" fmla="val 50000"/>
                </a:avLst>
              </a:prstGeom>
              <a:gradFill rotWithShape="1">
                <a:gsLst>
                  <a:gs pos="0">
                    <a:srgbClr val="72CC4E">
                      <a:gamma/>
                      <a:tint val="19216"/>
                      <a:invGamma/>
                    </a:srgbClr>
                  </a:gs>
                  <a:gs pos="100000">
                    <a:srgbClr val="72CC4E">
                      <a:alpha val="0"/>
                    </a:srgbClr>
                  </a:gs>
                </a:gsLst>
                <a:lin ang="5400000" scaled="1"/>
              </a:gradFill>
              <a:ln w="9525">
                <a:noFill/>
                <a:round/>
                <a:headEnd/>
                <a:tailEnd/>
              </a:ln>
              <a:effectLst/>
            </p:spPr>
            <p:txBody>
              <a:bodyPr wrap="none" anchor="ctr"/>
              <a:lstStyle/>
              <a:p>
                <a:pPr algn="ctr" eaLnBrk="1" fontAlgn="auto" hangingPunct="1">
                  <a:spcBef>
                    <a:spcPts val="0"/>
                  </a:spcBef>
                  <a:spcAft>
                    <a:spcPts val="0"/>
                  </a:spcAft>
                  <a:defRPr/>
                </a:pPr>
                <a:endParaRPr lang="zh-CN" altLang="en-US" sz="1800" b="0" kern="0">
                  <a:solidFill>
                    <a:sysClr val="windowText" lastClr="000000"/>
                  </a:solidFill>
                  <a:latin typeface="Arial" charset="0"/>
                </a:endParaRPr>
              </a:p>
            </p:txBody>
          </p:sp>
        </p:grpSp>
      </p:grpSp>
      <p:sp>
        <p:nvSpPr>
          <p:cNvPr id="22" name="Rectangle 63"/>
          <p:cNvSpPr>
            <a:spLocks noChangeArrowheads="1"/>
          </p:cNvSpPr>
          <p:nvPr/>
        </p:nvSpPr>
        <p:spPr bwMode="gray">
          <a:xfrm>
            <a:off x="736600" y="1706563"/>
            <a:ext cx="5043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rgbClr val="1F3F5F"/>
              </a:buClr>
              <a:buSzTx/>
              <a:buFontTx/>
              <a:buNone/>
            </a:pPr>
            <a:r>
              <a:rPr lang="en-US" altLang="zh-CN" sz="1800">
                <a:solidFill>
                  <a:srgbClr val="000000"/>
                </a:solidFill>
              </a:rPr>
              <a:t>  1.</a:t>
            </a:r>
            <a:r>
              <a:rPr lang="zh-CN" altLang="en-US" sz="1800">
                <a:solidFill>
                  <a:srgbClr val="000000"/>
                </a:solidFill>
              </a:rPr>
              <a:t>基于关键事件的实时生产性能分析</a:t>
            </a:r>
          </a:p>
        </p:txBody>
      </p:sp>
      <p:sp>
        <p:nvSpPr>
          <p:cNvPr id="23" name="Rectangle 63"/>
          <p:cNvSpPr>
            <a:spLocks noChangeArrowheads="1"/>
          </p:cNvSpPr>
          <p:nvPr/>
        </p:nvSpPr>
        <p:spPr bwMode="gray">
          <a:xfrm>
            <a:off x="747713" y="4287838"/>
            <a:ext cx="5070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rgbClr val="1F3F5F"/>
              </a:buClr>
              <a:buSzTx/>
              <a:buFontTx/>
              <a:buNone/>
            </a:pPr>
            <a:r>
              <a:rPr lang="en-US" altLang="zh-CN" sz="1800" dirty="0">
                <a:solidFill>
                  <a:srgbClr val="000000"/>
                </a:solidFill>
              </a:rPr>
              <a:t>  2.</a:t>
            </a:r>
            <a:r>
              <a:rPr lang="zh-CN" altLang="en-US" sz="1800" dirty="0">
                <a:solidFill>
                  <a:srgbClr val="000000"/>
                </a:solidFill>
              </a:rPr>
              <a:t>基于决策树的制造系统异常动态识别方法</a:t>
            </a:r>
          </a:p>
        </p:txBody>
      </p:sp>
      <p:sp>
        <p:nvSpPr>
          <p:cNvPr id="24" name="Rectangle 66"/>
          <p:cNvSpPr>
            <a:spLocks noChangeArrowheads="1"/>
          </p:cNvSpPr>
          <p:nvPr/>
        </p:nvSpPr>
        <p:spPr bwMode="auto">
          <a:xfrm>
            <a:off x="1016000" y="2111375"/>
            <a:ext cx="7345363"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0000"/>
              </a:lnSpc>
              <a:spcBef>
                <a:spcPct val="0"/>
              </a:spcBef>
              <a:buClrTx/>
              <a:buSzTx/>
              <a:buFontTx/>
              <a:buNone/>
            </a:pPr>
            <a:r>
              <a:rPr lang="zh-CN" altLang="en-US"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该模块设计一种基于多层次事件的关键事件分析模型，对生产性能关键事件的组成及结构进行详细分析，进而结合分层着色</a:t>
            </a:r>
            <a:r>
              <a:rPr lang="en-US" altLang="zh-CN"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Petri</a:t>
            </a:r>
            <a:r>
              <a:rPr lang="zh-CN" altLang="en-US"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网分析方法，构建针对不同生产关键性能事件的</a:t>
            </a:r>
            <a:r>
              <a:rPr lang="en-US" altLang="zh-CN"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Petri</a:t>
            </a:r>
            <a:r>
              <a:rPr lang="zh-CN" altLang="en-US" sz="1800" b="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网主动感知模型。进而，当系统获取经由实时多源信息获取方法采集而来的基本事件信息后，便可以主动触发相应的事件感知过程，获取生产性能关键事件实时信息，实现对生产过程关键性能的主动分析。</a:t>
            </a:r>
          </a:p>
        </p:txBody>
      </p:sp>
      <p:sp>
        <p:nvSpPr>
          <p:cNvPr id="25" name="Rectangle 66"/>
          <p:cNvSpPr>
            <a:spLocks noChangeArrowheads="1"/>
          </p:cNvSpPr>
          <p:nvPr/>
        </p:nvSpPr>
        <p:spPr bwMode="auto">
          <a:xfrm>
            <a:off x="981075" y="4716463"/>
            <a:ext cx="738822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0000"/>
              </a:lnSpc>
              <a:spcBef>
                <a:spcPct val="0"/>
              </a:spcBef>
              <a:buClrTx/>
              <a:buSzTx/>
              <a:buFontTx/>
              <a:buNone/>
            </a:pPr>
            <a:r>
              <a:rPr lang="zh-CN" altLang="en-US" sz="1800" b="0" dirty="0">
                <a:solidFill>
                  <a:srgbClr val="000000"/>
                </a:solidFill>
                <a:latin typeface="楷体" panose="02010609060101010101" pitchFamily="49" charset="-122"/>
                <a:ea typeface="楷体" panose="02010609060101010101" pitchFamily="49" charset="-122"/>
              </a:rPr>
              <a:t>基于决策树的制造系统异常动态识别模块，对实时采集的生产性能关键事件，进行评估与分析，及时诊断出生产异常状态，并快速获取可能导致该异常的原因，以更好地辅助生产管理者及时、精确地获取生产异常信息，并快速地做出最优的决策。</a:t>
            </a:r>
          </a:p>
        </p:txBody>
      </p:sp>
    </p:spTree>
    <p:extLst>
      <p:ext uri="{BB962C8B-B14F-4D97-AF65-F5344CB8AC3E}">
        <p14:creationId xmlns:p14="http://schemas.microsoft.com/office/powerpoint/2010/main" val="487888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1.</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物联制造执行系统性能分析的体系构架</a:t>
            </a:r>
          </a:p>
        </p:txBody>
      </p:sp>
      <p:sp>
        <p:nvSpPr>
          <p:cNvPr id="7" name="Rectangle 3"/>
          <p:cNvSpPr>
            <a:spLocks noChangeArrowheads="1"/>
          </p:cNvSpPr>
          <p:nvPr/>
        </p:nvSpPr>
        <p:spPr bwMode="auto">
          <a:xfrm>
            <a:off x="290512" y="1151234"/>
            <a:ext cx="8562975" cy="5192191"/>
          </a:xfrm>
          <a:prstGeom prst="rect">
            <a:avLst/>
          </a:prstGeom>
          <a:noFill/>
          <a:ln w="9525">
            <a:noFill/>
            <a:miter lim="800000"/>
            <a:headEnd/>
            <a:tailEnd/>
          </a:ln>
        </p:spPr>
        <p:txBody>
          <a:bodyPr anchor="ctr">
            <a:spAutoFit/>
          </a:bodyPr>
          <a:lstStyle/>
          <a:p>
            <a:pPr marL="342900" indent="-342900">
              <a:lnSpc>
                <a:spcPct val="115000"/>
              </a:lnSpc>
              <a:spcBef>
                <a:spcPct val="20000"/>
              </a:spcBef>
              <a:spcAft>
                <a:spcPct val="20000"/>
              </a:spcAft>
              <a:buClr>
                <a:srgbClr val="FF0000"/>
              </a:buClr>
              <a:buFont typeface="Wingdings" pitchFamily="2" charset="2"/>
              <a:buChar char="n"/>
              <a:defRPr/>
            </a:pPr>
            <a:r>
              <a:rPr lang="zh-CN" altLang="en-US" sz="2400" dirty="0">
                <a:solidFill>
                  <a:srgbClr val="FF0000"/>
                </a:solidFill>
                <a:latin typeface="Times New Roman" panose="02020603050405020304" pitchFamily="18" charset="0"/>
                <a:ea typeface="黑体" pitchFamily="2" charset="-122"/>
                <a:cs typeface="Times New Roman" panose="02020603050405020304" pitchFamily="18" charset="0"/>
              </a:rPr>
              <a:t>多层次事件分析模型</a:t>
            </a:r>
            <a:endParaRPr lang="en-US" altLang="zh-CN" sz="2400" dirty="0">
              <a:solidFill>
                <a:srgbClr val="FF0000"/>
              </a:solidFill>
              <a:latin typeface="Times New Roman" panose="02020603050405020304" pitchFamily="18" charset="0"/>
              <a:ea typeface="黑体" pitchFamily="2" charset="-122"/>
              <a:cs typeface="Times New Roman" panose="02020603050405020304" pitchFamily="18" charset="0"/>
            </a:endParaRPr>
          </a:p>
          <a:p>
            <a:pPr marL="447675" lvl="1" indent="9525">
              <a:lnSpc>
                <a:spcPct val="125000"/>
              </a:lnSpc>
              <a:spcBef>
                <a:spcPct val="20000"/>
              </a:spcBef>
              <a:buSzPct val="85000"/>
              <a:tabLst>
                <a:tab pos="447675" algn="l"/>
              </a:tabLst>
              <a:defRPr/>
            </a:pP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   多层次事件分析模型分为原始事件、基本事件、复杂事件、关键事件四层。</a:t>
            </a:r>
            <a:endPar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endParaRPr>
          </a:p>
          <a:p>
            <a:pPr marL="1076325" lvl="1" indent="-619125">
              <a:lnSpc>
                <a:spcPct val="125000"/>
              </a:lnSpc>
              <a:spcBef>
                <a:spcPct val="20000"/>
              </a:spcBef>
              <a:buSzPct val="85000"/>
              <a:buFont typeface="Wingdings" pitchFamily="2" charset="2"/>
              <a:buChar char="p"/>
              <a:tabLst>
                <a:tab pos="1076325" algn="l"/>
              </a:tabLst>
              <a:defRPr/>
            </a:pPr>
            <a:r>
              <a:rPr lang="zh-CN" altLang="en-US" sz="2000" kern="0" dirty="0">
                <a:latin typeface="Times New Roman" panose="02020603050405020304" pitchFamily="18" charset="0"/>
                <a:ea typeface="黑体" pitchFamily="2" charset="-122"/>
                <a:cs typeface="Times New Roman" panose="02020603050405020304" pitchFamily="18" charset="0"/>
              </a:rPr>
              <a:t>复杂事件</a:t>
            </a:r>
            <a:r>
              <a:rPr lang="en-US" altLang="zh-CN" sz="2000" kern="0" dirty="0">
                <a:latin typeface="Times New Roman" panose="02020603050405020304" pitchFamily="18" charset="0"/>
                <a:ea typeface="黑体" pitchFamily="2" charset="-122"/>
                <a:cs typeface="Times New Roman" panose="02020603050405020304" pitchFamily="18" charset="0"/>
              </a:rPr>
              <a:t>(Complex Events, CE)   </a:t>
            </a:r>
            <a:r>
              <a:rPr lang="en-US" altLang="zh-CN" sz="2000" b="0" kern="0" dirty="0">
                <a:latin typeface="Times New Roman" panose="02020603050405020304" pitchFamily="18" charset="0"/>
                <a:ea typeface="黑体" pitchFamily="2" charset="-122"/>
                <a:cs typeface="Times New Roman" panose="02020603050405020304" pitchFamily="18" charset="0"/>
              </a:rPr>
              <a:t>     </a:t>
            </a:r>
          </a:p>
          <a:p>
            <a:pPr lvl="1" indent="457200">
              <a:lnSpc>
                <a:spcPct val="125000"/>
              </a:lnSpc>
              <a:spcBef>
                <a:spcPct val="20000"/>
              </a:spcBef>
              <a:buSzPct val="85000"/>
              <a:tabLst>
                <a:tab pos="1076325" algn="l"/>
              </a:tabLst>
              <a:defRPr/>
            </a:pP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产品加工过程单元级或生产线级的生产事件，可以通过基本事件之间的时间、层次、因果等关系，依据实时生产工艺执行情况获得。</a:t>
            </a:r>
            <a:endPar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endParaRPr>
          </a:p>
          <a:p>
            <a:pPr lvl="1">
              <a:lnSpc>
                <a:spcPct val="125000"/>
              </a:lnSpc>
              <a:spcBef>
                <a:spcPct val="20000"/>
              </a:spcBef>
              <a:buSzPct val="85000"/>
              <a:tabLst>
                <a:tab pos="1076325" algn="l"/>
              </a:tabLst>
              <a:defRPr/>
            </a:pPr>
            <a:endPar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endParaRPr>
          </a:p>
          <a:p>
            <a:pPr lvl="1">
              <a:lnSpc>
                <a:spcPct val="125000"/>
              </a:lnSpc>
              <a:spcBef>
                <a:spcPct val="20000"/>
              </a:spcBef>
              <a:buSzPct val="85000"/>
              <a:tabLst>
                <a:tab pos="1076325" algn="l"/>
              </a:tabLst>
              <a:defRPr/>
            </a:pPr>
            <a:r>
              <a:rPr lang="zh-CN" altLang="en-US" sz="2000" kern="0" dirty="0">
                <a:latin typeface="Times New Roman" panose="02020603050405020304" pitchFamily="18" charset="0"/>
                <a:ea typeface="黑体" pitchFamily="2" charset="-122"/>
                <a:cs typeface="Times New Roman" panose="02020603050405020304" pitchFamily="18" charset="0"/>
              </a:rPr>
              <a:t>定义</a:t>
            </a:r>
            <a:r>
              <a:rPr lang="en-US" altLang="zh-CN" sz="2000" kern="0" dirty="0">
                <a:latin typeface="Times New Roman" panose="02020603050405020304" pitchFamily="18" charset="0"/>
                <a:ea typeface="黑体" pitchFamily="2" charset="-122"/>
                <a:cs typeface="Times New Roman" panose="02020603050405020304" pitchFamily="18" charset="0"/>
              </a:rPr>
              <a:t>8.1</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：复杂事件用</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a:t>
            </a:r>
            <a:r>
              <a:rPr lang="en-US" altLang="zh-CN" sz="2000" b="0" i="1" kern="0" dirty="0">
                <a:solidFill>
                  <a:schemeClr val="tx2"/>
                </a:solidFill>
                <a:latin typeface="Times New Roman" panose="02020603050405020304" pitchFamily="18" charset="0"/>
                <a:ea typeface="黑体" pitchFamily="2" charset="-122"/>
                <a:cs typeface="Times New Roman" panose="02020603050405020304" pitchFamily="18" charset="0"/>
              </a:rPr>
              <a:t>CE_ID</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 </a:t>
            </a:r>
            <a:r>
              <a:rPr lang="en-US" altLang="zh-CN" sz="2000" b="0" i="1" kern="0" dirty="0">
                <a:solidFill>
                  <a:schemeClr val="tx2"/>
                </a:solidFill>
                <a:latin typeface="Times New Roman" panose="02020603050405020304" pitchFamily="18" charset="0"/>
                <a:ea typeface="黑体" pitchFamily="2" charset="-122"/>
                <a:cs typeface="Times New Roman" panose="02020603050405020304" pitchFamily="18" charset="0"/>
              </a:rPr>
              <a:t>Attributes</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 </a:t>
            </a:r>
            <a:r>
              <a:rPr lang="en-US" altLang="zh-CN" sz="2000" b="0" i="1" kern="0" dirty="0">
                <a:solidFill>
                  <a:schemeClr val="tx2"/>
                </a:solidFill>
                <a:latin typeface="Times New Roman" panose="02020603050405020304" pitchFamily="18" charset="0"/>
                <a:ea typeface="黑体" pitchFamily="2" charset="-122"/>
                <a:cs typeface="Times New Roman" panose="02020603050405020304" pitchFamily="18" charset="0"/>
              </a:rPr>
              <a:t>Context</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 </a:t>
            </a:r>
            <a:r>
              <a:rPr lang="en-US" altLang="zh-CN" sz="2000" b="0" i="1" kern="0" dirty="0">
                <a:solidFill>
                  <a:schemeClr val="tx2"/>
                </a:solidFill>
                <a:latin typeface="Times New Roman" panose="02020603050405020304" pitchFamily="18" charset="0"/>
                <a:ea typeface="黑体" pitchFamily="2" charset="-122"/>
                <a:cs typeface="Times New Roman" panose="02020603050405020304" pitchFamily="18" charset="0"/>
              </a:rPr>
              <a:t>T</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表示，其中，</a:t>
            </a:r>
            <a:r>
              <a:rPr lang="en-US" altLang="zh-CN" sz="2000" b="0" i="1" kern="0" dirty="0">
                <a:solidFill>
                  <a:schemeClr val="tx2"/>
                </a:solidFill>
                <a:latin typeface="Times New Roman" panose="02020603050405020304" pitchFamily="18" charset="0"/>
                <a:ea typeface="黑体" pitchFamily="2" charset="-122"/>
                <a:cs typeface="Times New Roman" panose="02020603050405020304" pitchFamily="18" charset="0"/>
              </a:rPr>
              <a:t>CE_ID</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表示复杂事件唯一的身份标记；</a:t>
            </a:r>
            <a:r>
              <a:rPr lang="en-US" altLang="zh-CN" sz="2000" b="0" i="1" kern="0" dirty="0">
                <a:solidFill>
                  <a:schemeClr val="tx2"/>
                </a:solidFill>
                <a:latin typeface="Times New Roman" panose="02020603050405020304" pitchFamily="18" charset="0"/>
                <a:ea typeface="黑体" pitchFamily="2" charset="-122"/>
                <a:cs typeface="Times New Roman" panose="02020603050405020304" pitchFamily="18" charset="0"/>
              </a:rPr>
              <a:t>Attributes</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表示该事件的属性集合，用以描述事件类别、在制品代码、工序代码以及其他事件属性；</a:t>
            </a:r>
            <a:r>
              <a:rPr lang="en-US" altLang="zh-CN" sz="2000" b="0" i="1" kern="0" dirty="0">
                <a:solidFill>
                  <a:schemeClr val="tx2"/>
                </a:solidFill>
                <a:latin typeface="Times New Roman" panose="02020603050405020304" pitchFamily="18" charset="0"/>
                <a:ea typeface="黑体" pitchFamily="2" charset="-122"/>
                <a:cs typeface="Times New Roman" panose="02020603050405020304" pitchFamily="18" charset="0"/>
              </a:rPr>
              <a:t>Context</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给出事件的具体内容以及属性之间的关系；</a:t>
            </a:r>
            <a:r>
              <a:rPr lang="en-US" altLang="zh-CN" sz="2000" b="0" i="1" kern="0" dirty="0">
                <a:solidFill>
                  <a:schemeClr val="tx2"/>
                </a:solidFill>
                <a:latin typeface="Times New Roman" panose="02020603050405020304" pitchFamily="18" charset="0"/>
                <a:ea typeface="黑体" pitchFamily="2" charset="-122"/>
                <a:cs typeface="Times New Roman" panose="02020603050405020304" pitchFamily="18" charset="0"/>
              </a:rPr>
              <a:t>T</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表示事件发生的时间。</a:t>
            </a:r>
            <a:endPar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endParaRPr>
          </a:p>
          <a:p>
            <a:pPr lvl="1">
              <a:lnSpc>
                <a:spcPct val="125000"/>
              </a:lnSpc>
              <a:spcBef>
                <a:spcPct val="20000"/>
              </a:spcBef>
              <a:buSzPct val="85000"/>
              <a:tabLst>
                <a:tab pos="1076325" algn="l"/>
              </a:tabLst>
              <a:defRPr/>
            </a:pPr>
            <a:endPar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endParaRPr>
          </a:p>
        </p:txBody>
      </p:sp>
    </p:spTree>
    <p:extLst>
      <p:ext uri="{BB962C8B-B14F-4D97-AF65-F5344CB8AC3E}">
        <p14:creationId xmlns:p14="http://schemas.microsoft.com/office/powerpoint/2010/main" val="367953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1.</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物联制造执行系统性能分析的体系构架</a:t>
            </a:r>
          </a:p>
        </p:txBody>
      </p:sp>
      <p:sp>
        <p:nvSpPr>
          <p:cNvPr id="3" name="Rectangle 3"/>
          <p:cNvSpPr>
            <a:spLocks noChangeArrowheads="1"/>
          </p:cNvSpPr>
          <p:nvPr/>
        </p:nvSpPr>
        <p:spPr bwMode="auto">
          <a:xfrm>
            <a:off x="344488" y="1123950"/>
            <a:ext cx="8564562" cy="4300538"/>
          </a:xfrm>
          <a:prstGeom prst="rect">
            <a:avLst/>
          </a:prstGeom>
          <a:noFill/>
          <a:ln w="9525">
            <a:noFill/>
            <a:miter lim="800000"/>
            <a:headEnd/>
            <a:tailEnd/>
          </a:ln>
        </p:spPr>
        <p:txBody>
          <a:bodyPr anchor="ctr">
            <a:spAutoFit/>
          </a:bodyPr>
          <a:lstStyle/>
          <a:p>
            <a:pPr marL="342900" indent="-342900">
              <a:lnSpc>
                <a:spcPct val="115000"/>
              </a:lnSpc>
              <a:spcBef>
                <a:spcPct val="20000"/>
              </a:spcBef>
              <a:spcAft>
                <a:spcPct val="20000"/>
              </a:spcAft>
              <a:buClr>
                <a:srgbClr val="FF0000"/>
              </a:buClr>
              <a:buFont typeface="Wingdings" pitchFamily="2" charset="2"/>
              <a:buChar char="n"/>
              <a:defRPr/>
            </a:pPr>
            <a:r>
              <a:rPr lang="zh-CN" altLang="en-US" sz="2400" dirty="0">
                <a:solidFill>
                  <a:srgbClr val="FF0000"/>
                </a:solidFill>
                <a:latin typeface="Times New Roman" panose="02020603050405020304" pitchFamily="18" charset="0"/>
                <a:ea typeface="黑体" pitchFamily="2" charset="-122"/>
                <a:cs typeface="Times New Roman" panose="02020603050405020304" pitchFamily="18" charset="0"/>
              </a:rPr>
              <a:t>多层次事件分析模型</a:t>
            </a:r>
            <a:endParaRPr lang="en-US" altLang="zh-CN" sz="2400" dirty="0">
              <a:solidFill>
                <a:srgbClr val="FF0000"/>
              </a:solidFill>
              <a:latin typeface="Times New Roman" panose="02020603050405020304" pitchFamily="18" charset="0"/>
              <a:ea typeface="黑体" pitchFamily="2" charset="-122"/>
              <a:cs typeface="Times New Roman" panose="02020603050405020304" pitchFamily="18" charset="0"/>
            </a:endParaRPr>
          </a:p>
          <a:p>
            <a:pPr marL="1076325" lvl="1" indent="-619125">
              <a:lnSpc>
                <a:spcPct val="125000"/>
              </a:lnSpc>
              <a:spcBef>
                <a:spcPct val="20000"/>
              </a:spcBef>
              <a:buSzPct val="85000"/>
              <a:buFont typeface="Wingdings" pitchFamily="2" charset="2"/>
              <a:buChar char="p"/>
              <a:tabLst>
                <a:tab pos="1076325" algn="l"/>
              </a:tabLst>
              <a:defRPr/>
            </a:pPr>
            <a:r>
              <a:rPr lang="zh-CN" altLang="en-US" sz="2000" kern="0" dirty="0">
                <a:latin typeface="Times New Roman" panose="02020603050405020304" pitchFamily="18" charset="0"/>
                <a:ea typeface="黑体" pitchFamily="2" charset="-122"/>
                <a:cs typeface="Times New Roman" panose="02020603050405020304" pitchFamily="18" charset="0"/>
              </a:rPr>
              <a:t>关键事件</a:t>
            </a:r>
            <a:r>
              <a:rPr lang="en-US" altLang="zh-CN" sz="2000" kern="0" dirty="0">
                <a:latin typeface="Times New Roman" panose="02020603050405020304" pitchFamily="18" charset="0"/>
                <a:ea typeface="黑体" pitchFamily="2" charset="-122"/>
                <a:cs typeface="Times New Roman" panose="02020603050405020304" pitchFamily="18" charset="0"/>
              </a:rPr>
              <a:t>(Critical Events, </a:t>
            </a:r>
            <a:r>
              <a:rPr lang="en-US" altLang="zh-CN" sz="2000" kern="0" dirty="0" err="1">
                <a:latin typeface="Times New Roman" panose="02020603050405020304" pitchFamily="18" charset="0"/>
                <a:ea typeface="黑体" pitchFamily="2" charset="-122"/>
                <a:cs typeface="Times New Roman" panose="02020603050405020304" pitchFamily="18" charset="0"/>
              </a:rPr>
              <a:t>CrE</a:t>
            </a:r>
            <a:r>
              <a:rPr lang="en-US" altLang="zh-CN" sz="2000" kern="0" dirty="0">
                <a:latin typeface="Times New Roman" panose="02020603050405020304" pitchFamily="18" charset="0"/>
                <a:ea typeface="黑体" pitchFamily="2" charset="-122"/>
                <a:cs typeface="Times New Roman" panose="02020603050405020304" pitchFamily="18" charset="0"/>
              </a:rPr>
              <a:t>)</a:t>
            </a:r>
          </a:p>
          <a:p>
            <a:pPr lvl="1">
              <a:lnSpc>
                <a:spcPct val="125000"/>
              </a:lnSpc>
              <a:spcBef>
                <a:spcPct val="20000"/>
              </a:spcBef>
              <a:buSzPct val="85000"/>
              <a:tabLst>
                <a:tab pos="1076325" algn="l"/>
              </a:tabLst>
              <a:defRPr/>
            </a:pP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        制造执行系统中订单及产品级的生产信息的变化事件，这些事件对制造执行系统有较大影响件，其状态的变化会导致车间整体生产性能的变化。</a:t>
            </a:r>
            <a:endPar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endParaRPr>
          </a:p>
          <a:p>
            <a:pPr lvl="1">
              <a:lnSpc>
                <a:spcPct val="125000"/>
              </a:lnSpc>
              <a:spcBef>
                <a:spcPct val="20000"/>
              </a:spcBef>
              <a:buSzPct val="85000"/>
              <a:tabLst>
                <a:tab pos="1076325" algn="l"/>
              </a:tabLst>
              <a:defRPr/>
            </a:pPr>
            <a:endPar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endParaRPr>
          </a:p>
          <a:p>
            <a:pPr lvl="1">
              <a:lnSpc>
                <a:spcPct val="125000"/>
              </a:lnSpc>
              <a:spcBef>
                <a:spcPct val="20000"/>
              </a:spcBef>
              <a:buSzPct val="85000"/>
              <a:tabLst>
                <a:tab pos="1076325" algn="l"/>
              </a:tabLst>
              <a:defRPr/>
            </a:pPr>
            <a:r>
              <a:rPr lang="zh-CN" altLang="en-US" sz="2000" kern="0" dirty="0">
                <a:latin typeface="Times New Roman" panose="02020603050405020304" pitchFamily="18" charset="0"/>
                <a:ea typeface="黑体" pitchFamily="2" charset="-122"/>
                <a:cs typeface="Times New Roman" panose="02020603050405020304" pitchFamily="18" charset="0"/>
              </a:rPr>
              <a:t>定义</a:t>
            </a:r>
            <a:r>
              <a:rPr lang="en-US" altLang="zh-CN" sz="2000" kern="0" dirty="0">
                <a:latin typeface="Times New Roman" panose="02020603050405020304" pitchFamily="18" charset="0"/>
                <a:ea typeface="黑体" pitchFamily="2" charset="-122"/>
                <a:cs typeface="Times New Roman" panose="02020603050405020304" pitchFamily="18" charset="0"/>
              </a:rPr>
              <a:t>8.2</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：关键事件可以用</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a:t>
            </a:r>
            <a:r>
              <a:rPr lang="en-GB" altLang="zh-CN" sz="2000" b="0" i="1" kern="0" dirty="0" err="1">
                <a:solidFill>
                  <a:schemeClr val="tx2"/>
                </a:solidFill>
                <a:latin typeface="Times New Roman" panose="02020603050405020304" pitchFamily="18" charset="0"/>
                <a:ea typeface="黑体" pitchFamily="2" charset="-122"/>
                <a:cs typeface="Times New Roman" panose="02020603050405020304" pitchFamily="18" charset="0"/>
              </a:rPr>
              <a:t>CrE_ID</a:t>
            </a:r>
            <a:r>
              <a:rPr lang="en-GB"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 </a:t>
            </a:r>
            <a:r>
              <a:rPr lang="en-GB" altLang="zh-CN" sz="2000" b="0" i="1" kern="0" dirty="0">
                <a:solidFill>
                  <a:schemeClr val="tx2"/>
                </a:solidFill>
                <a:latin typeface="Times New Roman" panose="02020603050405020304" pitchFamily="18" charset="0"/>
                <a:ea typeface="黑体" pitchFamily="2" charset="-122"/>
                <a:cs typeface="Times New Roman" panose="02020603050405020304" pitchFamily="18" charset="0"/>
              </a:rPr>
              <a:t>Name</a:t>
            </a:r>
            <a:r>
              <a:rPr lang="en-GB"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 </a:t>
            </a:r>
            <a:r>
              <a:rPr lang="en-GB" altLang="zh-CN" sz="2000" b="0" i="1" kern="0" dirty="0">
                <a:solidFill>
                  <a:schemeClr val="tx2"/>
                </a:solidFill>
                <a:latin typeface="Times New Roman" panose="02020603050405020304" pitchFamily="18" charset="0"/>
                <a:ea typeface="黑体" pitchFamily="2" charset="-122"/>
                <a:cs typeface="Times New Roman" panose="02020603050405020304" pitchFamily="18" charset="0"/>
              </a:rPr>
              <a:t>Attributes</a:t>
            </a:r>
            <a:r>
              <a:rPr lang="en-GB"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 </a:t>
            </a:r>
            <a:r>
              <a:rPr lang="en-GB" altLang="zh-CN" sz="2000" b="0" i="1" kern="0" dirty="0">
                <a:solidFill>
                  <a:schemeClr val="tx2"/>
                </a:solidFill>
                <a:latin typeface="Times New Roman" panose="02020603050405020304" pitchFamily="18" charset="0"/>
                <a:ea typeface="黑体" pitchFamily="2" charset="-122"/>
                <a:cs typeface="Times New Roman" panose="02020603050405020304" pitchFamily="18" charset="0"/>
              </a:rPr>
              <a:t>Context</a:t>
            </a:r>
            <a:r>
              <a:rPr lang="en-GB"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 </a:t>
            </a:r>
            <a:r>
              <a:rPr lang="en-GB" altLang="zh-CN" sz="2000" b="0" i="1" kern="0" dirty="0">
                <a:solidFill>
                  <a:schemeClr val="tx2"/>
                </a:solidFill>
                <a:latin typeface="Times New Roman" panose="02020603050405020304" pitchFamily="18" charset="0"/>
                <a:ea typeface="黑体" pitchFamily="2" charset="-122"/>
                <a:cs typeface="Times New Roman" panose="02020603050405020304" pitchFamily="18" charset="0"/>
              </a:rPr>
              <a:t>T</a:t>
            </a:r>
            <a:r>
              <a:rPr lang="en-GB"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表示，其中，</a:t>
            </a:r>
            <a:r>
              <a:rPr lang="en-GB" altLang="zh-CN" sz="2000" b="0" i="1" kern="0" dirty="0" err="1">
                <a:solidFill>
                  <a:schemeClr val="tx2"/>
                </a:solidFill>
                <a:latin typeface="Times New Roman" panose="02020603050405020304" pitchFamily="18" charset="0"/>
                <a:ea typeface="黑体" pitchFamily="2" charset="-122"/>
                <a:cs typeface="Times New Roman" panose="02020603050405020304" pitchFamily="18" charset="0"/>
              </a:rPr>
              <a:t>CrE_ID</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表示事件唯一的身份标记；</a:t>
            </a:r>
            <a:r>
              <a:rPr lang="en-GB" altLang="zh-CN" sz="2000" b="0" i="1" kern="0" dirty="0">
                <a:solidFill>
                  <a:schemeClr val="tx2"/>
                </a:solidFill>
                <a:latin typeface="Times New Roman" panose="02020603050405020304" pitchFamily="18" charset="0"/>
                <a:ea typeface="黑体" pitchFamily="2" charset="-122"/>
                <a:cs typeface="Times New Roman" panose="02020603050405020304" pitchFamily="18" charset="0"/>
              </a:rPr>
              <a:t>Name</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为关键事件的名称；</a:t>
            </a:r>
            <a:r>
              <a:rPr lang="en-GB" altLang="zh-CN" sz="2000" b="0" i="1" kern="0" dirty="0">
                <a:solidFill>
                  <a:schemeClr val="tx2"/>
                </a:solidFill>
                <a:latin typeface="Times New Roman" panose="02020603050405020304" pitchFamily="18" charset="0"/>
                <a:ea typeface="黑体" pitchFamily="2" charset="-122"/>
                <a:cs typeface="Times New Roman" panose="02020603050405020304" pitchFamily="18" charset="0"/>
              </a:rPr>
              <a:t>Attributes</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表示该事件的属性；</a:t>
            </a:r>
            <a:r>
              <a:rPr lang="en-GB" altLang="zh-CN" sz="2000" b="0" i="1" kern="0" dirty="0">
                <a:solidFill>
                  <a:schemeClr val="tx2"/>
                </a:solidFill>
                <a:latin typeface="Times New Roman" panose="02020603050405020304" pitchFamily="18" charset="0"/>
                <a:ea typeface="黑体" pitchFamily="2" charset="-122"/>
                <a:cs typeface="Times New Roman" panose="02020603050405020304" pitchFamily="18" charset="0"/>
              </a:rPr>
              <a:t>Context</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表示事件的内容以及属性之间的关系；</a:t>
            </a:r>
            <a:r>
              <a:rPr lang="en-GB" altLang="zh-CN" sz="2000" b="0" i="1" kern="0" dirty="0">
                <a:solidFill>
                  <a:schemeClr val="tx2"/>
                </a:solidFill>
                <a:latin typeface="Times New Roman" panose="02020603050405020304" pitchFamily="18" charset="0"/>
                <a:ea typeface="黑体" pitchFamily="2" charset="-122"/>
                <a:cs typeface="Times New Roman" panose="02020603050405020304" pitchFamily="18" charset="0"/>
              </a:rPr>
              <a:t>T</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表示事件发生的时间。</a:t>
            </a:r>
            <a:endPar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endParaRPr>
          </a:p>
        </p:txBody>
      </p:sp>
    </p:spTree>
    <p:extLst>
      <p:ext uri="{BB962C8B-B14F-4D97-AF65-F5344CB8AC3E}">
        <p14:creationId xmlns:p14="http://schemas.microsoft.com/office/powerpoint/2010/main" val="1535107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1.</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物联制造执行系统性能分析的体系构架</a:t>
            </a:r>
          </a:p>
        </p:txBody>
      </p:sp>
      <p:sp>
        <p:nvSpPr>
          <p:cNvPr id="3" name="Rectangle 3"/>
          <p:cNvSpPr>
            <a:spLocks noChangeArrowheads="1"/>
          </p:cNvSpPr>
          <p:nvPr/>
        </p:nvSpPr>
        <p:spPr bwMode="auto">
          <a:xfrm>
            <a:off x="358135" y="1270819"/>
            <a:ext cx="8564562" cy="2314480"/>
          </a:xfrm>
          <a:prstGeom prst="rect">
            <a:avLst/>
          </a:prstGeom>
          <a:noFill/>
          <a:ln w="9525">
            <a:noFill/>
            <a:miter lim="800000"/>
            <a:headEnd/>
            <a:tailEnd/>
          </a:ln>
        </p:spPr>
        <p:txBody>
          <a:bodyPr anchor="ctr">
            <a:spAutoFit/>
          </a:bodyPr>
          <a:lstStyle/>
          <a:p>
            <a:pPr marL="342900" indent="-342900">
              <a:lnSpc>
                <a:spcPct val="115000"/>
              </a:lnSpc>
              <a:spcBef>
                <a:spcPct val="20000"/>
              </a:spcBef>
              <a:spcAft>
                <a:spcPct val="20000"/>
              </a:spcAft>
              <a:buClr>
                <a:srgbClr val="FF0000"/>
              </a:buClr>
              <a:buFont typeface="Wingdings" pitchFamily="2" charset="2"/>
              <a:buChar char="n"/>
              <a:defRPr/>
            </a:pPr>
            <a:r>
              <a:rPr lang="zh-CN" altLang="zh-CN" sz="2400" dirty="0">
                <a:solidFill>
                  <a:srgbClr val="FF0000"/>
                </a:solidFill>
                <a:latin typeface="Times New Roman" panose="02020603050405020304" pitchFamily="18" charset="0"/>
                <a:ea typeface="黑体" pitchFamily="2" charset="-122"/>
                <a:cs typeface="Times New Roman" panose="02020603050405020304" pitchFamily="18" charset="0"/>
              </a:rPr>
              <a:t>分层着色</a:t>
            </a:r>
            <a:r>
              <a:rPr lang="en-US" altLang="zh-CN" sz="2400" dirty="0">
                <a:solidFill>
                  <a:srgbClr val="FF0000"/>
                </a:solidFill>
                <a:latin typeface="Times New Roman" panose="02020603050405020304" pitchFamily="18" charset="0"/>
                <a:ea typeface="黑体" pitchFamily="2" charset="-122"/>
                <a:cs typeface="Times New Roman" panose="02020603050405020304" pitchFamily="18" charset="0"/>
              </a:rPr>
              <a:t>Petri</a:t>
            </a:r>
            <a:r>
              <a:rPr lang="zh-CN" altLang="zh-CN" sz="2400" dirty="0">
                <a:solidFill>
                  <a:srgbClr val="FF0000"/>
                </a:solidFill>
                <a:latin typeface="Times New Roman" panose="02020603050405020304" pitchFamily="18" charset="0"/>
                <a:ea typeface="黑体" pitchFamily="2" charset="-122"/>
                <a:cs typeface="Times New Roman" panose="02020603050405020304" pitchFamily="18" charset="0"/>
              </a:rPr>
              <a:t>网模型</a:t>
            </a:r>
            <a:endParaRPr lang="en-US" altLang="zh-CN" sz="2400" dirty="0">
              <a:solidFill>
                <a:srgbClr val="FF0000"/>
              </a:solidFill>
              <a:latin typeface="Times New Roman" panose="02020603050405020304" pitchFamily="18" charset="0"/>
              <a:ea typeface="黑体" pitchFamily="2" charset="-122"/>
              <a:cs typeface="Times New Roman" panose="02020603050405020304" pitchFamily="18" charset="0"/>
            </a:endParaRPr>
          </a:p>
          <a:p>
            <a:pPr marL="1076325" lvl="1" indent="-619125">
              <a:lnSpc>
                <a:spcPct val="125000"/>
              </a:lnSpc>
              <a:spcBef>
                <a:spcPct val="20000"/>
              </a:spcBef>
              <a:buSzPct val="85000"/>
              <a:buFont typeface="Wingdings" pitchFamily="2" charset="2"/>
              <a:buChar char="p"/>
              <a:tabLst>
                <a:tab pos="1076325" algn="l"/>
              </a:tabLst>
              <a:defRPr/>
            </a:pPr>
            <a:r>
              <a:rPr lang="en-US" altLang="zh-CN" sz="2000" kern="0" dirty="0">
                <a:latin typeface="Times New Roman" panose="02020603050405020304" pitchFamily="18" charset="0"/>
                <a:ea typeface="黑体" pitchFamily="2" charset="-122"/>
                <a:cs typeface="Times New Roman" panose="02020603050405020304" pitchFamily="18" charset="0"/>
              </a:rPr>
              <a:t>Petri</a:t>
            </a:r>
            <a:r>
              <a:rPr lang="zh-CN" altLang="zh-CN" sz="2000" kern="0" dirty="0">
                <a:latin typeface="Times New Roman" panose="02020603050405020304" pitchFamily="18" charset="0"/>
                <a:ea typeface="黑体" pitchFamily="2" charset="-122"/>
                <a:cs typeface="Times New Roman" panose="02020603050405020304" pitchFamily="18" charset="0"/>
              </a:rPr>
              <a:t>网</a:t>
            </a:r>
            <a:endParaRPr lang="en-US" altLang="zh-CN" sz="2000" kern="0" dirty="0">
              <a:latin typeface="Times New Roman" panose="02020603050405020304" pitchFamily="18" charset="0"/>
              <a:ea typeface="黑体" pitchFamily="2" charset="-122"/>
              <a:cs typeface="Times New Roman" panose="02020603050405020304" pitchFamily="18" charset="0"/>
            </a:endParaRPr>
          </a:p>
          <a:p>
            <a:pPr lvl="1" indent="457200">
              <a:lnSpc>
                <a:spcPct val="125000"/>
              </a:lnSpc>
              <a:spcBef>
                <a:spcPct val="20000"/>
              </a:spcBef>
              <a:buSzPct val="85000"/>
              <a:tabLst>
                <a:tab pos="1076325" algn="l"/>
              </a:tabLst>
              <a:defRPr/>
            </a:pP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经典的</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Petri</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网是简单的过程模型，由两种节点：库所（</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Place</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）和变迁（</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Transition</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），有向弧（</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Arc</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），以及令牌（</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Token</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）等元素组成的。</a:t>
            </a:r>
            <a:endPar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endParaRPr>
          </a:p>
          <a:p>
            <a:pPr lvl="1">
              <a:lnSpc>
                <a:spcPct val="125000"/>
              </a:lnSpc>
              <a:spcBef>
                <a:spcPct val="20000"/>
              </a:spcBef>
              <a:buSzPct val="85000"/>
              <a:tabLst>
                <a:tab pos="1076325" algn="l"/>
              </a:tabLst>
              <a:defRPr/>
            </a:pPr>
            <a:endPar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endParaRPr>
          </a:p>
        </p:txBody>
      </p:sp>
      <p:sp>
        <p:nvSpPr>
          <p:cNvPr id="4" name="TextBox 5"/>
          <p:cNvSpPr txBox="1">
            <a:spLocks noChangeArrowheads="1"/>
          </p:cNvSpPr>
          <p:nvPr/>
        </p:nvSpPr>
        <p:spPr bwMode="auto">
          <a:xfrm>
            <a:off x="1194345" y="3248002"/>
            <a:ext cx="2743200" cy="93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spcBef>
                <a:spcPts val="1800"/>
              </a:spcBef>
              <a:buClrTx/>
              <a:buSzTx/>
              <a:buNone/>
            </a:pPr>
            <a:r>
              <a:rPr lang="zh-CN" altLang="en-US" sz="2000" b="0" dirty="0">
                <a:solidFill>
                  <a:schemeClr val="tx2"/>
                </a:solidFill>
                <a:latin typeface="黑体" panose="02010609060101010101" pitchFamily="49" charset="-122"/>
                <a:ea typeface="黑体" panose="02010609060101010101" pitchFamily="49" charset="-122"/>
              </a:rPr>
              <a:t>库所：资源的场所</a:t>
            </a:r>
            <a:endParaRPr lang="en-US" altLang="zh-CN" sz="2000" b="0" dirty="0">
              <a:solidFill>
                <a:schemeClr val="tx2"/>
              </a:solidFill>
              <a:latin typeface="黑体" panose="02010609060101010101" pitchFamily="49" charset="-122"/>
              <a:ea typeface="黑体" panose="02010609060101010101" pitchFamily="49" charset="-122"/>
            </a:endParaRPr>
          </a:p>
          <a:p>
            <a:pPr marL="0" indent="0">
              <a:spcBef>
                <a:spcPts val="1800"/>
              </a:spcBef>
              <a:buClrTx/>
              <a:buSzTx/>
              <a:buNone/>
            </a:pPr>
            <a:r>
              <a:rPr lang="zh-CN" altLang="en-US" sz="2000" b="0" dirty="0">
                <a:solidFill>
                  <a:schemeClr val="tx2"/>
                </a:solidFill>
                <a:latin typeface="黑体" panose="02010609060101010101" pitchFamily="49" charset="-122"/>
                <a:ea typeface="黑体" panose="02010609060101010101" pitchFamily="49" charset="-122"/>
              </a:rPr>
              <a:t>变迁：变化</a:t>
            </a:r>
            <a:endParaRPr lang="en-US" altLang="zh-CN" sz="2000" b="0" dirty="0">
              <a:solidFill>
                <a:schemeClr val="tx2"/>
              </a:solidFill>
              <a:latin typeface="黑体" panose="02010609060101010101" pitchFamily="49" charset="-122"/>
              <a:ea typeface="黑体" panose="02010609060101010101" pitchFamily="49" charset="-122"/>
            </a:endParaRPr>
          </a:p>
        </p:txBody>
      </p:sp>
      <p:sp>
        <p:nvSpPr>
          <p:cNvPr id="5" name="圆角矩形 4"/>
          <p:cNvSpPr/>
          <p:nvPr/>
        </p:nvSpPr>
        <p:spPr>
          <a:xfrm>
            <a:off x="3685927" y="3794748"/>
            <a:ext cx="46037" cy="360363"/>
          </a:xfrm>
          <a:prstGeom prst="roundRect">
            <a:avLst>
              <a:gd name="adj" fmla="val 50000"/>
            </a:avLst>
          </a:prstGeom>
          <a:solidFill>
            <a:sysClr val="windowText" lastClr="000000"/>
          </a:solidFill>
          <a:ln w="25400" cap="flat" cmpd="sng" algn="ctr">
            <a:solidFill>
              <a:sysClr val="windowText" lastClr="000000"/>
            </a:solidFill>
            <a:prstDash val="solid"/>
          </a:ln>
          <a:effectLst/>
        </p:spPr>
        <p:txBody>
          <a:bodyPr anchor="ctr"/>
          <a:lstStyle/>
          <a:p>
            <a:pPr algn="ctr">
              <a:defRPr/>
            </a:pPr>
            <a:endParaRPr lang="zh-CN" altLang="en-US" kern="0">
              <a:solidFill>
                <a:prstClr val="white"/>
              </a:solidFill>
              <a:latin typeface="Calibri"/>
            </a:endParaRPr>
          </a:p>
        </p:txBody>
      </p:sp>
      <p:sp>
        <p:nvSpPr>
          <p:cNvPr id="6" name="椭圆 5"/>
          <p:cNvSpPr/>
          <p:nvPr/>
        </p:nvSpPr>
        <p:spPr>
          <a:xfrm>
            <a:off x="3535114" y="3253411"/>
            <a:ext cx="346075" cy="346075"/>
          </a:xfrm>
          <a:prstGeom prst="ellipse">
            <a:avLst/>
          </a:prstGeom>
          <a:noFill/>
          <a:ln w="15875" cap="flat" cmpd="sng" algn="ctr">
            <a:solidFill>
              <a:sysClr val="windowText" lastClr="000000"/>
            </a:solidFill>
            <a:prstDash val="solid"/>
          </a:ln>
          <a:effectLst/>
        </p:spPr>
        <p:txBody>
          <a:bodyPr anchor="ctr"/>
          <a:lstStyle/>
          <a:p>
            <a:pPr algn="ctr">
              <a:defRPr/>
            </a:pPr>
            <a:endParaRPr lang="zh-CN" altLang="en-US" kern="0">
              <a:solidFill>
                <a:prstClr val="white"/>
              </a:solidFill>
              <a:latin typeface="Calibri"/>
            </a:endParaRPr>
          </a:p>
        </p:txBody>
      </p:sp>
      <p:sp>
        <p:nvSpPr>
          <p:cNvPr id="7" name="矩形 6"/>
          <p:cNvSpPr/>
          <p:nvPr/>
        </p:nvSpPr>
        <p:spPr>
          <a:xfrm>
            <a:off x="7066057" y="3133056"/>
            <a:ext cx="357187" cy="706437"/>
          </a:xfrm>
          <a:prstGeom prst="rect">
            <a:avLst/>
          </a:prstGeom>
        </p:spPr>
        <p:txBody>
          <a:bodyPr wrap="none">
            <a:spAutoFit/>
          </a:bodyPr>
          <a:lstStyle/>
          <a:p>
            <a:pPr eaLnBrk="1" fontAlgn="auto" hangingPunct="1">
              <a:spcBef>
                <a:spcPts val="0"/>
              </a:spcBef>
              <a:spcAft>
                <a:spcPts val="0"/>
              </a:spcAft>
              <a:defRPr/>
            </a:pPr>
            <a:r>
              <a:rPr kumimoji="1" lang="en-US" altLang="zh-CN" sz="4000" kern="0" dirty="0">
                <a:solidFill>
                  <a:schemeClr val="tx2"/>
                </a:solidFill>
                <a:latin typeface="Times New Roman" pitchFamily="18" charset="0"/>
                <a:ea typeface="宋体"/>
              </a:rPr>
              <a:t>·</a:t>
            </a:r>
            <a:endParaRPr lang="zh-CN" altLang="en-US" sz="2400" kern="0" dirty="0">
              <a:solidFill>
                <a:schemeClr val="tx2"/>
              </a:solidFill>
            </a:endParaRPr>
          </a:p>
        </p:txBody>
      </p:sp>
      <p:sp>
        <p:nvSpPr>
          <p:cNvPr id="8" name="TextBox 12"/>
          <p:cNvSpPr txBox="1">
            <a:spLocks noChangeArrowheads="1"/>
          </p:cNvSpPr>
          <p:nvPr/>
        </p:nvSpPr>
        <p:spPr bwMode="auto">
          <a:xfrm>
            <a:off x="5032920" y="3248002"/>
            <a:ext cx="2743200" cy="93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spcBef>
                <a:spcPts val="1800"/>
              </a:spcBef>
              <a:buClrTx/>
              <a:buSzTx/>
              <a:buNone/>
            </a:pPr>
            <a:r>
              <a:rPr lang="zh-CN" altLang="en-US" sz="2000" b="0" dirty="0">
                <a:solidFill>
                  <a:schemeClr val="tx2"/>
                </a:solidFill>
                <a:latin typeface="黑体" panose="02010609060101010101" pitchFamily="49" charset="-122"/>
                <a:ea typeface="黑体" panose="02010609060101010101" pitchFamily="49" charset="-122"/>
              </a:rPr>
              <a:t>令牌：资源状态</a:t>
            </a:r>
            <a:endParaRPr lang="en-US" altLang="zh-CN" sz="2000" b="0" dirty="0">
              <a:solidFill>
                <a:schemeClr val="tx2"/>
              </a:solidFill>
              <a:latin typeface="黑体" panose="02010609060101010101" pitchFamily="49" charset="-122"/>
              <a:ea typeface="黑体" panose="02010609060101010101" pitchFamily="49" charset="-122"/>
            </a:endParaRPr>
          </a:p>
          <a:p>
            <a:pPr marL="0" indent="0">
              <a:spcBef>
                <a:spcPts val="1800"/>
              </a:spcBef>
              <a:buClrTx/>
              <a:buSzTx/>
              <a:buNone/>
            </a:pPr>
            <a:r>
              <a:rPr lang="zh-CN" altLang="en-US" sz="2000" b="0" dirty="0">
                <a:solidFill>
                  <a:schemeClr val="tx2"/>
                </a:solidFill>
                <a:latin typeface="黑体" panose="02010609060101010101" pitchFamily="49" charset="-122"/>
                <a:ea typeface="黑体" panose="02010609060101010101" pitchFamily="49" charset="-122"/>
              </a:rPr>
              <a:t>有向弧：联系</a:t>
            </a:r>
            <a:endParaRPr lang="en-US" altLang="zh-CN" sz="2000" b="0" dirty="0">
              <a:solidFill>
                <a:schemeClr val="tx2"/>
              </a:solidFill>
              <a:latin typeface="黑体" panose="02010609060101010101" pitchFamily="49" charset="-122"/>
              <a:ea typeface="黑体" panose="02010609060101010101" pitchFamily="49" charset="-122"/>
            </a:endParaRPr>
          </a:p>
        </p:txBody>
      </p:sp>
      <p:sp>
        <p:nvSpPr>
          <p:cNvPr id="9" name="Line 6"/>
          <p:cNvSpPr>
            <a:spLocks noChangeShapeType="1"/>
          </p:cNvSpPr>
          <p:nvPr/>
        </p:nvSpPr>
        <p:spPr bwMode="auto">
          <a:xfrm>
            <a:off x="7020019" y="3998243"/>
            <a:ext cx="457200" cy="0"/>
          </a:xfrm>
          <a:prstGeom prst="line">
            <a:avLst/>
          </a:prstGeom>
          <a:noFill/>
          <a:ln w="127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fontAlgn="auto" hangingPunct="1">
              <a:spcBef>
                <a:spcPts val="0"/>
              </a:spcBef>
              <a:spcAft>
                <a:spcPts val="0"/>
              </a:spcAft>
              <a:defRPr/>
            </a:pPr>
            <a:endParaRPr lang="zh-CN" altLang="en-US" sz="1800" b="0" kern="0">
              <a:solidFill>
                <a:sysClr val="windowText" lastClr="000000"/>
              </a:solidFill>
            </a:endParaRPr>
          </a:p>
        </p:txBody>
      </p:sp>
      <p:pic>
        <p:nvPicPr>
          <p:cNvPr id="10" name="图片 9"/>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3806" y="4694602"/>
            <a:ext cx="4380765" cy="1365003"/>
          </a:xfrm>
          <a:prstGeom prst="rect">
            <a:avLst/>
          </a:prstGeom>
          <a:noFill/>
          <a:ln>
            <a:noFill/>
          </a:ln>
        </p:spPr>
      </p:pic>
    </p:spTree>
    <p:extLst>
      <p:ext uri="{BB962C8B-B14F-4D97-AF65-F5344CB8AC3E}">
        <p14:creationId xmlns:p14="http://schemas.microsoft.com/office/powerpoint/2010/main" val="4000485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1.</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物联制造执行系统性能分析的体系构架</a:t>
            </a:r>
          </a:p>
        </p:txBody>
      </p:sp>
      <p:sp>
        <p:nvSpPr>
          <p:cNvPr id="3" name="Rectangle 3"/>
          <p:cNvSpPr>
            <a:spLocks noChangeArrowheads="1"/>
          </p:cNvSpPr>
          <p:nvPr/>
        </p:nvSpPr>
        <p:spPr bwMode="auto">
          <a:xfrm>
            <a:off x="457200" y="1003300"/>
            <a:ext cx="8564562" cy="4992136"/>
          </a:xfrm>
          <a:prstGeom prst="rect">
            <a:avLst/>
          </a:prstGeom>
          <a:noFill/>
          <a:ln w="9525">
            <a:noFill/>
            <a:miter lim="800000"/>
            <a:headEnd/>
            <a:tailEnd/>
          </a:ln>
        </p:spPr>
        <p:txBody>
          <a:bodyPr anchor="ctr">
            <a:spAutoFit/>
          </a:bodyPr>
          <a:lstStyle/>
          <a:p>
            <a:pPr marL="342900" indent="-342900">
              <a:lnSpc>
                <a:spcPct val="115000"/>
              </a:lnSpc>
              <a:spcBef>
                <a:spcPct val="20000"/>
              </a:spcBef>
              <a:spcAft>
                <a:spcPct val="20000"/>
              </a:spcAft>
              <a:buClr>
                <a:srgbClr val="FF0000"/>
              </a:buClr>
              <a:buFont typeface="Wingdings" pitchFamily="2" charset="2"/>
              <a:buChar char="n"/>
              <a:defRPr/>
            </a:pPr>
            <a:r>
              <a:rPr lang="zh-CN" altLang="zh-CN" sz="2400" dirty="0">
                <a:solidFill>
                  <a:srgbClr val="FF0000"/>
                </a:solidFill>
                <a:latin typeface="Times New Roman" panose="02020603050405020304" pitchFamily="18" charset="0"/>
                <a:ea typeface="黑体" pitchFamily="2" charset="-122"/>
                <a:cs typeface="Times New Roman" panose="02020603050405020304" pitchFamily="18" charset="0"/>
              </a:rPr>
              <a:t>分层着色</a:t>
            </a:r>
            <a:r>
              <a:rPr lang="en-US" altLang="zh-CN" sz="2400" dirty="0">
                <a:solidFill>
                  <a:srgbClr val="FF0000"/>
                </a:solidFill>
                <a:latin typeface="Times New Roman" panose="02020603050405020304" pitchFamily="18" charset="0"/>
                <a:ea typeface="黑体" pitchFamily="2" charset="-122"/>
                <a:cs typeface="Times New Roman" panose="02020603050405020304" pitchFamily="18" charset="0"/>
              </a:rPr>
              <a:t>Petri</a:t>
            </a:r>
            <a:r>
              <a:rPr lang="zh-CN" altLang="zh-CN" sz="2400" dirty="0">
                <a:solidFill>
                  <a:srgbClr val="FF0000"/>
                </a:solidFill>
                <a:latin typeface="Times New Roman" panose="02020603050405020304" pitchFamily="18" charset="0"/>
                <a:ea typeface="黑体" pitchFamily="2" charset="-122"/>
                <a:cs typeface="Times New Roman" panose="02020603050405020304" pitchFamily="18" charset="0"/>
              </a:rPr>
              <a:t>网模型</a:t>
            </a:r>
            <a:endParaRPr lang="en-US" altLang="zh-CN" sz="2400" dirty="0">
              <a:solidFill>
                <a:srgbClr val="FF0000"/>
              </a:solidFill>
              <a:latin typeface="Times New Roman" panose="02020603050405020304" pitchFamily="18" charset="0"/>
              <a:ea typeface="黑体" pitchFamily="2" charset="-122"/>
              <a:cs typeface="Times New Roman" panose="02020603050405020304" pitchFamily="18" charset="0"/>
            </a:endParaRPr>
          </a:p>
          <a:p>
            <a:pPr marL="1076325" lvl="1" indent="-619125">
              <a:lnSpc>
                <a:spcPct val="125000"/>
              </a:lnSpc>
              <a:spcBef>
                <a:spcPct val="20000"/>
              </a:spcBef>
              <a:buSzPct val="85000"/>
              <a:buFont typeface="Wingdings" pitchFamily="2" charset="2"/>
              <a:buChar char="p"/>
              <a:tabLst>
                <a:tab pos="1076325" algn="l"/>
              </a:tabLst>
              <a:defRPr/>
            </a:pPr>
            <a:r>
              <a:rPr lang="zh-CN" altLang="en-US" sz="2000" kern="0" dirty="0">
                <a:latin typeface="Times New Roman" panose="02020603050405020304" pitchFamily="18" charset="0"/>
                <a:ea typeface="黑体" pitchFamily="2" charset="-122"/>
                <a:cs typeface="Times New Roman" panose="02020603050405020304" pitchFamily="18" charset="0"/>
              </a:rPr>
              <a:t>着色</a:t>
            </a:r>
            <a:r>
              <a:rPr lang="en-US" altLang="zh-CN" sz="2000" kern="0" dirty="0">
                <a:latin typeface="Times New Roman" panose="02020603050405020304" pitchFamily="18" charset="0"/>
                <a:ea typeface="黑体" pitchFamily="2" charset="-122"/>
                <a:cs typeface="Times New Roman" panose="02020603050405020304" pitchFamily="18" charset="0"/>
              </a:rPr>
              <a:t>Petri</a:t>
            </a:r>
            <a:r>
              <a:rPr lang="zh-CN" altLang="zh-CN" sz="2000" kern="0" dirty="0">
                <a:latin typeface="Times New Roman" panose="02020603050405020304" pitchFamily="18" charset="0"/>
                <a:ea typeface="黑体" pitchFamily="2" charset="-122"/>
                <a:cs typeface="Times New Roman" panose="02020603050405020304" pitchFamily="18" charset="0"/>
              </a:rPr>
              <a:t>网</a:t>
            </a:r>
            <a:endParaRPr lang="en-US" altLang="zh-CN" sz="2000" kern="0" dirty="0">
              <a:latin typeface="Times New Roman" panose="02020603050405020304" pitchFamily="18" charset="0"/>
              <a:ea typeface="黑体" pitchFamily="2" charset="-122"/>
              <a:cs typeface="Times New Roman" panose="02020603050405020304" pitchFamily="18" charset="0"/>
            </a:endParaRPr>
          </a:p>
          <a:p>
            <a:pPr lvl="1">
              <a:lnSpc>
                <a:spcPct val="125000"/>
              </a:lnSpc>
              <a:spcBef>
                <a:spcPct val="20000"/>
              </a:spcBef>
              <a:buSzPct val="85000"/>
              <a:tabLst>
                <a:tab pos="1076325" algn="l"/>
              </a:tabLst>
              <a:defRPr/>
            </a:pP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着色</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Petri</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网是对令牌添加不同的颜色，用以指代不同的制造资源特征。</a:t>
            </a:r>
            <a:endPar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endParaRPr>
          </a:p>
          <a:p>
            <a:pPr lvl="1">
              <a:lnSpc>
                <a:spcPct val="125000"/>
              </a:lnSpc>
              <a:spcBef>
                <a:spcPct val="20000"/>
              </a:spcBef>
              <a:buSzPct val="85000"/>
              <a:tabLst>
                <a:tab pos="1076325" algn="l"/>
              </a:tabLst>
              <a:defRPr/>
            </a:pPr>
            <a:endPar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endParaRPr>
          </a:p>
          <a:p>
            <a:pPr lvl="1">
              <a:lnSpc>
                <a:spcPct val="125000"/>
              </a:lnSpc>
              <a:spcBef>
                <a:spcPct val="20000"/>
              </a:spcBef>
              <a:buSzPct val="85000"/>
              <a:tabLst>
                <a:tab pos="1076325" algn="l"/>
              </a:tabLst>
              <a:defRPr/>
            </a:pPr>
            <a:endPar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endParaRPr>
          </a:p>
          <a:p>
            <a:pPr lvl="1">
              <a:lnSpc>
                <a:spcPct val="125000"/>
              </a:lnSpc>
              <a:spcBef>
                <a:spcPct val="20000"/>
              </a:spcBef>
              <a:buSzPct val="85000"/>
              <a:tabLst>
                <a:tab pos="1076325" algn="l"/>
              </a:tabLst>
              <a:defRPr/>
            </a:pPr>
            <a:endPar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endParaRPr>
          </a:p>
          <a:p>
            <a:pPr marL="1076325" lvl="1" indent="-619125">
              <a:lnSpc>
                <a:spcPct val="125000"/>
              </a:lnSpc>
              <a:spcBef>
                <a:spcPct val="20000"/>
              </a:spcBef>
              <a:buSzPct val="85000"/>
              <a:buFont typeface="Wingdings" pitchFamily="2" charset="2"/>
              <a:buChar char="p"/>
              <a:tabLst>
                <a:tab pos="1076325" algn="l"/>
              </a:tabLst>
              <a:defRPr/>
            </a:pPr>
            <a:r>
              <a:rPr lang="zh-CN" altLang="en-US" sz="2000" kern="0" dirty="0">
                <a:latin typeface="Times New Roman" panose="02020603050405020304" pitchFamily="18" charset="0"/>
                <a:ea typeface="黑体" pitchFamily="2" charset="-122"/>
                <a:cs typeface="Times New Roman" panose="02020603050405020304" pitchFamily="18" charset="0"/>
              </a:rPr>
              <a:t>时间</a:t>
            </a:r>
            <a:r>
              <a:rPr lang="en-US" altLang="zh-CN" sz="2000" kern="0" dirty="0">
                <a:latin typeface="Times New Roman" panose="02020603050405020304" pitchFamily="18" charset="0"/>
                <a:ea typeface="黑体" pitchFamily="2" charset="-122"/>
                <a:cs typeface="Times New Roman" panose="02020603050405020304" pitchFamily="18" charset="0"/>
              </a:rPr>
              <a:t>Petri</a:t>
            </a:r>
            <a:r>
              <a:rPr lang="zh-CN" altLang="zh-CN" sz="2000" kern="0" dirty="0">
                <a:latin typeface="Times New Roman" panose="02020603050405020304" pitchFamily="18" charset="0"/>
                <a:ea typeface="黑体" pitchFamily="2" charset="-122"/>
                <a:cs typeface="Times New Roman" panose="02020603050405020304" pitchFamily="18" charset="0"/>
              </a:rPr>
              <a:t>网</a:t>
            </a:r>
            <a:endParaRPr lang="en-US" altLang="zh-CN" sz="2000" kern="0" dirty="0">
              <a:latin typeface="Times New Roman" panose="02020603050405020304" pitchFamily="18" charset="0"/>
              <a:ea typeface="黑体" pitchFamily="2" charset="-122"/>
              <a:cs typeface="Times New Roman" panose="02020603050405020304" pitchFamily="18" charset="0"/>
            </a:endParaRPr>
          </a:p>
          <a:p>
            <a:pPr lvl="1" indent="457200">
              <a:lnSpc>
                <a:spcPct val="125000"/>
              </a:lnSpc>
              <a:spcBef>
                <a:spcPct val="20000"/>
              </a:spcBef>
              <a:buSzPct val="85000"/>
              <a:tabLst>
                <a:tab pos="1076325" algn="l"/>
              </a:tabLst>
              <a:defRPr/>
            </a:pP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时间</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Petri</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网（</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TPN</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）用来建模制造系统的加工时间，等待延迟等，分为库所的时间</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Petri</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网和变迁的时间</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Petri</a:t>
            </a:r>
            <a:r>
              <a:rPr lang="zh-CN" altLang="en-US" sz="2000" b="0" kern="0" dirty="0">
                <a:solidFill>
                  <a:schemeClr val="tx2"/>
                </a:solidFill>
                <a:latin typeface="Times New Roman" panose="02020603050405020304" pitchFamily="18" charset="0"/>
                <a:ea typeface="黑体" pitchFamily="2" charset="-122"/>
                <a:cs typeface="Times New Roman" panose="02020603050405020304" pitchFamily="18" charset="0"/>
              </a:rPr>
              <a:t>网。</a:t>
            </a:r>
            <a:endPar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endParaRPr>
          </a:p>
          <a:p>
            <a:pPr lvl="1">
              <a:lnSpc>
                <a:spcPct val="125000"/>
              </a:lnSpc>
              <a:spcBef>
                <a:spcPct val="20000"/>
              </a:spcBef>
              <a:buSzPct val="85000"/>
              <a:tabLst>
                <a:tab pos="1076325" algn="l"/>
              </a:tabLst>
              <a:defRPr/>
            </a:pPr>
            <a:endPar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endParaRPr>
          </a:p>
          <a:p>
            <a:pPr lvl="1">
              <a:lnSpc>
                <a:spcPct val="125000"/>
              </a:lnSpc>
              <a:spcBef>
                <a:spcPct val="20000"/>
              </a:spcBef>
              <a:buSzPct val="85000"/>
              <a:tabLst>
                <a:tab pos="1076325" algn="l"/>
              </a:tabLst>
              <a:defRPr/>
            </a:pPr>
            <a:endPar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endParaRPr>
          </a:p>
        </p:txBody>
      </p:sp>
      <p:pic>
        <p:nvPicPr>
          <p:cNvPr id="11" name="图片 1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81617" y="2632913"/>
            <a:ext cx="4380765" cy="1432661"/>
          </a:xfrm>
          <a:prstGeom prst="rect">
            <a:avLst/>
          </a:prstGeom>
          <a:noFill/>
          <a:ln>
            <a:noFill/>
          </a:ln>
        </p:spPr>
      </p:pic>
      <p:pic>
        <p:nvPicPr>
          <p:cNvPr id="12" name="图片 1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81617" y="5184464"/>
            <a:ext cx="4380765" cy="1324060"/>
          </a:xfrm>
          <a:prstGeom prst="rect">
            <a:avLst/>
          </a:prstGeom>
          <a:noFill/>
          <a:ln>
            <a:noFill/>
          </a:ln>
        </p:spPr>
      </p:pic>
    </p:spTree>
    <p:extLst>
      <p:ext uri="{BB962C8B-B14F-4D97-AF65-F5344CB8AC3E}">
        <p14:creationId xmlns:p14="http://schemas.microsoft.com/office/powerpoint/2010/main" val="2802638472"/>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实验室评估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db2004c003l">
  <a:themeElements>
    <a:clrScheme name="cdb2004c003l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cdb2004c003l">
      <a:majorFont>
        <a:latin typeface="Verdana"/>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c003l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cdb2004c003l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cdb2004c003l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39949</TotalTime>
  <Words>4408</Words>
  <Application>Microsoft Office PowerPoint</Application>
  <PresentationFormat>全屏显示(4:3)</PresentationFormat>
  <Paragraphs>483</Paragraphs>
  <Slides>49</Slides>
  <Notes>48</Notes>
  <HiddenSlides>0</HiddenSlides>
  <MMClips>0</MMClips>
  <ScaleCrop>false</ScaleCrop>
  <HeadingPairs>
    <vt:vector size="8" baseType="variant">
      <vt:variant>
        <vt:lpstr>已用的字体</vt:lpstr>
      </vt:variant>
      <vt:variant>
        <vt:i4>8</vt:i4>
      </vt:variant>
      <vt:variant>
        <vt:lpstr>主题</vt:lpstr>
      </vt:variant>
      <vt:variant>
        <vt:i4>3</vt:i4>
      </vt:variant>
      <vt:variant>
        <vt:lpstr>嵌入 OLE 服务器</vt:lpstr>
      </vt:variant>
      <vt:variant>
        <vt:i4>1</vt:i4>
      </vt:variant>
      <vt:variant>
        <vt:lpstr>幻灯片标题</vt:lpstr>
      </vt:variant>
      <vt:variant>
        <vt:i4>49</vt:i4>
      </vt:variant>
    </vt:vector>
  </HeadingPairs>
  <TitlesOfParts>
    <vt:vector size="61" baseType="lpstr">
      <vt:lpstr>黑体</vt:lpstr>
      <vt:lpstr>楷体</vt:lpstr>
      <vt:lpstr>宋体</vt:lpstr>
      <vt:lpstr>Arial</vt:lpstr>
      <vt:lpstr>Calibri</vt:lpstr>
      <vt:lpstr>Times New Roman</vt:lpstr>
      <vt:lpstr>Verdana</vt:lpstr>
      <vt:lpstr>Wingdings</vt:lpstr>
      <vt:lpstr>自定义设计方案</vt:lpstr>
      <vt:lpstr>实验室评估模板</vt:lpstr>
      <vt:lpstr>cdb2004c003l</vt:lpstr>
      <vt:lpstr>Equation</vt:lpstr>
      <vt:lpstr>第8章 制造系统性能实时          分析与诊断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shui xian</cp:lastModifiedBy>
  <cp:revision>1457</cp:revision>
  <cp:lastPrinted>1601-01-01T00:00:00Z</cp:lastPrinted>
  <dcterms:created xsi:type="dcterms:W3CDTF">1601-01-01T00:00:00Z</dcterms:created>
  <dcterms:modified xsi:type="dcterms:W3CDTF">2022-10-18T13:04:34Z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