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 id="2147483730" r:id="rId2"/>
    <p:sldMasterId id="2147484638" r:id="rId3"/>
  </p:sldMasterIdLst>
  <p:notesMasterIdLst>
    <p:notesMasterId r:id="rId40"/>
  </p:notesMasterIdLst>
  <p:handoutMasterIdLst>
    <p:handoutMasterId r:id="rId41"/>
  </p:handoutMasterIdLst>
  <p:sldIdLst>
    <p:sldId id="970" r:id="rId4"/>
    <p:sldId id="847" r:id="rId5"/>
    <p:sldId id="1053" r:id="rId6"/>
    <p:sldId id="1073" r:id="rId7"/>
    <p:sldId id="1074" r:id="rId8"/>
    <p:sldId id="1075" r:id="rId9"/>
    <p:sldId id="1076" r:id="rId10"/>
    <p:sldId id="1079" r:id="rId11"/>
    <p:sldId id="1078" r:id="rId12"/>
    <p:sldId id="1077" r:id="rId13"/>
    <p:sldId id="1080" r:id="rId14"/>
    <p:sldId id="1081" r:id="rId15"/>
    <p:sldId id="1084" r:id="rId16"/>
    <p:sldId id="1085" r:id="rId17"/>
    <p:sldId id="1082" r:id="rId18"/>
    <p:sldId id="1083" r:id="rId19"/>
    <p:sldId id="1086" r:id="rId20"/>
    <p:sldId id="1088" r:id="rId21"/>
    <p:sldId id="1087" r:id="rId22"/>
    <p:sldId id="1089" r:id="rId23"/>
    <p:sldId id="1092" r:id="rId24"/>
    <p:sldId id="1093" r:id="rId25"/>
    <p:sldId id="1094" r:id="rId26"/>
    <p:sldId id="1095" r:id="rId27"/>
    <p:sldId id="1096" r:id="rId28"/>
    <p:sldId id="1097" r:id="rId29"/>
    <p:sldId id="1098" r:id="rId30"/>
    <p:sldId id="1100" r:id="rId31"/>
    <p:sldId id="1099" r:id="rId32"/>
    <p:sldId id="1101" r:id="rId33"/>
    <p:sldId id="1103" r:id="rId34"/>
    <p:sldId id="1102" r:id="rId35"/>
    <p:sldId id="1104" r:id="rId36"/>
    <p:sldId id="1105" r:id="rId37"/>
    <p:sldId id="1106" r:id="rId38"/>
    <p:sldId id="855" r:id="rId39"/>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3">
          <p15:clr>
            <a:srgbClr val="A4A3A4"/>
          </p15:clr>
        </p15:guide>
        <p15:guide id="2" pos="71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99"/>
    <a:srgbClr val="FF0000"/>
    <a:srgbClr val="FFFF66"/>
    <a:srgbClr val="FFFFCC"/>
    <a:srgbClr val="FFCC99"/>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93" autoAdjust="0"/>
    <p:restoredTop sz="94414" autoAdjust="0"/>
  </p:normalViewPr>
  <p:slideViewPr>
    <p:cSldViewPr snapToGrid="0">
      <p:cViewPr varScale="1">
        <p:scale>
          <a:sx n="89" d="100"/>
          <a:sy n="89" d="100"/>
        </p:scale>
        <p:origin x="96" y="138"/>
      </p:cViewPr>
      <p:guideLst>
        <p:guide orient="horz" pos="2103"/>
        <p:guide pos="713"/>
      </p:guideLst>
    </p:cSldViewPr>
  </p:slideViewPr>
  <p:outlineViewPr>
    <p:cViewPr>
      <p:scale>
        <a:sx n="33" d="100"/>
        <a:sy n="33" d="100"/>
      </p:scale>
      <p:origin x="0" y="331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20" y="-7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华文细黑" pitchFamily="2" charset="-122"/>
              </a:defRPr>
            </a:lvl1pPr>
          </a:lstStyle>
          <a:p>
            <a:pPr>
              <a:defRPr/>
            </a:pPr>
            <a:fld id="{A352B21F-2F1A-4DB5-9584-DCE003050D5F}" type="datetimeFigureOut">
              <a:rPr lang="zh-CN" altLang="en-US"/>
              <a:pPr>
                <a:defRPr/>
              </a:pPr>
              <a:t>2022/10/18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华文细黑" panose="02010600040101010101" pitchFamily="2" charset="-122"/>
              </a:defRPr>
            </a:lvl1pPr>
          </a:lstStyle>
          <a:p>
            <a:pPr>
              <a:defRPr/>
            </a:pPr>
            <a:fld id="{09BE3CF3-0260-4D97-85C7-DED693EF0EB5}" type="slidenum">
              <a:rPr lang="zh-CN" altLang="en-US"/>
              <a:pPr>
                <a:defRPr/>
              </a:pPr>
              <a:t>‹#›</a:t>
            </a:fld>
            <a:endParaRPr lang="zh-CN" altLang="en-US"/>
          </a:p>
        </p:txBody>
      </p:sp>
    </p:spTree>
    <p:extLst>
      <p:ext uri="{BB962C8B-B14F-4D97-AF65-F5344CB8AC3E}">
        <p14:creationId xmlns:p14="http://schemas.microsoft.com/office/powerpoint/2010/main" val="1591876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pitchFamily="34" charset="0"/>
                <a:ea typeface="宋体" pitchFamily="2" charset="-122"/>
              </a:defRPr>
            </a:lvl1pPr>
          </a:lstStyle>
          <a:p>
            <a:pPr>
              <a:defRPr/>
            </a:pPr>
            <a:endParaRPr lang="en-US" altLang="zh-CN"/>
          </a:p>
        </p:txBody>
      </p:sp>
      <p:sp>
        <p:nvSpPr>
          <p:cNvPr id="440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ea typeface="宋体"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pitchFamily="34" charset="0"/>
                <a:ea typeface="宋体" pitchFamily="2" charset="-122"/>
              </a:defRPr>
            </a:lvl1pPr>
          </a:lstStyle>
          <a:p>
            <a:pPr>
              <a:defRPr/>
            </a:pPr>
            <a:endParaRPr lang="en-US" altLang="zh-CN"/>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8935079F-3970-42CA-9CE5-240009A65E31}" type="slidenum">
              <a:rPr lang="en-US" altLang="zh-CN"/>
              <a:pPr>
                <a:defRPr/>
              </a:pPr>
              <a:t>‹#›</a:t>
            </a:fld>
            <a:endParaRPr lang="en-US" altLang="zh-CN"/>
          </a:p>
        </p:txBody>
      </p:sp>
    </p:spTree>
    <p:extLst>
      <p:ext uri="{BB962C8B-B14F-4D97-AF65-F5344CB8AC3E}">
        <p14:creationId xmlns:p14="http://schemas.microsoft.com/office/powerpoint/2010/main" val="3806493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p>
          <a:p>
            <a:endParaRPr lang="zh-CN" altLang="en-US" sz="1400"/>
          </a:p>
        </p:txBody>
      </p:sp>
    </p:spTree>
    <p:extLst>
      <p:ext uri="{BB962C8B-B14F-4D97-AF65-F5344CB8AC3E}">
        <p14:creationId xmlns:p14="http://schemas.microsoft.com/office/powerpoint/2010/main" val="1357730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10</a:t>
            </a:fld>
            <a:endParaRPr lang="en-US" altLang="zh-CN"/>
          </a:p>
        </p:txBody>
      </p:sp>
    </p:spTree>
    <p:extLst>
      <p:ext uri="{BB962C8B-B14F-4D97-AF65-F5344CB8AC3E}">
        <p14:creationId xmlns:p14="http://schemas.microsoft.com/office/powerpoint/2010/main" val="2203905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11</a:t>
            </a:fld>
            <a:endParaRPr lang="en-US" altLang="zh-CN"/>
          </a:p>
        </p:txBody>
      </p:sp>
    </p:spTree>
    <p:extLst>
      <p:ext uri="{BB962C8B-B14F-4D97-AF65-F5344CB8AC3E}">
        <p14:creationId xmlns:p14="http://schemas.microsoft.com/office/powerpoint/2010/main" val="385336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12</a:t>
            </a:fld>
            <a:endParaRPr lang="en-US" altLang="zh-CN"/>
          </a:p>
        </p:txBody>
      </p:sp>
    </p:spTree>
    <p:extLst>
      <p:ext uri="{BB962C8B-B14F-4D97-AF65-F5344CB8AC3E}">
        <p14:creationId xmlns:p14="http://schemas.microsoft.com/office/powerpoint/2010/main" val="1945516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13</a:t>
            </a:fld>
            <a:endParaRPr lang="en-US" altLang="zh-CN"/>
          </a:p>
        </p:txBody>
      </p:sp>
    </p:spTree>
    <p:extLst>
      <p:ext uri="{BB962C8B-B14F-4D97-AF65-F5344CB8AC3E}">
        <p14:creationId xmlns:p14="http://schemas.microsoft.com/office/powerpoint/2010/main" val="2973622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14</a:t>
            </a:fld>
            <a:endParaRPr lang="en-US" altLang="zh-CN"/>
          </a:p>
        </p:txBody>
      </p:sp>
    </p:spTree>
    <p:extLst>
      <p:ext uri="{BB962C8B-B14F-4D97-AF65-F5344CB8AC3E}">
        <p14:creationId xmlns:p14="http://schemas.microsoft.com/office/powerpoint/2010/main" val="42917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15</a:t>
            </a:fld>
            <a:endParaRPr lang="en-US" altLang="zh-CN"/>
          </a:p>
        </p:txBody>
      </p:sp>
    </p:spTree>
    <p:extLst>
      <p:ext uri="{BB962C8B-B14F-4D97-AF65-F5344CB8AC3E}">
        <p14:creationId xmlns:p14="http://schemas.microsoft.com/office/powerpoint/2010/main" val="4087803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16</a:t>
            </a:fld>
            <a:endParaRPr lang="en-US" altLang="zh-CN"/>
          </a:p>
        </p:txBody>
      </p:sp>
    </p:spTree>
    <p:extLst>
      <p:ext uri="{BB962C8B-B14F-4D97-AF65-F5344CB8AC3E}">
        <p14:creationId xmlns:p14="http://schemas.microsoft.com/office/powerpoint/2010/main" val="287414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17</a:t>
            </a:fld>
            <a:endParaRPr lang="en-US" altLang="zh-CN"/>
          </a:p>
        </p:txBody>
      </p:sp>
    </p:spTree>
    <p:extLst>
      <p:ext uri="{BB962C8B-B14F-4D97-AF65-F5344CB8AC3E}">
        <p14:creationId xmlns:p14="http://schemas.microsoft.com/office/powerpoint/2010/main" val="2552838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18</a:t>
            </a:fld>
            <a:endParaRPr lang="en-US" altLang="zh-CN"/>
          </a:p>
        </p:txBody>
      </p:sp>
    </p:spTree>
    <p:extLst>
      <p:ext uri="{BB962C8B-B14F-4D97-AF65-F5344CB8AC3E}">
        <p14:creationId xmlns:p14="http://schemas.microsoft.com/office/powerpoint/2010/main" val="2907908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19</a:t>
            </a:fld>
            <a:endParaRPr lang="en-US" altLang="zh-CN"/>
          </a:p>
        </p:txBody>
      </p:sp>
    </p:spTree>
    <p:extLst>
      <p:ext uri="{BB962C8B-B14F-4D97-AF65-F5344CB8AC3E}">
        <p14:creationId xmlns:p14="http://schemas.microsoft.com/office/powerpoint/2010/main" val="332906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以上汇报提纲供参考</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C7B50A9-D5DA-476B-B6E2-3D37C41C62B6}" type="slidenum">
              <a:rPr lang="en-US" altLang="zh-CN" smtClean="0"/>
              <a:pPr>
                <a:spcBef>
                  <a:spcPct val="0"/>
                </a:spcBef>
              </a:pPr>
              <a:t>2</a:t>
            </a:fld>
            <a:endParaRPr lang="en-US" altLang="zh-CN"/>
          </a:p>
        </p:txBody>
      </p:sp>
    </p:spTree>
    <p:extLst>
      <p:ext uri="{BB962C8B-B14F-4D97-AF65-F5344CB8AC3E}">
        <p14:creationId xmlns:p14="http://schemas.microsoft.com/office/powerpoint/2010/main" val="2093626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20</a:t>
            </a:fld>
            <a:endParaRPr lang="en-US" altLang="zh-CN"/>
          </a:p>
        </p:txBody>
      </p:sp>
    </p:spTree>
    <p:extLst>
      <p:ext uri="{BB962C8B-B14F-4D97-AF65-F5344CB8AC3E}">
        <p14:creationId xmlns:p14="http://schemas.microsoft.com/office/powerpoint/2010/main" val="3899190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21</a:t>
            </a:fld>
            <a:endParaRPr lang="en-US" altLang="zh-CN"/>
          </a:p>
        </p:txBody>
      </p:sp>
    </p:spTree>
    <p:extLst>
      <p:ext uri="{BB962C8B-B14F-4D97-AF65-F5344CB8AC3E}">
        <p14:creationId xmlns:p14="http://schemas.microsoft.com/office/powerpoint/2010/main" val="4099536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22</a:t>
            </a:fld>
            <a:endParaRPr lang="en-US" altLang="zh-CN"/>
          </a:p>
        </p:txBody>
      </p:sp>
    </p:spTree>
    <p:extLst>
      <p:ext uri="{BB962C8B-B14F-4D97-AF65-F5344CB8AC3E}">
        <p14:creationId xmlns:p14="http://schemas.microsoft.com/office/powerpoint/2010/main" val="240250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23</a:t>
            </a:fld>
            <a:endParaRPr lang="en-US" altLang="zh-CN"/>
          </a:p>
        </p:txBody>
      </p:sp>
    </p:spTree>
    <p:extLst>
      <p:ext uri="{BB962C8B-B14F-4D97-AF65-F5344CB8AC3E}">
        <p14:creationId xmlns:p14="http://schemas.microsoft.com/office/powerpoint/2010/main" val="280816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24</a:t>
            </a:fld>
            <a:endParaRPr lang="en-US" altLang="zh-CN"/>
          </a:p>
        </p:txBody>
      </p:sp>
    </p:spTree>
    <p:extLst>
      <p:ext uri="{BB962C8B-B14F-4D97-AF65-F5344CB8AC3E}">
        <p14:creationId xmlns:p14="http://schemas.microsoft.com/office/powerpoint/2010/main" val="1054347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25</a:t>
            </a:fld>
            <a:endParaRPr lang="en-US" altLang="zh-CN"/>
          </a:p>
        </p:txBody>
      </p:sp>
    </p:spTree>
    <p:extLst>
      <p:ext uri="{BB962C8B-B14F-4D97-AF65-F5344CB8AC3E}">
        <p14:creationId xmlns:p14="http://schemas.microsoft.com/office/powerpoint/2010/main" val="587275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26</a:t>
            </a:fld>
            <a:endParaRPr lang="en-US" altLang="zh-CN"/>
          </a:p>
        </p:txBody>
      </p:sp>
    </p:spTree>
    <p:extLst>
      <p:ext uri="{BB962C8B-B14F-4D97-AF65-F5344CB8AC3E}">
        <p14:creationId xmlns:p14="http://schemas.microsoft.com/office/powerpoint/2010/main" val="3894388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27</a:t>
            </a:fld>
            <a:endParaRPr lang="en-US" altLang="zh-CN"/>
          </a:p>
        </p:txBody>
      </p:sp>
    </p:spTree>
    <p:extLst>
      <p:ext uri="{BB962C8B-B14F-4D97-AF65-F5344CB8AC3E}">
        <p14:creationId xmlns:p14="http://schemas.microsoft.com/office/powerpoint/2010/main" val="3174592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28</a:t>
            </a:fld>
            <a:endParaRPr lang="en-US" altLang="zh-CN"/>
          </a:p>
        </p:txBody>
      </p:sp>
    </p:spTree>
    <p:extLst>
      <p:ext uri="{BB962C8B-B14F-4D97-AF65-F5344CB8AC3E}">
        <p14:creationId xmlns:p14="http://schemas.microsoft.com/office/powerpoint/2010/main" val="3647220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29</a:t>
            </a:fld>
            <a:endParaRPr lang="en-US" altLang="zh-CN"/>
          </a:p>
        </p:txBody>
      </p:sp>
    </p:spTree>
    <p:extLst>
      <p:ext uri="{BB962C8B-B14F-4D97-AF65-F5344CB8AC3E}">
        <p14:creationId xmlns:p14="http://schemas.microsoft.com/office/powerpoint/2010/main" val="164653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3</a:t>
            </a:fld>
            <a:endParaRPr lang="en-US" altLang="zh-CN"/>
          </a:p>
        </p:txBody>
      </p:sp>
    </p:spTree>
    <p:extLst>
      <p:ext uri="{BB962C8B-B14F-4D97-AF65-F5344CB8AC3E}">
        <p14:creationId xmlns:p14="http://schemas.microsoft.com/office/powerpoint/2010/main" val="2367463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30</a:t>
            </a:fld>
            <a:endParaRPr lang="en-US" altLang="zh-CN"/>
          </a:p>
        </p:txBody>
      </p:sp>
    </p:spTree>
    <p:extLst>
      <p:ext uri="{BB962C8B-B14F-4D97-AF65-F5344CB8AC3E}">
        <p14:creationId xmlns:p14="http://schemas.microsoft.com/office/powerpoint/2010/main" val="1730499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31</a:t>
            </a:fld>
            <a:endParaRPr lang="en-US" altLang="zh-CN"/>
          </a:p>
        </p:txBody>
      </p:sp>
    </p:spTree>
    <p:extLst>
      <p:ext uri="{BB962C8B-B14F-4D97-AF65-F5344CB8AC3E}">
        <p14:creationId xmlns:p14="http://schemas.microsoft.com/office/powerpoint/2010/main" val="2302995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32</a:t>
            </a:fld>
            <a:endParaRPr lang="en-US" altLang="zh-CN"/>
          </a:p>
        </p:txBody>
      </p:sp>
    </p:spTree>
    <p:extLst>
      <p:ext uri="{BB962C8B-B14F-4D97-AF65-F5344CB8AC3E}">
        <p14:creationId xmlns:p14="http://schemas.microsoft.com/office/powerpoint/2010/main" val="40790084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33</a:t>
            </a:fld>
            <a:endParaRPr lang="en-US" altLang="zh-CN"/>
          </a:p>
        </p:txBody>
      </p:sp>
    </p:spTree>
    <p:extLst>
      <p:ext uri="{BB962C8B-B14F-4D97-AF65-F5344CB8AC3E}">
        <p14:creationId xmlns:p14="http://schemas.microsoft.com/office/powerpoint/2010/main" val="508484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34</a:t>
            </a:fld>
            <a:endParaRPr lang="en-US" altLang="zh-CN"/>
          </a:p>
        </p:txBody>
      </p:sp>
    </p:spTree>
    <p:extLst>
      <p:ext uri="{BB962C8B-B14F-4D97-AF65-F5344CB8AC3E}">
        <p14:creationId xmlns:p14="http://schemas.microsoft.com/office/powerpoint/2010/main" val="864892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35</a:t>
            </a:fld>
            <a:endParaRPr lang="en-US" altLang="zh-CN"/>
          </a:p>
        </p:txBody>
      </p:sp>
    </p:spTree>
    <p:extLst>
      <p:ext uri="{BB962C8B-B14F-4D97-AF65-F5344CB8AC3E}">
        <p14:creationId xmlns:p14="http://schemas.microsoft.com/office/powerpoint/2010/main" val="321067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4</a:t>
            </a:fld>
            <a:endParaRPr lang="en-US" altLang="zh-CN"/>
          </a:p>
        </p:txBody>
      </p:sp>
    </p:spTree>
    <p:extLst>
      <p:ext uri="{BB962C8B-B14F-4D97-AF65-F5344CB8AC3E}">
        <p14:creationId xmlns:p14="http://schemas.microsoft.com/office/powerpoint/2010/main" val="218950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5</a:t>
            </a:fld>
            <a:endParaRPr lang="en-US" altLang="zh-CN"/>
          </a:p>
        </p:txBody>
      </p:sp>
    </p:spTree>
    <p:extLst>
      <p:ext uri="{BB962C8B-B14F-4D97-AF65-F5344CB8AC3E}">
        <p14:creationId xmlns:p14="http://schemas.microsoft.com/office/powerpoint/2010/main" val="1463334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6</a:t>
            </a:fld>
            <a:endParaRPr lang="en-US" altLang="zh-CN"/>
          </a:p>
        </p:txBody>
      </p:sp>
    </p:spTree>
    <p:extLst>
      <p:ext uri="{BB962C8B-B14F-4D97-AF65-F5344CB8AC3E}">
        <p14:creationId xmlns:p14="http://schemas.microsoft.com/office/powerpoint/2010/main" val="1045018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7</a:t>
            </a:fld>
            <a:endParaRPr lang="en-US" altLang="zh-CN"/>
          </a:p>
        </p:txBody>
      </p:sp>
    </p:spTree>
    <p:extLst>
      <p:ext uri="{BB962C8B-B14F-4D97-AF65-F5344CB8AC3E}">
        <p14:creationId xmlns:p14="http://schemas.microsoft.com/office/powerpoint/2010/main" val="160670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8</a:t>
            </a:fld>
            <a:endParaRPr lang="en-US" altLang="zh-CN"/>
          </a:p>
        </p:txBody>
      </p:sp>
    </p:spTree>
    <p:extLst>
      <p:ext uri="{BB962C8B-B14F-4D97-AF65-F5344CB8AC3E}">
        <p14:creationId xmlns:p14="http://schemas.microsoft.com/office/powerpoint/2010/main" val="3385747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10B019-5A1C-4A05-94CF-E14593B47E11}" type="slidenum">
              <a:rPr lang="en-US" altLang="zh-CN" smtClean="0"/>
              <a:pPr>
                <a:spcBef>
                  <a:spcPct val="0"/>
                </a:spcBef>
              </a:pPr>
              <a:t>9</a:t>
            </a:fld>
            <a:endParaRPr lang="en-US" altLang="zh-CN"/>
          </a:p>
        </p:txBody>
      </p:sp>
    </p:spTree>
    <p:extLst>
      <p:ext uri="{BB962C8B-B14F-4D97-AF65-F5344CB8AC3E}">
        <p14:creationId xmlns:p14="http://schemas.microsoft.com/office/powerpoint/2010/main" val="146277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30A18192-B8EB-4261-8BC8-B9C1DA0FC203}" type="datetimeFigureOut">
              <a:rPr lang="zh-CN" altLang="en-US"/>
              <a:pPr>
                <a:defRPr/>
              </a:pPr>
              <a:t>2022/10/18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5DB1754-24FC-44DE-BC5D-4BB2FBC98CE9}" type="slidenum">
              <a:rPr lang="zh-CN" altLang="en-US"/>
              <a:pPr>
                <a:defRPr/>
              </a:pPr>
              <a:t>‹#›</a:t>
            </a:fld>
            <a:endParaRPr lang="zh-CN" altLang="en-US"/>
          </a:p>
        </p:txBody>
      </p:sp>
    </p:spTree>
    <p:extLst>
      <p:ext uri="{BB962C8B-B14F-4D97-AF65-F5344CB8AC3E}">
        <p14:creationId xmlns:p14="http://schemas.microsoft.com/office/powerpoint/2010/main" val="249378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3791D9F-A417-4038-8B64-9CC014EBE41B}" type="datetimeFigureOut">
              <a:rPr lang="zh-CN" altLang="en-US"/>
              <a:pPr>
                <a:defRPr/>
              </a:pPr>
              <a:t>2022/10/18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F4F669C-2335-4E9D-8E40-2C1899753695}" type="slidenum">
              <a:rPr lang="zh-CN" altLang="en-US"/>
              <a:pPr>
                <a:defRPr/>
              </a:pPr>
              <a:t>‹#›</a:t>
            </a:fld>
            <a:endParaRPr lang="zh-CN" altLang="en-US"/>
          </a:p>
        </p:txBody>
      </p:sp>
    </p:spTree>
    <p:extLst>
      <p:ext uri="{BB962C8B-B14F-4D97-AF65-F5344CB8AC3E}">
        <p14:creationId xmlns:p14="http://schemas.microsoft.com/office/powerpoint/2010/main" val="65925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805F30C-2F1A-482A-910A-7E4C1D99C264}" type="datetimeFigureOut">
              <a:rPr lang="zh-CN" altLang="en-US"/>
              <a:pPr>
                <a:defRPr/>
              </a:pPr>
              <a:t>2022/10/18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36D0C07-DBB2-44CE-A85A-01D36946B03F}" type="slidenum">
              <a:rPr lang="zh-CN" altLang="en-US"/>
              <a:pPr>
                <a:defRPr/>
              </a:pPr>
              <a:t>‹#›</a:t>
            </a:fld>
            <a:endParaRPr lang="zh-CN" altLang="en-US"/>
          </a:p>
        </p:txBody>
      </p:sp>
    </p:spTree>
    <p:extLst>
      <p:ext uri="{BB962C8B-B14F-4D97-AF65-F5344CB8AC3E}">
        <p14:creationId xmlns:p14="http://schemas.microsoft.com/office/powerpoint/2010/main" val="399852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D53703E-E588-4688-8070-B338BAEAE5CB}" type="datetimeFigureOut">
              <a:rPr lang="zh-CN" altLang="en-US"/>
              <a:pPr>
                <a:defRPr/>
              </a:pPr>
              <a:t>2022/10/18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0CC4B7F-EDA3-4E10-82FA-C807E4E66AD3}" type="slidenum">
              <a:rPr lang="zh-CN" altLang="en-US"/>
              <a:pPr>
                <a:defRPr/>
              </a:pPr>
              <a:t>‹#›</a:t>
            </a:fld>
            <a:endParaRPr lang="zh-CN" altLang="en-US"/>
          </a:p>
        </p:txBody>
      </p:sp>
    </p:spTree>
    <p:extLst>
      <p:ext uri="{BB962C8B-B14F-4D97-AF65-F5344CB8AC3E}">
        <p14:creationId xmlns:p14="http://schemas.microsoft.com/office/powerpoint/2010/main" val="3905917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71438" y="6435725"/>
            <a:ext cx="2133600" cy="365125"/>
          </a:xfrm>
        </p:spPr>
        <p:txBody>
          <a:bodyPr/>
          <a:lstStyle>
            <a:lvl1pPr>
              <a:defRPr lang="zh-CN" altLang="en-US" sz="1600" kern="1200" baseline="0">
                <a:solidFill>
                  <a:schemeClr val="tx2">
                    <a:lumMod val="50000"/>
                  </a:schemeClr>
                </a:solidFill>
                <a:latin typeface="+mn-lt"/>
                <a:ea typeface="+mn-ea"/>
                <a:cs typeface="+mn-cs"/>
              </a:defRPr>
            </a:lvl1pPr>
          </a:lstStyle>
          <a:p>
            <a:pPr>
              <a:defRPr/>
            </a:pPr>
            <a:endParaRPr lang="en-US" altLang="zh-CN"/>
          </a:p>
        </p:txBody>
      </p:sp>
      <p:sp>
        <p:nvSpPr>
          <p:cNvPr id="5" name="页脚占位符 4"/>
          <p:cNvSpPr>
            <a:spLocks noGrp="1"/>
          </p:cNvSpPr>
          <p:nvPr>
            <p:ph type="ftr" sz="quarter" idx="11"/>
          </p:nvPr>
        </p:nvSpPr>
        <p:spPr>
          <a:xfrm>
            <a:off x="3124200" y="6435725"/>
            <a:ext cx="2895600" cy="365125"/>
          </a:xfr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796088" y="6429375"/>
            <a:ext cx="2133600" cy="365125"/>
          </a:xfrm>
        </p:spPr>
        <p:txBody>
          <a:bodyPr/>
          <a:lstStyle>
            <a:lvl1pPr>
              <a:defRPr sz="1600">
                <a:solidFill>
                  <a:srgbClr val="10253F"/>
                </a:solidFill>
              </a:defRPr>
            </a:lvl1pPr>
          </a:lstStyle>
          <a:p>
            <a:pPr>
              <a:defRPr/>
            </a:pPr>
            <a:fld id="{C1C2E01F-F776-4B3F-9F08-DABEB91430F0}" type="slidenum">
              <a:rPr lang="en-US" altLang="zh-CN"/>
              <a:pPr>
                <a:defRPr/>
              </a:pPr>
              <a:t>‹#›</a:t>
            </a:fld>
            <a:endParaRPr lang="en-US" altLang="zh-CN"/>
          </a:p>
        </p:txBody>
      </p:sp>
    </p:spTree>
    <p:extLst>
      <p:ext uri="{BB962C8B-B14F-4D97-AF65-F5344CB8AC3E}">
        <p14:creationId xmlns:p14="http://schemas.microsoft.com/office/powerpoint/2010/main" val="1986281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6A7FAB-93C4-46AD-8F30-4DE36EA7C3E1}" type="slidenum">
              <a:rPr lang="en-US" altLang="zh-CN"/>
              <a:pPr>
                <a:defRPr/>
              </a:pPr>
              <a:t>‹#›</a:t>
            </a:fld>
            <a:endParaRPr lang="en-US" altLang="zh-CN"/>
          </a:p>
        </p:txBody>
      </p:sp>
    </p:spTree>
    <p:extLst>
      <p:ext uri="{BB962C8B-B14F-4D97-AF65-F5344CB8AC3E}">
        <p14:creationId xmlns:p14="http://schemas.microsoft.com/office/powerpoint/2010/main" val="390732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A53FAD-CA9C-44EF-B842-FF8C01AD4C6E}" type="slidenum">
              <a:rPr lang="en-US" altLang="zh-CN"/>
              <a:pPr>
                <a:defRPr/>
              </a:pPr>
              <a:t>‹#›</a:t>
            </a:fld>
            <a:endParaRPr lang="en-US" altLang="zh-CN"/>
          </a:p>
        </p:txBody>
      </p:sp>
    </p:spTree>
    <p:extLst>
      <p:ext uri="{BB962C8B-B14F-4D97-AF65-F5344CB8AC3E}">
        <p14:creationId xmlns:p14="http://schemas.microsoft.com/office/powerpoint/2010/main" val="2857698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0F74B9C9-02FA-44E4-9A84-FD789AAFE690}" type="slidenum">
              <a:rPr lang="en-US" altLang="zh-CN"/>
              <a:pPr>
                <a:defRPr/>
              </a:pPr>
              <a:t>‹#›</a:t>
            </a:fld>
            <a:endParaRPr lang="en-US" altLang="zh-CN"/>
          </a:p>
        </p:txBody>
      </p:sp>
    </p:spTree>
    <p:extLst>
      <p:ext uri="{BB962C8B-B14F-4D97-AF65-F5344CB8AC3E}">
        <p14:creationId xmlns:p14="http://schemas.microsoft.com/office/powerpoint/2010/main" val="3403531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823AE80A-46CC-47EB-A1FE-32ED386456E0}" type="slidenum">
              <a:rPr lang="en-US" altLang="zh-CN"/>
              <a:pPr>
                <a:defRPr/>
              </a:pPr>
              <a:t>‹#›</a:t>
            </a:fld>
            <a:endParaRPr lang="en-US" altLang="zh-CN"/>
          </a:p>
        </p:txBody>
      </p:sp>
    </p:spTree>
    <p:extLst>
      <p:ext uri="{BB962C8B-B14F-4D97-AF65-F5344CB8AC3E}">
        <p14:creationId xmlns:p14="http://schemas.microsoft.com/office/powerpoint/2010/main" val="947115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A4920E74-D131-4D9C-BDCA-F690BD87C7C6}" type="slidenum">
              <a:rPr lang="en-US" altLang="zh-CN"/>
              <a:pPr>
                <a:defRPr/>
              </a:pPr>
              <a:t>‹#›</a:t>
            </a:fld>
            <a:endParaRPr lang="en-US" altLang="zh-CN"/>
          </a:p>
        </p:txBody>
      </p:sp>
    </p:spTree>
    <p:extLst>
      <p:ext uri="{BB962C8B-B14F-4D97-AF65-F5344CB8AC3E}">
        <p14:creationId xmlns:p14="http://schemas.microsoft.com/office/powerpoint/2010/main" val="1143924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7BDDEBE5-78F3-4A91-9A6A-6B5FB7483000}" type="slidenum">
              <a:rPr lang="en-US" altLang="zh-CN"/>
              <a:pPr>
                <a:defRPr/>
              </a:pPr>
              <a:t>‹#›</a:t>
            </a:fld>
            <a:endParaRPr lang="en-US" altLang="zh-CN"/>
          </a:p>
        </p:txBody>
      </p:sp>
    </p:spTree>
    <p:extLst>
      <p:ext uri="{BB962C8B-B14F-4D97-AF65-F5344CB8AC3E}">
        <p14:creationId xmlns:p14="http://schemas.microsoft.com/office/powerpoint/2010/main" val="192021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6426DCB-2909-4955-900D-856620771BE6}" type="datetimeFigureOut">
              <a:rPr lang="zh-CN" altLang="en-US"/>
              <a:pPr>
                <a:defRPr/>
              </a:pPr>
              <a:t>2022/10/18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5DD75EB-DD1B-4E63-9AAE-3CC0B1C4A293}" type="slidenum">
              <a:rPr lang="zh-CN" altLang="en-US"/>
              <a:pPr>
                <a:defRPr/>
              </a:pPr>
              <a:t>‹#›</a:t>
            </a:fld>
            <a:endParaRPr lang="zh-CN" altLang="en-US"/>
          </a:p>
        </p:txBody>
      </p:sp>
    </p:spTree>
    <p:extLst>
      <p:ext uri="{BB962C8B-B14F-4D97-AF65-F5344CB8AC3E}">
        <p14:creationId xmlns:p14="http://schemas.microsoft.com/office/powerpoint/2010/main" val="16408758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FDBF6661-C0EB-494A-89B2-53E0B96586D0}" type="slidenum">
              <a:rPr lang="en-US" altLang="zh-CN"/>
              <a:pPr>
                <a:defRPr/>
              </a:pPr>
              <a:t>‹#›</a:t>
            </a:fld>
            <a:endParaRPr lang="en-US" altLang="zh-CN"/>
          </a:p>
        </p:txBody>
      </p:sp>
    </p:spTree>
    <p:extLst>
      <p:ext uri="{BB962C8B-B14F-4D97-AF65-F5344CB8AC3E}">
        <p14:creationId xmlns:p14="http://schemas.microsoft.com/office/powerpoint/2010/main" val="34556021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3565D8FA-3A75-43E0-A71F-7640F3D9EAF4}" type="slidenum">
              <a:rPr lang="en-US" altLang="zh-CN"/>
              <a:pPr>
                <a:defRPr/>
              </a:pPr>
              <a:t>‹#›</a:t>
            </a:fld>
            <a:endParaRPr lang="en-US" altLang="zh-CN"/>
          </a:p>
        </p:txBody>
      </p:sp>
    </p:spTree>
    <p:extLst>
      <p:ext uri="{BB962C8B-B14F-4D97-AF65-F5344CB8AC3E}">
        <p14:creationId xmlns:p14="http://schemas.microsoft.com/office/powerpoint/2010/main" val="880943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A038BA-3764-4859-B8A6-524A30BFBC93}" type="slidenum">
              <a:rPr lang="en-US" altLang="zh-CN"/>
              <a:pPr>
                <a:defRPr/>
              </a:pPr>
              <a:t>‹#›</a:t>
            </a:fld>
            <a:endParaRPr lang="en-US" altLang="zh-CN"/>
          </a:p>
        </p:txBody>
      </p:sp>
    </p:spTree>
    <p:extLst>
      <p:ext uri="{BB962C8B-B14F-4D97-AF65-F5344CB8AC3E}">
        <p14:creationId xmlns:p14="http://schemas.microsoft.com/office/powerpoint/2010/main" val="6026321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A9B7FB3-EE99-4319-B7D6-FAD759E4171B}" type="slidenum">
              <a:rPr lang="en-US" altLang="zh-CN"/>
              <a:pPr>
                <a:defRPr/>
              </a:pPr>
              <a:t>‹#›</a:t>
            </a:fld>
            <a:endParaRPr lang="en-US" altLang="zh-CN"/>
          </a:p>
        </p:txBody>
      </p:sp>
    </p:spTree>
    <p:extLst>
      <p:ext uri="{BB962C8B-B14F-4D97-AF65-F5344CB8AC3E}">
        <p14:creationId xmlns:p14="http://schemas.microsoft.com/office/powerpoint/2010/main" val="2392947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76238" y="228600"/>
            <a:ext cx="1147762" cy="457200"/>
          </a:xfrm>
          <a:prstGeom prst="rect">
            <a:avLst/>
          </a:prstGeom>
          <a:noFill/>
          <a:ln>
            <a:noFill/>
          </a:ln>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eaLnBrk="1" hangingPunct="1">
              <a:defRPr/>
            </a:pPr>
            <a:endParaRPr lang="en-US" altLang="zh-CN" sz="2400"/>
          </a:p>
        </p:txBody>
      </p:sp>
      <p:sp>
        <p:nvSpPr>
          <p:cNvPr id="267266" name="Rectangle 2"/>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endParaRPr lang="en-US" altLang="zh-CN"/>
          </a:p>
        </p:txBody>
      </p:sp>
      <p:sp>
        <p:nvSpPr>
          <p:cNvPr id="267268" name="Rectangle 4"/>
          <p:cNvSpPr>
            <a:spLocks noGrp="1" noChangeArrowheads="1"/>
          </p:cNvSpPr>
          <p:nvPr>
            <p:ph type="ctrTitle" sz="quarter"/>
          </p:nvPr>
        </p:nvSpPr>
        <p:spPr bwMode="gray">
          <a:xfrm>
            <a:off x="36513" y="0"/>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ea typeface="华文新魏" pitchFamily="2" charset="-122"/>
              </a:defRPr>
            </a:lvl1pPr>
          </a:lstStyle>
          <a:p>
            <a:endParaRPr lang="en-US" altLang="ko-KR"/>
          </a:p>
        </p:txBody>
      </p:sp>
    </p:spTree>
    <p:extLst>
      <p:ext uri="{BB962C8B-B14F-4D97-AF65-F5344CB8AC3E}">
        <p14:creationId xmlns:p14="http://schemas.microsoft.com/office/powerpoint/2010/main" val="735556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D8ADC963-0D32-42AB-96BA-A262E1ED986C}" type="datetimeFigureOut">
              <a:rPr lang="zh-CN" altLang="en-US"/>
              <a:pPr>
                <a:defRPr/>
              </a:pPr>
              <a:t>2022/10/18</a:t>
            </a:fld>
            <a:endParaRPr lang="en-US" altLang="zh-CN"/>
          </a:p>
        </p:txBody>
      </p:sp>
    </p:spTree>
    <p:extLst>
      <p:ext uri="{BB962C8B-B14F-4D97-AF65-F5344CB8AC3E}">
        <p14:creationId xmlns:p14="http://schemas.microsoft.com/office/powerpoint/2010/main" val="24112574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BF1C31E8-8A9F-4B13-B3A7-2DBA96C3CCEA}" type="datetimeFigureOut">
              <a:rPr lang="zh-CN" altLang="en-US"/>
              <a:pPr>
                <a:defRPr/>
              </a:pPr>
              <a:t>2022/10/18</a:t>
            </a:fld>
            <a:endParaRPr lang="en-US" altLang="zh-CN"/>
          </a:p>
        </p:txBody>
      </p:sp>
    </p:spTree>
    <p:extLst>
      <p:ext uri="{BB962C8B-B14F-4D97-AF65-F5344CB8AC3E}">
        <p14:creationId xmlns:p14="http://schemas.microsoft.com/office/powerpoint/2010/main" val="26550668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65CBDF9D-2D9E-4055-BEA9-A2FE58F2DBFC}" type="datetimeFigureOut">
              <a:rPr lang="zh-CN" altLang="en-US"/>
              <a:pPr>
                <a:defRPr/>
              </a:pPr>
              <a:t>2022/10/18</a:t>
            </a:fld>
            <a:endParaRPr lang="en-US" altLang="zh-CN"/>
          </a:p>
        </p:txBody>
      </p:sp>
    </p:spTree>
    <p:extLst>
      <p:ext uri="{BB962C8B-B14F-4D97-AF65-F5344CB8AC3E}">
        <p14:creationId xmlns:p14="http://schemas.microsoft.com/office/powerpoint/2010/main" val="27048333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fld id="{DE951EAD-6278-419D-AEF0-F2071B3AA39B}" type="datetimeFigureOut">
              <a:rPr lang="zh-CN" altLang="en-US"/>
              <a:pPr>
                <a:defRPr/>
              </a:pPr>
              <a:t>2022/10/18</a:t>
            </a:fld>
            <a:endParaRPr lang="en-US" altLang="zh-CN"/>
          </a:p>
        </p:txBody>
      </p:sp>
    </p:spTree>
    <p:extLst>
      <p:ext uri="{BB962C8B-B14F-4D97-AF65-F5344CB8AC3E}">
        <p14:creationId xmlns:p14="http://schemas.microsoft.com/office/powerpoint/2010/main" val="9081621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fld id="{5723C82F-7B28-41A6-BFFC-3860D201FEC4}" type="datetimeFigureOut">
              <a:rPr lang="zh-CN" altLang="en-US"/>
              <a:pPr>
                <a:defRPr/>
              </a:pPr>
              <a:t>2022/10/18</a:t>
            </a:fld>
            <a:endParaRPr lang="en-US" altLang="zh-CN"/>
          </a:p>
        </p:txBody>
      </p:sp>
    </p:spTree>
    <p:extLst>
      <p:ext uri="{BB962C8B-B14F-4D97-AF65-F5344CB8AC3E}">
        <p14:creationId xmlns:p14="http://schemas.microsoft.com/office/powerpoint/2010/main" val="179654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2ED0E55-DF3B-4748-91EF-4A6E5A8FF24D}" type="datetimeFigureOut">
              <a:rPr lang="zh-CN" altLang="en-US"/>
              <a:pPr>
                <a:defRPr/>
              </a:pPr>
              <a:t>2022/10/18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DB871BC-DB9F-42A7-9CE5-94A9405FD80B}" type="slidenum">
              <a:rPr lang="zh-CN" altLang="en-US"/>
              <a:pPr>
                <a:defRPr/>
              </a:pPr>
              <a:t>‹#›</a:t>
            </a:fld>
            <a:endParaRPr lang="zh-CN" altLang="en-US"/>
          </a:p>
        </p:txBody>
      </p:sp>
    </p:spTree>
    <p:extLst>
      <p:ext uri="{BB962C8B-B14F-4D97-AF65-F5344CB8AC3E}">
        <p14:creationId xmlns:p14="http://schemas.microsoft.com/office/powerpoint/2010/main" val="3670119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2B243CDE-1A6A-46D5-A014-34648F73BFCA}" type="datetimeFigureOut">
              <a:rPr lang="zh-CN" altLang="en-US"/>
              <a:pPr>
                <a:defRPr/>
              </a:pPr>
              <a:t>2022/10/18</a:t>
            </a:fld>
            <a:endParaRPr lang="en-US" altLang="zh-CN"/>
          </a:p>
        </p:txBody>
      </p:sp>
    </p:spTree>
    <p:extLst>
      <p:ext uri="{BB962C8B-B14F-4D97-AF65-F5344CB8AC3E}">
        <p14:creationId xmlns:p14="http://schemas.microsoft.com/office/powerpoint/2010/main" val="3022295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4F0FB504-B326-4AE8-9289-52E346D51F6C}" type="datetimeFigureOut">
              <a:rPr lang="zh-CN" altLang="en-US"/>
              <a:pPr>
                <a:defRPr/>
              </a:pPr>
              <a:t>2022/10/18</a:t>
            </a:fld>
            <a:endParaRPr lang="en-US" altLang="zh-CN"/>
          </a:p>
        </p:txBody>
      </p:sp>
    </p:spTree>
    <p:extLst>
      <p:ext uri="{BB962C8B-B14F-4D97-AF65-F5344CB8AC3E}">
        <p14:creationId xmlns:p14="http://schemas.microsoft.com/office/powerpoint/2010/main" val="30716075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EBB28419-BA88-48CC-B195-9769FA2EB3AC}" type="datetimeFigureOut">
              <a:rPr lang="zh-CN" altLang="en-US"/>
              <a:pPr>
                <a:defRPr/>
              </a:pPr>
              <a:t>2022/10/18</a:t>
            </a:fld>
            <a:endParaRPr lang="en-US" altLang="zh-CN"/>
          </a:p>
        </p:txBody>
      </p:sp>
    </p:spTree>
    <p:extLst>
      <p:ext uri="{BB962C8B-B14F-4D97-AF65-F5344CB8AC3E}">
        <p14:creationId xmlns:p14="http://schemas.microsoft.com/office/powerpoint/2010/main" val="22229844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4B45D4F2-12D3-4FF7-BD4D-F229B6255E07}" type="datetimeFigureOut">
              <a:rPr lang="zh-CN" altLang="en-US"/>
              <a:pPr>
                <a:defRPr/>
              </a:pPr>
              <a:t>2022/10/18</a:t>
            </a:fld>
            <a:endParaRPr lang="en-US" altLang="zh-CN"/>
          </a:p>
        </p:txBody>
      </p:sp>
    </p:spTree>
    <p:extLst>
      <p:ext uri="{BB962C8B-B14F-4D97-AF65-F5344CB8AC3E}">
        <p14:creationId xmlns:p14="http://schemas.microsoft.com/office/powerpoint/2010/main" val="5543519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084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084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4DDA4C90-0717-4447-B836-137653D42487}" type="datetimeFigureOut">
              <a:rPr lang="zh-CN" altLang="en-US"/>
              <a:pPr>
                <a:defRPr/>
              </a:pPr>
              <a:t>2022/10/18</a:t>
            </a:fld>
            <a:endParaRPr lang="en-US" altLang="zh-CN"/>
          </a:p>
        </p:txBody>
      </p:sp>
    </p:spTree>
    <p:extLst>
      <p:ext uri="{BB962C8B-B14F-4D97-AF65-F5344CB8AC3E}">
        <p14:creationId xmlns:p14="http://schemas.microsoft.com/office/powerpoint/2010/main" val="363564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3971BF3-D493-42F0-B7CF-D34BB81E3A01}" type="datetimeFigureOut">
              <a:rPr lang="zh-CN" altLang="en-US"/>
              <a:pPr>
                <a:defRPr/>
              </a:pPr>
              <a:t>2022/10/18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75C9886-FDE5-4F58-8DAD-FABA34443979}" type="slidenum">
              <a:rPr lang="zh-CN" altLang="en-US"/>
              <a:pPr>
                <a:defRPr/>
              </a:pPr>
              <a:t>‹#›</a:t>
            </a:fld>
            <a:endParaRPr lang="zh-CN" altLang="en-US"/>
          </a:p>
        </p:txBody>
      </p:sp>
    </p:spTree>
    <p:extLst>
      <p:ext uri="{BB962C8B-B14F-4D97-AF65-F5344CB8AC3E}">
        <p14:creationId xmlns:p14="http://schemas.microsoft.com/office/powerpoint/2010/main" val="302980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71BB09D-8684-48CD-8F6E-6D94296CB464}" type="datetimeFigureOut">
              <a:rPr lang="zh-CN" altLang="en-US"/>
              <a:pPr>
                <a:defRPr/>
              </a:pPr>
              <a:t>2022/10/18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6349868-4C34-49D7-9442-6406891922CA}" type="slidenum">
              <a:rPr lang="zh-CN" altLang="en-US"/>
              <a:pPr>
                <a:defRPr/>
              </a:pPr>
              <a:t>‹#›</a:t>
            </a:fld>
            <a:endParaRPr lang="zh-CN" altLang="en-US"/>
          </a:p>
        </p:txBody>
      </p:sp>
    </p:spTree>
    <p:extLst>
      <p:ext uri="{BB962C8B-B14F-4D97-AF65-F5344CB8AC3E}">
        <p14:creationId xmlns:p14="http://schemas.microsoft.com/office/powerpoint/2010/main" val="206042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6ADEDCC-44DC-47DB-9336-282EB59985BE}" type="datetimeFigureOut">
              <a:rPr lang="zh-CN" altLang="en-US"/>
              <a:pPr>
                <a:defRPr/>
              </a:pPr>
              <a:t>2022/10/18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C175AB3-8FE3-4998-84F3-7BD4551B9D2F}" type="slidenum">
              <a:rPr lang="zh-CN" altLang="en-US"/>
              <a:pPr>
                <a:defRPr/>
              </a:pPr>
              <a:t>‹#›</a:t>
            </a:fld>
            <a:endParaRPr lang="zh-CN" altLang="en-US"/>
          </a:p>
        </p:txBody>
      </p:sp>
    </p:spTree>
    <p:extLst>
      <p:ext uri="{BB962C8B-B14F-4D97-AF65-F5344CB8AC3E}">
        <p14:creationId xmlns:p14="http://schemas.microsoft.com/office/powerpoint/2010/main" val="304618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40675FF-0015-46E4-9D14-8A4BCECD981C}" type="datetimeFigureOut">
              <a:rPr lang="zh-CN" altLang="en-US"/>
              <a:pPr>
                <a:defRPr/>
              </a:pPr>
              <a:t>2022/10/18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18CDFA9-5E9E-4E11-A1CA-BDC3ECA6B611}" type="slidenum">
              <a:rPr lang="zh-CN" altLang="en-US"/>
              <a:pPr>
                <a:defRPr/>
              </a:pPr>
              <a:t>‹#›</a:t>
            </a:fld>
            <a:endParaRPr lang="zh-CN" altLang="en-US"/>
          </a:p>
        </p:txBody>
      </p:sp>
    </p:spTree>
    <p:extLst>
      <p:ext uri="{BB962C8B-B14F-4D97-AF65-F5344CB8AC3E}">
        <p14:creationId xmlns:p14="http://schemas.microsoft.com/office/powerpoint/2010/main" val="324781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A56E177-C7FD-4540-8964-454DFA43BB02}" type="datetimeFigureOut">
              <a:rPr lang="zh-CN" altLang="en-US"/>
              <a:pPr>
                <a:defRPr/>
              </a:pPr>
              <a:t>2022/10/18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2D8B7EA-D624-461F-A70F-6258B28BF33B}" type="slidenum">
              <a:rPr lang="zh-CN" altLang="en-US"/>
              <a:pPr>
                <a:defRPr/>
              </a:pPr>
              <a:t>‹#›</a:t>
            </a:fld>
            <a:endParaRPr lang="zh-CN" altLang="en-US"/>
          </a:p>
        </p:txBody>
      </p:sp>
    </p:spTree>
    <p:extLst>
      <p:ext uri="{BB962C8B-B14F-4D97-AF65-F5344CB8AC3E}">
        <p14:creationId xmlns:p14="http://schemas.microsoft.com/office/powerpoint/2010/main" val="849279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F78723F-4565-4A59-9853-53D671A04AB1}" type="datetimeFigureOut">
              <a:rPr lang="zh-CN" altLang="en-US"/>
              <a:pPr>
                <a:defRPr/>
              </a:pPr>
              <a:t>2022/10/18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FBEFDC7-49DA-40ED-80FF-3B09EE053C55}" type="slidenum">
              <a:rPr lang="zh-CN" altLang="en-US"/>
              <a:pPr>
                <a:defRPr/>
              </a:pPr>
              <a:t>‹#›</a:t>
            </a:fld>
            <a:endParaRPr lang="zh-CN" altLang="en-US"/>
          </a:p>
        </p:txBody>
      </p:sp>
    </p:spTree>
    <p:extLst>
      <p:ext uri="{BB962C8B-B14F-4D97-AF65-F5344CB8AC3E}">
        <p14:creationId xmlns:p14="http://schemas.microsoft.com/office/powerpoint/2010/main" val="137336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华文细黑" pitchFamily="2" charset="-122"/>
              </a:defRPr>
            </a:lvl1pPr>
          </a:lstStyle>
          <a:p>
            <a:pPr>
              <a:defRPr/>
            </a:pPr>
            <a:fld id="{2B93299E-8519-4F33-9DE0-62C5D85D6773}" type="datetimeFigureOut">
              <a:rPr lang="zh-CN" altLang="en-US"/>
              <a:pPr>
                <a:defRPr/>
              </a:pPr>
              <a:t>2022/10/18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华文细黑"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ea typeface="华文细黑" panose="02010600040101010101" pitchFamily="2" charset="-122"/>
              </a:defRPr>
            </a:lvl1pPr>
          </a:lstStyle>
          <a:p>
            <a:pPr>
              <a:defRPr/>
            </a:pPr>
            <a:fld id="{2B366810-D80E-4F83-BC28-C12DD51CDCE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8783" r:id="rId1"/>
    <p:sldLayoutId id="2147488784" r:id="rId2"/>
    <p:sldLayoutId id="2147488785" r:id="rId3"/>
    <p:sldLayoutId id="2147488786" r:id="rId4"/>
    <p:sldLayoutId id="2147488787" r:id="rId5"/>
    <p:sldLayoutId id="2147488788" r:id="rId6"/>
    <p:sldLayoutId id="2147488789" r:id="rId7"/>
    <p:sldLayoutId id="2147488790" r:id="rId8"/>
    <p:sldLayoutId id="2147488791" r:id="rId9"/>
    <p:sldLayoutId id="2147488792" r:id="rId10"/>
    <p:sldLayoutId id="2147488793" r:id="rId11"/>
    <p:sldLayoutId id="2147488794"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295275" y="6492875"/>
            <a:ext cx="2133600" cy="365125"/>
          </a:xfrm>
          <a:prstGeom prst="rect">
            <a:avLst/>
          </a:prstGeom>
        </p:spPr>
        <p:txBody>
          <a:bodyPr vert="horz" lIns="91440" tIns="45720" rIns="91440" bIns="45720" rtlCol="0" anchor="ctr"/>
          <a:lstStyle>
            <a:lvl1pPr algn="l" eaLnBrk="1" hangingPunct="1">
              <a:defRPr lang="zh-CN" altLang="en-US" sz="2000" kern="1200" baseline="0">
                <a:solidFill>
                  <a:schemeClr val="tx2"/>
                </a:solidFill>
                <a:latin typeface="+mn-lt"/>
                <a:ea typeface="+mn-ea"/>
                <a:cs typeface="+mn-cs"/>
              </a:defRPr>
            </a:lvl1pPr>
          </a:lstStyle>
          <a:p>
            <a:pPr>
              <a:defRPr/>
            </a:pPr>
            <a:fld id="{39D72270-A53B-4844-8C56-4A3653184225}" type="datetimeFigureOut">
              <a:rPr lang="zh-CN" altLang="en-US"/>
              <a:pPr>
                <a:defRPr/>
              </a:pPr>
              <a:t>2022/10/18</a:t>
            </a:fld>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华文细黑" pitchFamily="2" charset="-122"/>
              </a:defRPr>
            </a:lvl1pPr>
          </a:lstStyle>
          <a:p>
            <a:pPr>
              <a:defRPr/>
            </a:pPr>
            <a:endParaRPr lang="zh-CN" altLang="en-US"/>
          </a:p>
        </p:txBody>
      </p:sp>
      <p:sp>
        <p:nvSpPr>
          <p:cNvPr id="6" name="灯片编号占位符 5"/>
          <p:cNvSpPr>
            <a:spLocks noGrp="1"/>
          </p:cNvSpPr>
          <p:nvPr>
            <p:ph type="sldNum" sz="quarter" idx="4"/>
          </p:nvPr>
        </p:nvSpPr>
        <p:spPr>
          <a:xfrm>
            <a:off x="7000875"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chemeClr val="tx2"/>
                </a:solidFill>
                <a:ea typeface="华文细黑" panose="02010600040101010101" pitchFamily="2" charset="-122"/>
              </a:defRPr>
            </a:lvl1pPr>
          </a:lstStyle>
          <a:p>
            <a:pPr>
              <a:defRPr/>
            </a:pPr>
            <a:fld id="{DC49488C-37FE-4EB0-9F65-EF454C4747F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8805" r:id="rId1"/>
    <p:sldLayoutId id="2147488806" r:id="rId2"/>
    <p:sldLayoutId id="2147488807" r:id="rId3"/>
    <p:sldLayoutId id="2147488808" r:id="rId4"/>
    <p:sldLayoutId id="2147488809" r:id="rId5"/>
    <p:sldLayoutId id="2147488810" r:id="rId6"/>
    <p:sldLayoutId id="2147488811" r:id="rId7"/>
    <p:sldLayoutId id="2147488812" r:id="rId8"/>
    <p:sldLayoutId id="2147488813" r:id="rId9"/>
    <p:sldLayoutId id="2147488814" r:id="rId10"/>
    <p:sldLayoutId id="214748881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2"/>
          <p:cNvSpPr txBox="1">
            <a:spLocks noChangeArrowheads="1"/>
          </p:cNvSpPr>
          <p:nvPr/>
        </p:nvSpPr>
        <p:spPr bwMode="gray">
          <a:xfrm>
            <a:off x="0" y="692150"/>
            <a:ext cx="9144000" cy="244475"/>
          </a:xfrm>
          <a:prstGeom prst="rect">
            <a:avLst/>
          </a:prstGeom>
          <a:solidFill>
            <a:srgbClr val="FF9966"/>
          </a:solidFill>
          <a:ln>
            <a:noFill/>
          </a:ln>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eaLnBrk="1" hangingPunct="1">
              <a:spcBef>
                <a:spcPct val="50000"/>
              </a:spcBef>
              <a:defRPr/>
            </a:pPr>
            <a:endParaRPr lang="zh-CN" altLang="en-US" sz="1000">
              <a:solidFill>
                <a:schemeClr val="bg1"/>
              </a:solidFill>
              <a:latin typeface="Verdana" pitchFamily="34" charset="0"/>
            </a:endParaRPr>
          </a:p>
        </p:txBody>
      </p:sp>
      <p:sp>
        <p:nvSpPr>
          <p:cNvPr id="266243" name="Rectangle 3"/>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headEnd/>
            <a:tailEnd/>
          </a:ln>
          <a:effectLst/>
        </p:spPr>
        <p:txBody>
          <a:bodyPr wrap="none" anchor="ctr"/>
          <a:lstStyle/>
          <a:p>
            <a:pPr algn="ctr" eaLnBrk="1" hangingPunct="1">
              <a:defRPr/>
            </a:pPr>
            <a:endParaRPr lang="zh-CN" altLang="en-US" sz="1800">
              <a:latin typeface="Arial" charset="0"/>
            </a:endParaRPr>
          </a:p>
        </p:txBody>
      </p:sp>
      <p:sp>
        <p:nvSpPr>
          <p:cNvPr id="3076" name="Rectangle 4"/>
          <p:cNvSpPr>
            <a:spLocks noGrp="1" noChangeArrowheads="1"/>
          </p:cNvSpPr>
          <p:nvPr>
            <p:ph type="body" idx="1"/>
          </p:nvPr>
        </p:nvSpPr>
        <p:spPr bwMode="auto">
          <a:xfrm>
            <a:off x="457200" y="9890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7" name="Rectangle 5"/>
          <p:cNvSpPr>
            <a:spLocks noGrp="1" noChangeArrowheads="1"/>
          </p:cNvSpPr>
          <p:nvPr>
            <p:ph type="title"/>
          </p:nvPr>
        </p:nvSpPr>
        <p:spPr bwMode="white">
          <a:xfrm>
            <a:off x="304800" y="152400"/>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66246" name="Rectangle 6"/>
          <p:cNvSpPr>
            <a:spLocks noGrp="1" noChangeArrowheads="1"/>
          </p:cNvSpPr>
          <p:nvPr>
            <p:ph type="dt" sz="half" idx="2"/>
          </p:nvPr>
        </p:nvSpPr>
        <p:spPr bwMode="gray">
          <a:xfrm>
            <a:off x="0" y="6643688"/>
            <a:ext cx="1173163"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bg1"/>
                </a:solidFill>
                <a:latin typeface="Arial" charset="0"/>
                <a:ea typeface="隶书" pitchFamily="49" charset="-122"/>
              </a:defRPr>
            </a:lvl1pPr>
          </a:lstStyle>
          <a:p>
            <a:pPr>
              <a:defRPr/>
            </a:pPr>
            <a:fld id="{86641742-73DF-4B82-9886-25CF3105F120}" type="datetimeFigureOut">
              <a:rPr lang="zh-CN" altLang="en-US"/>
              <a:pPr>
                <a:defRPr/>
              </a:pPr>
              <a:t>2022/10/18</a:t>
            </a:fld>
            <a:endParaRPr lang="en-US" altLang="zh-CN"/>
          </a:p>
        </p:txBody>
      </p:sp>
    </p:spTree>
  </p:cSld>
  <p:clrMap bg1="lt1" tx1="dk1" bg2="lt2" tx2="dk2" accent1="accent1" accent2="accent2" accent3="accent3" accent4="accent4" accent5="accent5" accent6="accent6" hlink="hlink" folHlink="folHlink"/>
  <p:sldLayoutIdLst>
    <p:sldLayoutId id="2147488816" r:id="rId1"/>
    <p:sldLayoutId id="2147488795" r:id="rId2"/>
    <p:sldLayoutId id="2147488796" r:id="rId3"/>
    <p:sldLayoutId id="2147488797" r:id="rId4"/>
    <p:sldLayoutId id="2147488798" r:id="rId5"/>
    <p:sldLayoutId id="2147488799" r:id="rId6"/>
    <p:sldLayoutId id="2147488800" r:id="rId7"/>
    <p:sldLayoutId id="2147488801" r:id="rId8"/>
    <p:sldLayoutId id="2147488802" r:id="rId9"/>
    <p:sldLayoutId id="2147488803" r:id="rId10"/>
    <p:sldLayoutId id="2147488804"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pitchFamily="2" charset="-122"/>
        </a:defRPr>
      </a:lvl2pPr>
      <a:lvl3pPr algn="ctr" rtl="0" eaLnBrk="0" fontAlgn="base" hangingPunct="0">
        <a:spcBef>
          <a:spcPct val="0"/>
        </a:spcBef>
        <a:spcAft>
          <a:spcPct val="0"/>
        </a:spcAft>
        <a:defRPr sz="3200" b="1">
          <a:solidFill>
            <a:schemeClr val="bg1"/>
          </a:solidFill>
          <a:latin typeface="Verdana" pitchFamily="34" charset="0"/>
          <a:ea typeface="宋体" pitchFamily="2" charset="-122"/>
        </a:defRPr>
      </a:lvl3pPr>
      <a:lvl4pPr algn="ctr" rtl="0" eaLnBrk="0" fontAlgn="base" hangingPunct="0">
        <a:spcBef>
          <a:spcPct val="0"/>
        </a:spcBef>
        <a:spcAft>
          <a:spcPct val="0"/>
        </a:spcAft>
        <a:defRPr sz="3200" b="1">
          <a:solidFill>
            <a:schemeClr val="bg1"/>
          </a:solidFill>
          <a:latin typeface="Verdana" pitchFamily="34" charset="0"/>
          <a:ea typeface="宋体" pitchFamily="2" charset="-122"/>
        </a:defRPr>
      </a:lvl4pPr>
      <a:lvl5pPr algn="ctr" rtl="0" eaLnBrk="0" fontAlgn="base" hangingPunct="0">
        <a:spcBef>
          <a:spcPct val="0"/>
        </a:spcBef>
        <a:spcAft>
          <a:spcPct val="0"/>
        </a:spcAft>
        <a:defRPr sz="3200" b="1">
          <a:solidFill>
            <a:schemeClr val="bg1"/>
          </a:solidFill>
          <a:latin typeface="Verdana" pitchFamily="34" charset="0"/>
          <a:ea typeface="宋体" pitchFamily="2" charset="-122"/>
        </a:defRPr>
      </a:lvl5pPr>
      <a:lvl6pPr marL="457200" algn="ctr" rtl="0" fontAlgn="base">
        <a:spcBef>
          <a:spcPct val="0"/>
        </a:spcBef>
        <a:spcAft>
          <a:spcPct val="0"/>
        </a:spcAft>
        <a:defRPr sz="3200" b="1">
          <a:solidFill>
            <a:schemeClr val="bg1"/>
          </a:solidFill>
          <a:latin typeface="Verdana" pitchFamily="34" charset="0"/>
          <a:ea typeface="宋体" pitchFamily="2" charset="-122"/>
        </a:defRPr>
      </a:lvl6pPr>
      <a:lvl7pPr marL="914400" algn="ctr" rtl="0" fontAlgn="base">
        <a:spcBef>
          <a:spcPct val="0"/>
        </a:spcBef>
        <a:spcAft>
          <a:spcPct val="0"/>
        </a:spcAft>
        <a:defRPr sz="3200" b="1">
          <a:solidFill>
            <a:schemeClr val="bg1"/>
          </a:solidFill>
          <a:latin typeface="Verdana" pitchFamily="34" charset="0"/>
          <a:ea typeface="宋体" pitchFamily="2" charset="-122"/>
        </a:defRPr>
      </a:lvl7pPr>
      <a:lvl8pPr marL="1371600" algn="ctr" rtl="0" fontAlgn="base">
        <a:spcBef>
          <a:spcPct val="0"/>
        </a:spcBef>
        <a:spcAft>
          <a:spcPct val="0"/>
        </a:spcAft>
        <a:defRPr sz="3200" b="1">
          <a:solidFill>
            <a:schemeClr val="bg1"/>
          </a:solidFill>
          <a:latin typeface="Verdana" pitchFamily="34" charset="0"/>
          <a:ea typeface="宋体" pitchFamily="2" charset="-122"/>
        </a:defRPr>
      </a:lvl8pPr>
      <a:lvl9pPr marL="1828800" algn="ctr" rtl="0" fontAlgn="base">
        <a:spcBef>
          <a:spcPct val="0"/>
        </a:spcBef>
        <a:spcAft>
          <a:spcPct val="0"/>
        </a:spcAft>
        <a:defRPr sz="3200" b="1">
          <a:solidFill>
            <a:schemeClr val="bg1"/>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anose="05000000000000000000"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0.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30.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30.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0.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ctrTitle"/>
          </p:nvPr>
        </p:nvSpPr>
        <p:spPr>
          <a:xfrm>
            <a:off x="-31750" y="2039938"/>
            <a:ext cx="9175750" cy="2249487"/>
          </a:xfrm>
        </p:spPr>
        <p:txBody>
          <a:bodyPr/>
          <a:lstStyle/>
          <a:p>
            <a:pPr eaLnBrk="1" hangingPunct="1">
              <a:lnSpc>
                <a:spcPct val="120000"/>
              </a:lnSpc>
              <a:defRPr/>
            </a:pPr>
            <a:r>
              <a:rPr kumimoji="1" lang="zh-CN" altLang="en-US" sz="4400" dirty="0">
                <a:solidFill>
                  <a:srgbClr val="FFFF00"/>
                </a:solidFill>
                <a:effectLst>
                  <a:outerShdw blurRad="38100" dist="38100" dir="2700000" algn="tl">
                    <a:srgbClr val="000000"/>
                  </a:outerShdw>
                </a:effectLst>
                <a:ea typeface="黑体" pitchFamily="2" charset="-122"/>
              </a:rPr>
              <a:t>第</a:t>
            </a:r>
            <a:r>
              <a:rPr kumimoji="1" lang="en-US" altLang="zh-CN" sz="4400" dirty="0">
                <a:solidFill>
                  <a:srgbClr val="FFFF00"/>
                </a:solidFill>
                <a:effectLst>
                  <a:outerShdw blurRad="38100" dist="38100" dir="2700000" algn="tl">
                    <a:srgbClr val="000000"/>
                  </a:outerShdw>
                </a:effectLst>
                <a:ea typeface="黑体" pitchFamily="2" charset="-122"/>
              </a:rPr>
              <a:t>9</a:t>
            </a:r>
            <a:r>
              <a:rPr kumimoji="1" lang="zh-CN" altLang="en-US" sz="4400" dirty="0">
                <a:solidFill>
                  <a:srgbClr val="FFFF00"/>
                </a:solidFill>
                <a:effectLst>
                  <a:outerShdw blurRad="38100" dist="38100" dir="2700000" algn="tl">
                    <a:srgbClr val="000000"/>
                  </a:outerShdw>
                </a:effectLst>
                <a:ea typeface="黑体" pitchFamily="2" charset="-122"/>
              </a:rPr>
              <a:t>章	制造系统运行过程协同优化方法</a:t>
            </a:r>
          </a:p>
        </p:txBody>
      </p:sp>
      <p:sp>
        <p:nvSpPr>
          <p:cNvPr id="6" name="Rectangle 3"/>
          <p:cNvSpPr txBox="1">
            <a:spLocks noChangeArrowheads="1"/>
          </p:cNvSpPr>
          <p:nvPr/>
        </p:nvSpPr>
        <p:spPr bwMode="gray">
          <a:xfrm>
            <a:off x="827088" y="5049838"/>
            <a:ext cx="7667625" cy="1214437"/>
          </a:xfrm>
          <a:prstGeom prst="rect">
            <a:avLst/>
          </a:prstGeom>
          <a:noFill/>
          <a:ln w="9525">
            <a:noFill/>
            <a:miter lim="800000"/>
            <a:headEnd/>
            <a:tailEnd/>
          </a:ln>
        </p:spPr>
        <p:txBody>
          <a:bodyPr/>
          <a:lstStyle/>
          <a:p>
            <a:pPr algn="ctr" eaLnBrk="1" hangingPunct="1">
              <a:lnSpc>
                <a:spcPct val="90000"/>
              </a:lnSpc>
              <a:spcBef>
                <a:spcPct val="20000"/>
              </a:spcBef>
              <a:buClr>
                <a:schemeClr val="hlink"/>
              </a:buClr>
              <a:buSzPct val="90000"/>
              <a:buFont typeface="Wingdings" pitchFamily="2" charset="2"/>
              <a:buNone/>
              <a:defRPr/>
            </a:pPr>
            <a:endParaRPr lang="en-US" altLang="zh-CN" sz="3600" kern="0" dirty="0">
              <a:solidFill>
                <a:srgbClr val="0000CC"/>
              </a:solidFill>
              <a:latin typeface="黑体" pitchFamily="2" charset="-122"/>
              <a:ea typeface="黑体" pitchFamily="2" charset="-122"/>
            </a:endParaRPr>
          </a:p>
          <a:p>
            <a:pPr algn="ctr" eaLnBrk="1" hangingPunct="1">
              <a:lnSpc>
                <a:spcPct val="90000"/>
              </a:lnSpc>
              <a:spcBef>
                <a:spcPct val="20000"/>
              </a:spcBef>
              <a:buClr>
                <a:schemeClr val="hlink"/>
              </a:buClr>
              <a:buSzPct val="90000"/>
              <a:buFont typeface="Wingdings" pitchFamily="2" charset="2"/>
              <a:buNone/>
              <a:defRPr/>
            </a:pPr>
            <a:endParaRPr lang="en-US" altLang="zh-CN" sz="1800" kern="0" dirty="0">
              <a:solidFill>
                <a:schemeClr val="tx2"/>
              </a:solidFill>
              <a:latin typeface="黑体" pitchFamily="2" charset="-122"/>
              <a:ea typeface="黑体" pitchFamily="2" charset="-122"/>
            </a:endParaRPr>
          </a:p>
          <a:p>
            <a:pPr algn="ctr" eaLnBrk="1" hangingPunct="1">
              <a:lnSpc>
                <a:spcPct val="90000"/>
              </a:lnSpc>
              <a:spcBef>
                <a:spcPct val="20000"/>
              </a:spcBef>
              <a:buClr>
                <a:schemeClr val="hlink"/>
              </a:buClr>
              <a:buSzPct val="90000"/>
              <a:buFont typeface="Wingdings" pitchFamily="2" charset="2"/>
              <a:buNone/>
              <a:defRPr/>
            </a:pPr>
            <a:r>
              <a:rPr lang="en-US" altLang="zh-CN" sz="1800" kern="0" dirty="0">
                <a:solidFill>
                  <a:schemeClr val="tx2"/>
                </a:solidFill>
                <a:latin typeface="黑体" pitchFamily="2" charset="-122"/>
                <a:ea typeface="黑体" pitchFamily="2" charset="-122"/>
              </a:rPr>
              <a:t>2020</a:t>
            </a:r>
            <a:r>
              <a:rPr lang="zh-CN" altLang="en-US" sz="1800" kern="0" dirty="0">
                <a:solidFill>
                  <a:schemeClr val="tx2"/>
                </a:solidFill>
                <a:latin typeface="黑体" pitchFamily="2" charset="-122"/>
                <a:ea typeface="黑体" pitchFamily="2" charset="-122"/>
              </a:rPr>
              <a:t>年</a:t>
            </a:r>
            <a:r>
              <a:rPr lang="en-US" altLang="zh-CN" sz="1800" kern="0" dirty="0">
                <a:solidFill>
                  <a:schemeClr val="tx2"/>
                </a:solidFill>
                <a:latin typeface="黑体" pitchFamily="2" charset="-122"/>
                <a:ea typeface="黑体" pitchFamily="2" charset="-122"/>
              </a:rPr>
              <a:t>7</a:t>
            </a:r>
            <a:r>
              <a:rPr lang="zh-CN" altLang="en-US" sz="1800" kern="0" dirty="0">
                <a:solidFill>
                  <a:schemeClr val="tx2"/>
                </a:solidFill>
                <a:latin typeface="黑体" pitchFamily="2" charset="-122"/>
                <a:ea typeface="黑体" pitchFamily="2" charset="-122"/>
              </a:rPr>
              <a:t>月</a:t>
            </a:r>
            <a:endParaRPr lang="en-US" altLang="zh-CN" sz="1800" kern="0" dirty="0">
              <a:solidFill>
                <a:schemeClr val="tx2"/>
              </a:solidFill>
              <a:latin typeface="黑体" pitchFamily="2" charset="-122"/>
              <a:ea typeface="黑体" pitchFamily="2" charset="-122"/>
            </a:endParaRPr>
          </a:p>
        </p:txBody>
      </p:sp>
      <p:sp>
        <p:nvSpPr>
          <p:cNvPr id="18436" name="Rectangle 7"/>
          <p:cNvSpPr>
            <a:spLocks noChangeArrowheads="1"/>
          </p:cNvSpPr>
          <p:nvPr/>
        </p:nvSpPr>
        <p:spPr bwMode="auto">
          <a:xfrm>
            <a:off x="827088" y="800100"/>
            <a:ext cx="46672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dirty="0">
                <a:solidFill>
                  <a:srgbClr val="0000CC"/>
                </a:solidFill>
                <a:latin typeface="黑体" panose="02010609060101010101" pitchFamily="49" charset="-122"/>
                <a:ea typeface="黑体" panose="02010609060101010101" pitchFamily="49" charset="-122"/>
              </a:rPr>
              <a:t>智能物联制造系统与决策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358775" y="1289788"/>
            <a:ext cx="8785225" cy="457369"/>
          </a:xfrm>
          <a:prstGeom prst="rect">
            <a:avLst/>
          </a:prstGeom>
          <a:noFill/>
        </p:spPr>
        <p:txBody>
          <a:bodyPr>
            <a:spAutoFit/>
          </a:bodyPr>
          <a:lstStyle/>
          <a:p>
            <a:pPr>
              <a:lnSpc>
                <a:spcPct val="125000"/>
              </a:lnSpc>
              <a:defRPr/>
            </a:pPr>
            <a:r>
              <a:rPr lang="en-US" altLang="zh-CN" sz="2000" kern="0" dirty="0">
                <a:latin typeface="黑体" pitchFamily="2" charset="-122"/>
                <a:ea typeface="黑体" pitchFamily="2" charset="-122"/>
              </a:rPr>
              <a:t>    </a:t>
            </a:r>
            <a:r>
              <a:rPr lang="en-US" altLang="zh-CN" sz="2200" kern="0" dirty="0">
                <a:latin typeface="黑体" pitchFamily="2" charset="-122"/>
                <a:ea typeface="黑体" pitchFamily="2" charset="-122"/>
              </a:rPr>
              <a:t>Agent</a:t>
            </a:r>
            <a:r>
              <a:rPr lang="zh-CN" altLang="en-US" sz="2200" kern="0" dirty="0">
                <a:latin typeface="黑体" pitchFamily="2" charset="-122"/>
                <a:ea typeface="黑体" pitchFamily="2" charset="-122"/>
              </a:rPr>
              <a:t>通信与交互模型结构图</a:t>
            </a:r>
            <a:endParaRPr lang="en-US" altLang="zh-CN" sz="2200" kern="0" dirty="0">
              <a:latin typeface="黑体" pitchFamily="2" charset="-122"/>
              <a:ea typeface="黑体" pitchFamily="2" charset="-122"/>
            </a:endParaRPr>
          </a:p>
        </p:txBody>
      </p:sp>
      <p:pic>
        <p:nvPicPr>
          <p:cNvPr id="3" name="图片 2"/>
          <p:cNvPicPr>
            <a:picLocks noChangeAspect="1"/>
          </p:cNvPicPr>
          <p:nvPr/>
        </p:nvPicPr>
        <p:blipFill>
          <a:blip r:embed="rId3"/>
          <a:stretch>
            <a:fillRect/>
          </a:stretch>
        </p:blipFill>
        <p:spPr>
          <a:xfrm>
            <a:off x="2776614" y="2033646"/>
            <a:ext cx="3495238" cy="4019048"/>
          </a:xfrm>
          <a:prstGeom prst="rect">
            <a:avLst/>
          </a:prstGeom>
        </p:spPr>
      </p:pic>
      <p:sp>
        <p:nvSpPr>
          <p:cNvPr id="9"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多</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系统的通信与交互</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1407526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99079" y="1316818"/>
            <a:ext cx="8564562" cy="462819"/>
          </a:xfrm>
          <a:prstGeom prst="rect">
            <a:avLst/>
          </a:prstGeom>
          <a:noFill/>
          <a:ln w="9525">
            <a:noFill/>
            <a:miter lim="800000"/>
            <a:headEnd/>
            <a:tailEnd/>
          </a:ln>
        </p:spPr>
        <p:txBody>
          <a:bodyPr anchor="ctr">
            <a:spAutoFit/>
          </a:bodyPr>
          <a:lstStyle/>
          <a:p>
            <a:pPr marL="342900" lvl="2" indent="-342900">
              <a:lnSpc>
                <a:spcPct val="115000"/>
              </a:lnSpc>
              <a:spcBef>
                <a:spcPct val="20000"/>
              </a:spcBef>
              <a:spcAft>
                <a:spcPct val="20000"/>
              </a:spcAft>
              <a:buClr>
                <a:srgbClr val="FF0000"/>
              </a:buClr>
              <a:buFont typeface="Wingdings" pitchFamily="2" charset="2"/>
              <a:buChar char="n"/>
              <a:defRPr/>
            </a:pPr>
            <a:r>
              <a:rPr lang="en-US" altLang="zh-CN" sz="2400" dirty="0">
                <a:solidFill>
                  <a:srgbClr val="FF0000"/>
                </a:solidFill>
                <a:latin typeface="黑体" pitchFamily="2" charset="-122"/>
                <a:ea typeface="黑体" pitchFamily="2" charset="-122"/>
                <a:cs typeface="Times New Roman" pitchFamily="18" charset="0"/>
              </a:rPr>
              <a:t>Agent </a:t>
            </a:r>
            <a:r>
              <a:rPr lang="zh-CN" altLang="en-US" sz="2400" dirty="0">
                <a:solidFill>
                  <a:srgbClr val="FF0000"/>
                </a:solidFill>
                <a:latin typeface="黑体" pitchFamily="2" charset="-122"/>
                <a:ea typeface="黑体" pitchFamily="2" charset="-122"/>
                <a:cs typeface="Times New Roman" pitchFamily="18" charset="0"/>
              </a:rPr>
              <a:t>间的通信模式</a:t>
            </a:r>
            <a:endParaRPr lang="en-US" altLang="zh-CN" sz="800" kern="0" dirty="0">
              <a:solidFill>
                <a:srgbClr val="FF0000"/>
              </a:solidFill>
              <a:latin typeface="黑体" pitchFamily="2" charset="-122"/>
              <a:ea typeface="黑体" pitchFamily="2" charset="-122"/>
            </a:endParaRPr>
          </a:p>
        </p:txBody>
      </p:sp>
      <p:sp>
        <p:nvSpPr>
          <p:cNvPr id="6" name="Rectangle 3"/>
          <p:cNvSpPr>
            <a:spLocks noChangeArrowheads="1"/>
          </p:cNvSpPr>
          <p:nvPr/>
        </p:nvSpPr>
        <p:spPr bwMode="auto">
          <a:xfrm>
            <a:off x="241952" y="1910134"/>
            <a:ext cx="8564562" cy="4755148"/>
          </a:xfrm>
          <a:prstGeom prst="rect">
            <a:avLst/>
          </a:prstGeom>
          <a:noFill/>
          <a:ln w="9525">
            <a:noFill/>
            <a:miter lim="800000"/>
            <a:headEnd/>
            <a:tailEnd/>
          </a:ln>
        </p:spPr>
        <p:txBody>
          <a:bodyPr anchor="ctr">
            <a:spAutoFit/>
          </a:bodyPr>
          <a:lstStyle/>
          <a:p>
            <a:pPr marL="914400" lvl="1" indent="-45720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消息传递模式</a:t>
            </a:r>
            <a:endParaRPr lang="en-US" altLang="zh-CN" sz="2000" kern="0" dirty="0">
              <a:solidFill>
                <a:srgbClr val="FF0000"/>
              </a:solidFill>
              <a:latin typeface="黑体" pitchFamily="2" charset="-122"/>
              <a:ea typeface="黑体" pitchFamily="2" charset="-122"/>
            </a:endParaRPr>
          </a:p>
          <a:p>
            <a:pPr lvl="1" indent="457200">
              <a:lnSpc>
                <a:spcPct val="125000"/>
              </a:lnSpc>
              <a:spcBef>
                <a:spcPct val="20000"/>
              </a:spcBef>
              <a:buSzPct val="85000"/>
              <a:defRPr/>
            </a:pPr>
            <a:r>
              <a:rPr lang="zh-CN" altLang="en-US" sz="2000" b="0" kern="0" dirty="0">
                <a:solidFill>
                  <a:schemeClr val="tx2"/>
                </a:solidFill>
                <a:latin typeface="黑体" pitchFamily="2" charset="-122"/>
                <a:ea typeface="黑体" pitchFamily="2" charset="-122"/>
              </a:rPr>
              <a:t>面向对象系统中常用的方法，如远程过程调用、远程函数调用等</a:t>
            </a:r>
            <a:endParaRPr lang="en-US" altLang="zh-CN" sz="2000" b="0" kern="0" dirty="0">
              <a:solidFill>
                <a:schemeClr val="tx2"/>
              </a:solidFill>
              <a:latin typeface="黑体" pitchFamily="2" charset="-122"/>
              <a:ea typeface="黑体" pitchFamily="2" charset="-122"/>
            </a:endParaRPr>
          </a:p>
          <a:p>
            <a:pPr marL="914400" lvl="1" indent="-457200" algn="l" eaLnBrk="0" hangingPunct="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黑板模式</a:t>
            </a:r>
            <a:endParaRPr lang="en-US" altLang="zh-CN" sz="2000" kern="0" dirty="0">
              <a:solidFill>
                <a:srgbClr val="FF0000"/>
              </a:solidFill>
              <a:latin typeface="黑体" pitchFamily="2" charset="-122"/>
              <a:ea typeface="黑体" pitchFamily="2" charset="-122"/>
            </a:endParaRPr>
          </a:p>
          <a:p>
            <a:pPr lvl="1" algn="just">
              <a:lnSpc>
                <a:spcPct val="125000"/>
              </a:lnSpc>
              <a:spcBef>
                <a:spcPct val="20000"/>
              </a:spcBef>
              <a:buSzPct val="85000"/>
              <a:defRPr/>
            </a:pPr>
            <a:r>
              <a:rPr lang="en-US" altLang="zh-CN" sz="2000" dirty="0">
                <a:latin typeface="Arial" charset="0"/>
              </a:rPr>
              <a:t>       </a:t>
            </a:r>
            <a:r>
              <a:rPr lang="zh-CN" altLang="en-US" sz="2000" b="0" kern="0" dirty="0">
                <a:solidFill>
                  <a:schemeClr val="tx2"/>
                </a:solidFill>
                <a:latin typeface="黑体" pitchFamily="2" charset="-122"/>
                <a:ea typeface="黑体" pitchFamily="2" charset="-122"/>
              </a:rPr>
              <a:t>把信息放在可存取的“黑板”上，实现广播通信</a:t>
            </a:r>
            <a:endParaRPr lang="en-US" altLang="zh-CN" sz="2000" b="0" kern="0" dirty="0">
              <a:solidFill>
                <a:schemeClr val="tx2"/>
              </a:solidFill>
              <a:latin typeface="黑体" pitchFamily="2" charset="-122"/>
              <a:ea typeface="黑体" pitchFamily="2" charset="-122"/>
            </a:endParaRPr>
          </a:p>
          <a:p>
            <a:pPr marL="914400" lvl="1" indent="-45720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基于的远程调用模式</a:t>
            </a:r>
            <a:endParaRPr lang="en-US" altLang="zh-CN" sz="2000" kern="0" dirty="0">
              <a:solidFill>
                <a:srgbClr val="FF0000"/>
              </a:solidFill>
              <a:latin typeface="黑体" pitchFamily="2" charset="-122"/>
              <a:ea typeface="黑体" pitchFamily="2" charset="-122"/>
            </a:endParaRPr>
          </a:p>
          <a:p>
            <a:pPr lvl="1" algn="just">
              <a:lnSpc>
                <a:spcPct val="125000"/>
              </a:lnSpc>
              <a:spcBef>
                <a:spcPct val="20000"/>
              </a:spcBef>
              <a:buSzPct val="85000"/>
              <a:defRPr/>
            </a:pPr>
            <a:r>
              <a:rPr lang="en-US" altLang="zh-CN" sz="2000" dirty="0">
                <a:latin typeface="Arial" charset="0"/>
              </a:rPr>
              <a:t>       </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以</a:t>
            </a:r>
            <a:r>
              <a:rPr lang="en-US" altLang="zh-CN" sz="2000" b="0" kern="0" dirty="0">
                <a:solidFill>
                  <a:schemeClr val="tx2"/>
                </a:solidFill>
                <a:latin typeface="黑体" pitchFamily="2" charset="-122"/>
                <a:ea typeface="黑体" pitchFamily="2" charset="-122"/>
              </a:rPr>
              <a:t>IDL</a:t>
            </a:r>
            <a:r>
              <a:rPr lang="zh-CN" altLang="en-US" sz="2000" b="0" kern="0" dirty="0">
                <a:solidFill>
                  <a:schemeClr val="tx2"/>
                </a:solidFill>
                <a:latin typeface="黑体" pitchFamily="2" charset="-122"/>
                <a:ea typeface="黑体" pitchFamily="2" charset="-122"/>
              </a:rPr>
              <a:t>作为</a:t>
            </a:r>
            <a:r>
              <a:rPr lang="en-US" altLang="zh-CN" sz="2000" b="0" kern="0" dirty="0">
                <a:solidFill>
                  <a:schemeClr val="tx2"/>
                </a:solidFill>
                <a:latin typeface="黑体" pitchFamily="2" charset="-122"/>
                <a:ea typeface="黑体" pitchFamily="2" charset="-122"/>
              </a:rPr>
              <a:t>CORBA</a:t>
            </a:r>
            <a:r>
              <a:rPr lang="zh-CN" altLang="en-US" sz="2000" b="0" kern="0" dirty="0">
                <a:solidFill>
                  <a:schemeClr val="tx2"/>
                </a:solidFill>
                <a:latin typeface="黑体" pitchFamily="2" charset="-122"/>
                <a:ea typeface="黑体" pitchFamily="2" charset="-122"/>
              </a:rPr>
              <a:t>对象的方式向</a:t>
            </a:r>
            <a:r>
              <a:rPr lang="en-US" altLang="zh-CN" sz="2000" b="0" kern="0" dirty="0">
                <a:solidFill>
                  <a:schemeClr val="tx2"/>
                </a:solidFill>
                <a:latin typeface="黑体" pitchFamily="2" charset="-122"/>
                <a:ea typeface="黑体" pitchFamily="2" charset="-122"/>
              </a:rPr>
              <a:t>ORB</a:t>
            </a:r>
            <a:r>
              <a:rPr lang="zh-CN" altLang="en-US" sz="2000" b="0" kern="0" dirty="0">
                <a:solidFill>
                  <a:schemeClr val="tx2"/>
                </a:solidFill>
                <a:latin typeface="黑体" pitchFamily="2" charset="-122"/>
                <a:ea typeface="黑体" pitchFamily="2" charset="-122"/>
              </a:rPr>
              <a:t>注册，同一个</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系统中的</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之间以</a:t>
            </a:r>
            <a:r>
              <a:rPr lang="en-US" altLang="zh-CN" sz="2000" b="0" kern="0" dirty="0">
                <a:solidFill>
                  <a:schemeClr val="tx2"/>
                </a:solidFill>
                <a:latin typeface="黑体" pitchFamily="2" charset="-122"/>
                <a:ea typeface="黑体" pitchFamily="2" charset="-122"/>
              </a:rPr>
              <a:t>CORBA RPC</a:t>
            </a:r>
            <a:r>
              <a:rPr lang="zh-CN" altLang="en-US" sz="2000" b="0" kern="0" dirty="0">
                <a:solidFill>
                  <a:schemeClr val="tx2"/>
                </a:solidFill>
                <a:latin typeface="黑体" pitchFamily="2" charset="-122"/>
                <a:ea typeface="黑体" pitchFamily="2" charset="-122"/>
              </a:rPr>
              <a:t>进行通信，</a:t>
            </a:r>
            <a:r>
              <a:rPr lang="en-US" altLang="zh-CN" sz="2000" b="0" kern="0" dirty="0">
                <a:solidFill>
                  <a:schemeClr val="tx2"/>
                </a:solidFill>
                <a:latin typeface="黑体" pitchFamily="2" charset="-122"/>
                <a:ea typeface="黑体" pitchFamily="2" charset="-122"/>
              </a:rPr>
              <a:t>ORB</a:t>
            </a:r>
            <a:r>
              <a:rPr lang="zh-CN" altLang="en-US" sz="2000" b="0" kern="0" dirty="0">
                <a:solidFill>
                  <a:schemeClr val="tx2"/>
                </a:solidFill>
                <a:latin typeface="黑体" pitchFamily="2" charset="-122"/>
                <a:ea typeface="黑体" pitchFamily="2" charset="-122"/>
              </a:rPr>
              <a:t>屏蔽了本地对象与远程对象的差别，不同</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系统之间的通信采用</a:t>
            </a:r>
            <a:r>
              <a:rPr lang="en-US" altLang="zh-CN" sz="2000" b="0" kern="0" dirty="0">
                <a:solidFill>
                  <a:schemeClr val="tx2"/>
                </a:solidFill>
                <a:latin typeface="黑体" pitchFamily="2" charset="-122"/>
                <a:ea typeface="黑体" pitchFamily="2" charset="-122"/>
              </a:rPr>
              <a:t>ORB</a:t>
            </a:r>
            <a:r>
              <a:rPr lang="zh-CN" altLang="en-US" sz="2000" b="0" kern="0" dirty="0">
                <a:solidFill>
                  <a:schemeClr val="tx2"/>
                </a:solidFill>
                <a:latin typeface="黑体" pitchFamily="2" charset="-122"/>
                <a:ea typeface="黑体" pitchFamily="2" charset="-122"/>
              </a:rPr>
              <a:t>之间标准的</a:t>
            </a:r>
            <a:r>
              <a:rPr lang="en-US" altLang="zh-CN" sz="2000" b="0" kern="0" dirty="0">
                <a:solidFill>
                  <a:schemeClr val="tx2"/>
                </a:solidFill>
                <a:latin typeface="黑体" pitchFamily="2" charset="-122"/>
                <a:ea typeface="黑体" pitchFamily="2" charset="-122"/>
              </a:rPr>
              <a:t>IIOP</a:t>
            </a:r>
            <a:r>
              <a:rPr lang="zh-CN" altLang="en-US" sz="2000" b="0" kern="0" dirty="0">
                <a:solidFill>
                  <a:schemeClr val="tx2"/>
                </a:solidFill>
                <a:latin typeface="黑体" pitchFamily="2" charset="-122"/>
                <a:ea typeface="黑体" pitchFamily="2" charset="-122"/>
              </a:rPr>
              <a:t>协议进行</a:t>
            </a:r>
            <a:endParaRPr lang="en-US" altLang="zh-CN" sz="2000" b="0" kern="0" dirty="0">
              <a:solidFill>
                <a:schemeClr val="tx2"/>
              </a:solidFill>
              <a:latin typeface="黑体" pitchFamily="2" charset="-122"/>
              <a:ea typeface="黑体" pitchFamily="2" charset="-122"/>
            </a:endParaRPr>
          </a:p>
          <a:p>
            <a:pPr marL="914400" lvl="1" indent="-457200">
              <a:lnSpc>
                <a:spcPct val="125000"/>
              </a:lnSpc>
              <a:spcBef>
                <a:spcPct val="20000"/>
              </a:spcBef>
              <a:buSzPct val="85000"/>
              <a:buFont typeface="黑体" pitchFamily="2" charset="-122"/>
              <a:buChar char="—"/>
              <a:defRPr/>
            </a:pPr>
            <a:r>
              <a:rPr lang="zh-CN" altLang="zh-CN" sz="2000" kern="0" dirty="0">
                <a:solidFill>
                  <a:srgbClr val="FF0000"/>
                </a:solidFill>
                <a:latin typeface="黑体" pitchFamily="2" charset="-122"/>
                <a:ea typeface="黑体" pitchFamily="2" charset="-122"/>
              </a:rPr>
              <a:t>多种通信混合模式</a:t>
            </a:r>
            <a:endParaRPr lang="en-US" altLang="zh-CN" sz="2000" kern="0" dirty="0">
              <a:solidFill>
                <a:srgbClr val="FF0000"/>
              </a:solidFill>
              <a:latin typeface="黑体" pitchFamily="2" charset="-122"/>
              <a:ea typeface="黑体" pitchFamily="2" charset="-122"/>
            </a:endParaRPr>
          </a:p>
          <a:p>
            <a:pPr lvl="1" algn="just">
              <a:lnSpc>
                <a:spcPct val="125000"/>
              </a:lnSpc>
              <a:spcBef>
                <a:spcPct val="20000"/>
              </a:spcBef>
              <a:buSzPct val="85000"/>
              <a:defRPr/>
            </a:pPr>
            <a:r>
              <a:rPr lang="en-US" altLang="zh-CN" sz="2000" dirty="0">
                <a:latin typeface="Arial" charset="0"/>
              </a:rPr>
              <a:t>       </a:t>
            </a:r>
            <a:r>
              <a:rPr lang="zh-CN" altLang="en-US" sz="2000" b="0" kern="0" dirty="0">
                <a:solidFill>
                  <a:schemeClr val="tx2"/>
                </a:solidFill>
                <a:latin typeface="黑体" pitchFamily="2" charset="-122"/>
                <a:ea typeface="黑体" pitchFamily="2" charset="-122"/>
              </a:rPr>
              <a:t>在大规模的多</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系统中，一般采用多种通信模式混合的方式实现</a:t>
            </a:r>
            <a:r>
              <a:rPr lang="en-US" altLang="zh-CN" sz="2000" b="0" kern="0" dirty="0">
                <a:solidFill>
                  <a:schemeClr val="tx2"/>
                </a:solidFill>
                <a:latin typeface="黑体" pitchFamily="2" charset="-122"/>
                <a:ea typeface="黑体" pitchFamily="2" charset="-122"/>
              </a:rPr>
              <a:t>—FIPA</a:t>
            </a:r>
            <a:r>
              <a:rPr lang="zh-CN" altLang="en-US" sz="2000" b="0" kern="0" dirty="0">
                <a:solidFill>
                  <a:schemeClr val="tx2"/>
                </a:solidFill>
                <a:latin typeface="黑体" pitchFamily="2" charset="-122"/>
                <a:ea typeface="黑体" pitchFamily="2" charset="-122"/>
              </a:rPr>
              <a:t>和</a:t>
            </a:r>
            <a:r>
              <a:rPr lang="en-US" altLang="zh-CN" sz="2000" b="0" kern="0" dirty="0">
                <a:solidFill>
                  <a:schemeClr val="tx2"/>
                </a:solidFill>
                <a:latin typeface="黑体" pitchFamily="2" charset="-122"/>
                <a:ea typeface="黑体" pitchFamily="2" charset="-122"/>
              </a:rPr>
              <a:t>CORBA</a:t>
            </a:r>
            <a:r>
              <a:rPr lang="zh-CN" altLang="en-US" sz="2000" b="0" kern="0" dirty="0">
                <a:solidFill>
                  <a:schemeClr val="tx2"/>
                </a:solidFill>
                <a:latin typeface="黑体" pitchFamily="2" charset="-122"/>
                <a:ea typeface="黑体" pitchFamily="2" charset="-122"/>
              </a:rPr>
              <a:t>结合的通信方式</a:t>
            </a:r>
            <a:endParaRPr lang="en-US" altLang="zh-CN" sz="2000" b="0" kern="0" dirty="0">
              <a:solidFill>
                <a:schemeClr val="tx2"/>
              </a:solidFill>
              <a:latin typeface="黑体" pitchFamily="2" charset="-122"/>
              <a:ea typeface="黑体" pitchFamily="2" charset="-122"/>
            </a:endParaRPr>
          </a:p>
        </p:txBody>
      </p:sp>
      <p:sp>
        <p:nvSpPr>
          <p:cNvPr id="7"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多</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系统的通信与交互</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1357216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99079" y="1316818"/>
            <a:ext cx="8564562" cy="462819"/>
          </a:xfrm>
          <a:prstGeom prst="rect">
            <a:avLst/>
          </a:prstGeom>
          <a:noFill/>
          <a:ln w="9525">
            <a:noFill/>
            <a:miter lim="800000"/>
            <a:headEnd/>
            <a:tailEnd/>
          </a:ln>
        </p:spPr>
        <p:txBody>
          <a:bodyPr anchor="ctr">
            <a:spAutoFit/>
          </a:bodyPr>
          <a:lstStyle/>
          <a:p>
            <a:pPr marL="342900" lvl="2" indent="-342900">
              <a:lnSpc>
                <a:spcPct val="115000"/>
              </a:lnSpc>
              <a:spcBef>
                <a:spcPct val="20000"/>
              </a:spcBef>
              <a:spcAft>
                <a:spcPct val="20000"/>
              </a:spcAft>
              <a:buClr>
                <a:srgbClr val="FF0000"/>
              </a:buClr>
              <a:buFont typeface="Wingdings" pitchFamily="2" charset="2"/>
              <a:buChar char="n"/>
              <a:defRPr/>
            </a:pPr>
            <a:r>
              <a:rPr lang="en-US" altLang="zh-CN" sz="2400" dirty="0">
                <a:solidFill>
                  <a:srgbClr val="FF0000"/>
                </a:solidFill>
                <a:latin typeface="黑体" pitchFamily="2" charset="-122"/>
                <a:ea typeface="黑体" pitchFamily="2" charset="-122"/>
                <a:cs typeface="Times New Roman" pitchFamily="18" charset="0"/>
              </a:rPr>
              <a:t>Agent</a:t>
            </a:r>
            <a:r>
              <a:rPr lang="zh-CN" altLang="en-US" sz="2400" dirty="0">
                <a:solidFill>
                  <a:srgbClr val="FF0000"/>
                </a:solidFill>
                <a:latin typeface="黑体" pitchFamily="2" charset="-122"/>
                <a:ea typeface="黑体" pitchFamily="2" charset="-122"/>
                <a:cs typeface="Times New Roman" pitchFamily="18" charset="0"/>
              </a:rPr>
              <a:t>间通信语言</a:t>
            </a:r>
            <a:endParaRPr lang="en-US" altLang="zh-CN" sz="800" kern="0" dirty="0">
              <a:solidFill>
                <a:srgbClr val="FF0000"/>
              </a:solidFill>
              <a:latin typeface="黑体" pitchFamily="2" charset="-122"/>
              <a:ea typeface="黑体" pitchFamily="2" charset="-122"/>
            </a:endParaRPr>
          </a:p>
        </p:txBody>
      </p:sp>
      <p:sp>
        <p:nvSpPr>
          <p:cNvPr id="5" name="Rectangle 3"/>
          <p:cNvSpPr>
            <a:spLocks noChangeArrowheads="1"/>
          </p:cNvSpPr>
          <p:nvPr/>
        </p:nvSpPr>
        <p:spPr bwMode="auto">
          <a:xfrm>
            <a:off x="241952" y="1779637"/>
            <a:ext cx="8564562" cy="861774"/>
          </a:xfrm>
          <a:prstGeom prst="rect">
            <a:avLst/>
          </a:prstGeom>
          <a:noFill/>
          <a:ln w="9525">
            <a:noFill/>
            <a:miter lim="800000"/>
            <a:headEnd/>
            <a:tailEnd/>
          </a:ln>
        </p:spPr>
        <p:txBody>
          <a:bodyPr anchor="ctr">
            <a:spAutoFit/>
          </a:bodyPr>
          <a:lstStyle/>
          <a:p>
            <a:pPr lvl="1" indent="457200">
              <a:lnSpc>
                <a:spcPct val="125000"/>
              </a:lnSpc>
              <a:spcBef>
                <a:spcPct val="20000"/>
              </a:spcBef>
              <a:buSzPct val="85000"/>
              <a:defRPr/>
            </a:pP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一般应用于网络环境中，有时要跨多个平台，并且网络中各个平台使用的语言也不相同。</a:t>
            </a:r>
            <a:endParaRPr lang="en-US" altLang="zh-CN" sz="2000" b="0" kern="0" dirty="0">
              <a:solidFill>
                <a:schemeClr val="tx2"/>
              </a:solidFill>
              <a:latin typeface="黑体" pitchFamily="2" charset="-122"/>
              <a:ea typeface="黑体" pitchFamily="2" charset="-122"/>
            </a:endParaRPr>
          </a:p>
        </p:txBody>
      </p:sp>
      <p:sp>
        <p:nvSpPr>
          <p:cNvPr id="7" name="TextBox 8"/>
          <p:cNvSpPr txBox="1"/>
          <p:nvPr/>
        </p:nvSpPr>
        <p:spPr>
          <a:xfrm>
            <a:off x="399079" y="2993593"/>
            <a:ext cx="8785225" cy="424155"/>
          </a:xfrm>
          <a:prstGeom prst="rect">
            <a:avLst/>
          </a:prstGeom>
          <a:noFill/>
        </p:spPr>
        <p:txBody>
          <a:bodyPr>
            <a:spAutoFit/>
          </a:bodyPr>
          <a:lstStyle/>
          <a:p>
            <a:pPr>
              <a:lnSpc>
                <a:spcPct val="125000"/>
              </a:lnSpc>
              <a:defRPr/>
            </a:pPr>
            <a:r>
              <a:rPr lang="en-US" altLang="zh-CN" sz="2000" kern="0" dirty="0">
                <a:latin typeface="黑体" pitchFamily="2" charset="-122"/>
                <a:ea typeface="黑体" pitchFamily="2" charset="-122"/>
              </a:rPr>
              <a:t>    ACL</a:t>
            </a:r>
            <a:r>
              <a:rPr lang="zh-CN" altLang="en-US" sz="2000" kern="0" dirty="0">
                <a:latin typeface="黑体" pitchFamily="2" charset="-122"/>
                <a:ea typeface="黑体" pitchFamily="2" charset="-122"/>
              </a:rPr>
              <a:t>的特征</a:t>
            </a:r>
            <a:endParaRPr lang="en-US" altLang="zh-CN" sz="2000" kern="0" dirty="0">
              <a:latin typeface="黑体" pitchFamily="2" charset="-122"/>
              <a:ea typeface="黑体" pitchFamily="2" charset="-122"/>
            </a:endParaRPr>
          </a:p>
        </p:txBody>
      </p:sp>
      <p:sp>
        <p:nvSpPr>
          <p:cNvPr id="9" name="矩形 8"/>
          <p:cNvSpPr/>
          <p:nvPr/>
        </p:nvSpPr>
        <p:spPr>
          <a:xfrm>
            <a:off x="399079" y="3573481"/>
            <a:ext cx="4572000" cy="1369606"/>
          </a:xfrm>
          <a:prstGeom prst="rect">
            <a:avLst/>
          </a:prstGeom>
        </p:spPr>
        <p:txBody>
          <a:bodyPr>
            <a:spAutoFit/>
          </a:bodyPr>
          <a:lstStyle/>
          <a:p>
            <a:pPr marL="1076325" lvl="1" indent="-619125">
              <a:lnSpc>
                <a:spcPct val="125000"/>
              </a:lnSpc>
              <a:spcBef>
                <a:spcPct val="20000"/>
              </a:spcBef>
              <a:buSzPct val="85000"/>
              <a:buFont typeface="Wingdings" pitchFamily="2" charset="2"/>
              <a:buChar char="p"/>
              <a:tabLst>
                <a:tab pos="1076325" algn="l"/>
              </a:tabLst>
              <a:defRPr/>
            </a:pPr>
            <a:r>
              <a:rPr lang="zh-CN" altLang="en-US" sz="2000" b="0" kern="0" dirty="0">
                <a:solidFill>
                  <a:schemeClr val="tx2"/>
                </a:solidFill>
                <a:latin typeface="黑体" pitchFamily="2" charset="-122"/>
                <a:ea typeface="黑体" pitchFamily="2" charset="-122"/>
              </a:rPr>
              <a:t>非耦合性</a:t>
            </a:r>
            <a:endParaRPr lang="en-US" altLang="zh-CN" sz="2000" b="0" kern="0" dirty="0">
              <a:solidFill>
                <a:schemeClr val="tx2"/>
              </a:solidFill>
              <a:latin typeface="黑体" pitchFamily="2" charset="-122"/>
              <a:ea typeface="黑体" pitchFamily="2" charset="-122"/>
            </a:endParaRPr>
          </a:p>
          <a:p>
            <a:pPr marL="1076325" lvl="1" indent="-619125">
              <a:lnSpc>
                <a:spcPct val="125000"/>
              </a:lnSpc>
              <a:spcBef>
                <a:spcPct val="20000"/>
              </a:spcBef>
              <a:buSzPct val="85000"/>
              <a:buFont typeface="Wingdings" pitchFamily="2" charset="2"/>
              <a:buChar char="p"/>
              <a:tabLst>
                <a:tab pos="1076325" algn="l"/>
              </a:tabLst>
              <a:defRPr/>
            </a:pPr>
            <a:r>
              <a:rPr lang="zh-CN" altLang="en-US" sz="2000" b="0" kern="0" dirty="0">
                <a:solidFill>
                  <a:schemeClr val="tx2"/>
                </a:solidFill>
                <a:latin typeface="黑体" pitchFamily="2" charset="-122"/>
                <a:ea typeface="黑体" pitchFamily="2" charset="-122"/>
              </a:rPr>
              <a:t>联合声明</a:t>
            </a:r>
            <a:endParaRPr lang="en-US" altLang="zh-CN" sz="2000" b="0" kern="0" dirty="0">
              <a:solidFill>
                <a:schemeClr val="tx2"/>
              </a:solidFill>
              <a:latin typeface="黑体" pitchFamily="2" charset="-122"/>
              <a:ea typeface="黑体" pitchFamily="2" charset="-122"/>
            </a:endParaRPr>
          </a:p>
          <a:p>
            <a:pPr marL="1076325" lvl="1" indent="-619125">
              <a:lnSpc>
                <a:spcPct val="125000"/>
              </a:lnSpc>
              <a:spcBef>
                <a:spcPct val="20000"/>
              </a:spcBef>
              <a:buSzPct val="85000"/>
              <a:buFont typeface="Wingdings" pitchFamily="2" charset="2"/>
              <a:buChar char="p"/>
              <a:tabLst>
                <a:tab pos="1076325" algn="l"/>
              </a:tabLst>
              <a:defRPr/>
            </a:pPr>
            <a:r>
              <a:rPr lang="zh-CN" altLang="en-US" sz="2000" b="0" kern="0" dirty="0">
                <a:solidFill>
                  <a:schemeClr val="tx2"/>
                </a:solidFill>
                <a:latin typeface="黑体" pitchFamily="2" charset="-122"/>
                <a:ea typeface="黑体" pitchFamily="2" charset="-122"/>
              </a:rPr>
              <a:t>关系分割</a:t>
            </a:r>
            <a:endParaRPr lang="en-US" altLang="zh-CN" sz="2000" b="0" kern="0" dirty="0">
              <a:solidFill>
                <a:schemeClr val="tx2"/>
              </a:solidFill>
              <a:latin typeface="黑体" pitchFamily="2" charset="-122"/>
              <a:ea typeface="黑体" pitchFamily="2" charset="-122"/>
            </a:endParaRPr>
          </a:p>
        </p:txBody>
      </p:sp>
      <p:sp>
        <p:nvSpPr>
          <p:cNvPr id="10"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多</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系统的通信与交互</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81649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99079" y="1316818"/>
            <a:ext cx="8564562" cy="462819"/>
          </a:xfrm>
          <a:prstGeom prst="rect">
            <a:avLst/>
          </a:prstGeom>
          <a:noFill/>
          <a:ln w="9525">
            <a:noFill/>
            <a:miter lim="800000"/>
            <a:headEnd/>
            <a:tailEnd/>
          </a:ln>
        </p:spPr>
        <p:txBody>
          <a:bodyPr anchor="ctr">
            <a:spAutoFit/>
          </a:bodyPr>
          <a:lstStyle/>
          <a:p>
            <a:pPr marL="342900" lvl="2"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知识查询处理语言</a:t>
            </a:r>
            <a:r>
              <a:rPr lang="en-US" altLang="zh-CN" sz="2400" dirty="0">
                <a:solidFill>
                  <a:srgbClr val="FF0000"/>
                </a:solidFill>
                <a:latin typeface="黑体" pitchFamily="2" charset="-122"/>
                <a:ea typeface="黑体" pitchFamily="2" charset="-122"/>
                <a:cs typeface="Times New Roman" pitchFamily="18" charset="0"/>
              </a:rPr>
              <a:t>KQML</a:t>
            </a:r>
            <a:endParaRPr lang="en-US" altLang="zh-CN" sz="800" kern="0" dirty="0">
              <a:solidFill>
                <a:srgbClr val="FF0000"/>
              </a:solidFill>
              <a:latin typeface="黑体" pitchFamily="2" charset="-122"/>
              <a:ea typeface="黑体" pitchFamily="2" charset="-122"/>
            </a:endParaRPr>
          </a:p>
        </p:txBody>
      </p:sp>
      <p:sp>
        <p:nvSpPr>
          <p:cNvPr id="5" name="Rectangle 3"/>
          <p:cNvSpPr>
            <a:spLocks noChangeArrowheads="1"/>
          </p:cNvSpPr>
          <p:nvPr/>
        </p:nvSpPr>
        <p:spPr bwMode="auto">
          <a:xfrm>
            <a:off x="241952" y="1806086"/>
            <a:ext cx="8564562" cy="808876"/>
          </a:xfrm>
          <a:prstGeom prst="rect">
            <a:avLst/>
          </a:prstGeom>
          <a:noFill/>
          <a:ln w="9525">
            <a:noFill/>
            <a:miter lim="800000"/>
            <a:headEnd/>
            <a:tailEnd/>
          </a:ln>
        </p:spPr>
        <p:txBody>
          <a:bodyPr anchor="ctr">
            <a:spAutoFit/>
          </a:bodyPr>
          <a:lstStyle/>
          <a:p>
            <a:pPr lvl="1" indent="457200">
              <a:lnSpc>
                <a:spcPct val="125000"/>
              </a:lnSpc>
              <a:spcBef>
                <a:spcPct val="20000"/>
              </a:spcBef>
              <a:buSzPct val="85000"/>
              <a:defRPr/>
            </a:pPr>
            <a:r>
              <a:rPr lang="zh-CN" altLang="en-US" sz="2000" b="0" kern="0" dirty="0">
                <a:solidFill>
                  <a:schemeClr val="tx2"/>
                </a:solidFill>
                <a:latin typeface="黑体" pitchFamily="2" charset="-122"/>
                <a:ea typeface="黑体" pitchFamily="2" charset="-122"/>
              </a:rPr>
              <a:t>通过对</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间传递消息的格式和消息处理的协议的定义，提供了一套标准的通信原语来实现</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间信息的交流和知识的共享。</a:t>
            </a:r>
            <a:endParaRPr lang="en-US" altLang="zh-CN" sz="2000" b="0" kern="0" dirty="0">
              <a:solidFill>
                <a:schemeClr val="tx2"/>
              </a:solidFill>
              <a:latin typeface="黑体" pitchFamily="2" charset="-122"/>
              <a:ea typeface="黑体" pitchFamily="2" charset="-122"/>
            </a:endParaRPr>
          </a:p>
        </p:txBody>
      </p:sp>
      <p:pic>
        <p:nvPicPr>
          <p:cNvPr id="3" name="图片 2"/>
          <p:cNvPicPr>
            <a:picLocks noChangeAspect="1"/>
          </p:cNvPicPr>
          <p:nvPr/>
        </p:nvPicPr>
        <p:blipFill>
          <a:blip r:embed="rId3"/>
          <a:stretch>
            <a:fillRect/>
          </a:stretch>
        </p:blipFill>
        <p:spPr>
          <a:xfrm>
            <a:off x="2543280" y="3417748"/>
            <a:ext cx="3961905" cy="2752381"/>
          </a:xfrm>
          <a:prstGeom prst="rect">
            <a:avLst/>
          </a:prstGeom>
        </p:spPr>
      </p:pic>
      <p:sp>
        <p:nvSpPr>
          <p:cNvPr id="6" name="TextBox 8"/>
          <p:cNvSpPr txBox="1"/>
          <p:nvPr/>
        </p:nvSpPr>
        <p:spPr>
          <a:xfrm>
            <a:off x="399079" y="2993593"/>
            <a:ext cx="8785225" cy="424155"/>
          </a:xfrm>
          <a:prstGeom prst="rect">
            <a:avLst/>
          </a:prstGeom>
          <a:noFill/>
        </p:spPr>
        <p:txBody>
          <a:bodyPr>
            <a:spAutoFit/>
          </a:bodyPr>
          <a:lstStyle/>
          <a:p>
            <a:pPr>
              <a:lnSpc>
                <a:spcPct val="125000"/>
              </a:lnSpc>
              <a:defRPr/>
            </a:pPr>
            <a:r>
              <a:rPr lang="en-US" altLang="zh-CN" sz="2000" kern="0" dirty="0">
                <a:latin typeface="黑体" pitchFamily="2" charset="-122"/>
                <a:ea typeface="黑体" pitchFamily="2" charset="-122"/>
              </a:rPr>
              <a:t>    KQML</a:t>
            </a:r>
            <a:r>
              <a:rPr lang="zh-CN" altLang="en-US" sz="2000" kern="0" dirty="0">
                <a:latin typeface="黑体" pitchFamily="2" charset="-122"/>
                <a:ea typeface="黑体" pitchFamily="2" charset="-122"/>
              </a:rPr>
              <a:t>的层次结构</a:t>
            </a:r>
            <a:endParaRPr lang="en-US" altLang="zh-CN" sz="2000" kern="0" dirty="0">
              <a:latin typeface="黑体" pitchFamily="2" charset="-122"/>
              <a:ea typeface="黑体" pitchFamily="2" charset="-122"/>
            </a:endParaRPr>
          </a:p>
        </p:txBody>
      </p:sp>
      <p:sp>
        <p:nvSpPr>
          <p:cNvPr id="7"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多</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系统的通信与交互</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223008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99079" y="1380318"/>
            <a:ext cx="8564562" cy="462819"/>
          </a:xfrm>
          <a:prstGeom prst="rect">
            <a:avLst/>
          </a:prstGeom>
          <a:noFill/>
          <a:ln w="9525">
            <a:noFill/>
            <a:miter lim="800000"/>
            <a:headEnd/>
            <a:tailEnd/>
          </a:ln>
        </p:spPr>
        <p:txBody>
          <a:bodyPr anchor="ctr">
            <a:spAutoFit/>
          </a:bodyPr>
          <a:lstStyle/>
          <a:p>
            <a:pPr marL="342900" lvl="2" indent="-342900">
              <a:lnSpc>
                <a:spcPct val="115000"/>
              </a:lnSpc>
              <a:spcBef>
                <a:spcPct val="20000"/>
              </a:spcBef>
              <a:spcAft>
                <a:spcPct val="20000"/>
              </a:spcAft>
              <a:buClr>
                <a:srgbClr val="FF0000"/>
              </a:buClr>
              <a:buFont typeface="Wingdings" pitchFamily="2" charset="2"/>
              <a:buChar char="n"/>
              <a:defRPr/>
            </a:pPr>
            <a:r>
              <a:rPr lang="en-US" altLang="zh-CN" sz="2400" dirty="0">
                <a:solidFill>
                  <a:srgbClr val="FF0000"/>
                </a:solidFill>
                <a:latin typeface="黑体" pitchFamily="2" charset="-122"/>
                <a:ea typeface="黑体" pitchFamily="2" charset="-122"/>
                <a:cs typeface="Times New Roman" pitchFamily="18" charset="0"/>
              </a:rPr>
              <a:t>FIPA Agent</a:t>
            </a:r>
            <a:r>
              <a:rPr lang="zh-CN" altLang="en-US" sz="2400" dirty="0">
                <a:solidFill>
                  <a:srgbClr val="FF0000"/>
                </a:solidFill>
                <a:latin typeface="黑体" pitchFamily="2" charset="-122"/>
                <a:ea typeface="黑体" pitchFamily="2" charset="-122"/>
                <a:cs typeface="Times New Roman" pitchFamily="18" charset="0"/>
              </a:rPr>
              <a:t>通信语言</a:t>
            </a:r>
            <a:endParaRPr lang="en-US" altLang="zh-CN" sz="800" kern="0" dirty="0">
              <a:solidFill>
                <a:srgbClr val="FF0000"/>
              </a:solidFill>
              <a:latin typeface="黑体" pitchFamily="2" charset="-122"/>
              <a:ea typeface="黑体" pitchFamily="2" charset="-122"/>
            </a:endParaRPr>
          </a:p>
        </p:txBody>
      </p:sp>
      <p:sp>
        <p:nvSpPr>
          <p:cNvPr id="5" name="Rectangle 3"/>
          <p:cNvSpPr>
            <a:spLocks noChangeArrowheads="1"/>
          </p:cNvSpPr>
          <p:nvPr/>
        </p:nvSpPr>
        <p:spPr bwMode="auto">
          <a:xfrm>
            <a:off x="0" y="2193725"/>
            <a:ext cx="8564562" cy="424155"/>
          </a:xfrm>
          <a:prstGeom prst="rect">
            <a:avLst/>
          </a:prstGeom>
          <a:noFill/>
          <a:ln w="9525">
            <a:noFill/>
            <a:miter lim="800000"/>
            <a:headEnd/>
            <a:tailEnd/>
          </a:ln>
        </p:spPr>
        <p:txBody>
          <a:bodyPr anchor="ctr">
            <a:spAutoFit/>
          </a:bodyPr>
          <a:lstStyle/>
          <a:p>
            <a:pPr lvl="1" indent="457200">
              <a:lnSpc>
                <a:spcPct val="125000"/>
              </a:lnSpc>
              <a:spcBef>
                <a:spcPct val="20000"/>
              </a:spcBef>
              <a:buSzPct val="85000"/>
              <a:defRPr/>
            </a:pPr>
            <a:r>
              <a:rPr lang="zh-CN" altLang="en-US" sz="2000" kern="0" dirty="0">
                <a:latin typeface="黑体" pitchFamily="2" charset="-122"/>
                <a:ea typeface="黑体" pitchFamily="2" charset="-122"/>
              </a:rPr>
              <a:t>包括协议、通信动作、基本消息、语言内容和本体机制五个部分。</a:t>
            </a:r>
            <a:endParaRPr lang="en-US" altLang="zh-CN" sz="2000" kern="0" dirty="0">
              <a:latin typeface="黑体" pitchFamily="2" charset="-122"/>
              <a:ea typeface="黑体" pitchFamily="2" charset="-122"/>
            </a:endParaRPr>
          </a:p>
        </p:txBody>
      </p:sp>
      <p:sp>
        <p:nvSpPr>
          <p:cNvPr id="7" name="Rectangle 3"/>
          <p:cNvSpPr>
            <a:spLocks noChangeArrowheads="1"/>
          </p:cNvSpPr>
          <p:nvPr/>
        </p:nvSpPr>
        <p:spPr bwMode="auto">
          <a:xfrm>
            <a:off x="241952" y="2968469"/>
            <a:ext cx="8564562" cy="2262158"/>
          </a:xfrm>
          <a:prstGeom prst="rect">
            <a:avLst/>
          </a:prstGeom>
          <a:noFill/>
          <a:ln w="9525">
            <a:noFill/>
            <a:miter lim="800000"/>
            <a:headEnd/>
            <a:tailEnd/>
          </a:ln>
        </p:spPr>
        <p:txBody>
          <a:bodyPr anchor="ctr">
            <a:spAutoFit/>
          </a:bodyPr>
          <a:lstStyle/>
          <a:p>
            <a:pPr marL="800100" lvl="1" indent="-342900">
              <a:lnSpc>
                <a:spcPct val="125000"/>
              </a:lnSpc>
              <a:spcBef>
                <a:spcPct val="20000"/>
              </a:spcBef>
              <a:buSzPct val="85000"/>
              <a:buFont typeface="Arial" panose="020B0604020202020204" pitchFamily="34" charset="0"/>
              <a:buChar char="•"/>
              <a:defRPr/>
            </a:pPr>
            <a:r>
              <a:rPr lang="zh-CN" altLang="en-US" sz="2000" b="0" kern="0" dirty="0">
                <a:solidFill>
                  <a:schemeClr val="tx2"/>
                </a:solidFill>
                <a:latin typeface="黑体" pitchFamily="2" charset="-122"/>
                <a:ea typeface="黑体" pitchFamily="2" charset="-122"/>
              </a:rPr>
              <a:t>协议对构造</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间对话的社会规则进行了定义</a:t>
            </a:r>
            <a:endParaRPr lang="en-US" altLang="zh-CN" sz="2000" b="0" kern="0" dirty="0">
              <a:solidFill>
                <a:schemeClr val="tx2"/>
              </a:solidFill>
              <a:latin typeface="黑体" pitchFamily="2" charset="-122"/>
              <a:ea typeface="黑体" pitchFamily="2" charset="-122"/>
            </a:endParaRPr>
          </a:p>
          <a:p>
            <a:pPr marL="800100" lvl="1" indent="-342900">
              <a:lnSpc>
                <a:spcPct val="125000"/>
              </a:lnSpc>
              <a:spcBef>
                <a:spcPct val="20000"/>
              </a:spcBef>
              <a:buSzPct val="85000"/>
              <a:buFont typeface="Arial" panose="020B0604020202020204" pitchFamily="34" charset="0"/>
              <a:buChar char="•"/>
              <a:defRPr/>
            </a:pPr>
            <a:r>
              <a:rPr lang="zh-CN" altLang="en-US" sz="2000" b="0" kern="0" dirty="0">
                <a:solidFill>
                  <a:schemeClr val="tx2"/>
                </a:solidFill>
                <a:latin typeface="黑体" pitchFamily="2" charset="-122"/>
                <a:ea typeface="黑体" pitchFamily="2" charset="-122"/>
              </a:rPr>
              <a:t>通信动作定义了被执行的通信类型</a:t>
            </a:r>
            <a:endParaRPr lang="en-US" altLang="zh-CN" sz="2000" b="0" kern="0" dirty="0">
              <a:solidFill>
                <a:schemeClr val="tx2"/>
              </a:solidFill>
              <a:latin typeface="黑体" pitchFamily="2" charset="-122"/>
              <a:ea typeface="黑体" pitchFamily="2" charset="-122"/>
            </a:endParaRPr>
          </a:p>
          <a:p>
            <a:pPr marL="800100" lvl="1" indent="-342900">
              <a:lnSpc>
                <a:spcPct val="125000"/>
              </a:lnSpc>
              <a:spcBef>
                <a:spcPct val="20000"/>
              </a:spcBef>
              <a:buSzPct val="85000"/>
              <a:buFont typeface="Arial" panose="020B0604020202020204" pitchFamily="34" charset="0"/>
              <a:buChar char="•"/>
              <a:defRPr/>
            </a:pPr>
            <a:r>
              <a:rPr lang="zh-CN" altLang="en-US" sz="2000" b="0" kern="0" dirty="0">
                <a:solidFill>
                  <a:schemeClr val="tx2"/>
                </a:solidFill>
                <a:latin typeface="黑体" pitchFamily="2" charset="-122"/>
                <a:ea typeface="黑体" pitchFamily="2" charset="-122"/>
              </a:rPr>
              <a:t>基本消息定义关于</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消息的元消息</a:t>
            </a:r>
            <a:endParaRPr lang="en-US" altLang="zh-CN" sz="2000" b="0" kern="0" dirty="0">
              <a:solidFill>
                <a:schemeClr val="tx2"/>
              </a:solidFill>
              <a:latin typeface="黑体" pitchFamily="2" charset="-122"/>
              <a:ea typeface="黑体" pitchFamily="2" charset="-122"/>
            </a:endParaRPr>
          </a:p>
          <a:p>
            <a:pPr marL="800100" lvl="1" indent="-342900">
              <a:lnSpc>
                <a:spcPct val="125000"/>
              </a:lnSpc>
              <a:spcBef>
                <a:spcPct val="20000"/>
              </a:spcBef>
              <a:buSzPct val="85000"/>
              <a:buFont typeface="Arial" panose="020B0604020202020204" pitchFamily="34" charset="0"/>
              <a:buChar char="•"/>
              <a:defRPr/>
            </a:pPr>
            <a:r>
              <a:rPr lang="zh-CN" altLang="en-US" sz="2000" b="0" kern="0" dirty="0">
                <a:solidFill>
                  <a:schemeClr val="tx2"/>
                </a:solidFill>
                <a:latin typeface="黑体" pitchFamily="2" charset="-122"/>
                <a:ea typeface="黑体" pitchFamily="2" charset="-122"/>
              </a:rPr>
              <a:t>语言内容定义了表达消息的语义</a:t>
            </a:r>
            <a:endParaRPr lang="en-US" altLang="zh-CN" sz="2000" b="0" kern="0" dirty="0">
              <a:solidFill>
                <a:schemeClr val="tx2"/>
              </a:solidFill>
              <a:latin typeface="黑体" pitchFamily="2" charset="-122"/>
              <a:ea typeface="黑体" pitchFamily="2" charset="-122"/>
            </a:endParaRPr>
          </a:p>
          <a:p>
            <a:pPr marL="800100" lvl="1" indent="-342900">
              <a:lnSpc>
                <a:spcPct val="125000"/>
              </a:lnSpc>
              <a:spcBef>
                <a:spcPct val="20000"/>
              </a:spcBef>
              <a:buSzPct val="85000"/>
              <a:buFont typeface="Arial" panose="020B0604020202020204" pitchFamily="34" charset="0"/>
              <a:buChar char="•"/>
              <a:defRPr/>
            </a:pPr>
            <a:r>
              <a:rPr lang="zh-CN" altLang="en-US" sz="2000" b="0" kern="0" dirty="0">
                <a:solidFill>
                  <a:schemeClr val="tx2"/>
                </a:solidFill>
                <a:latin typeface="黑体" pitchFamily="2" charset="-122"/>
                <a:ea typeface="黑体" pitchFamily="2" charset="-122"/>
              </a:rPr>
              <a:t>本体机制对语义表达中使用的术语和概念的词汇与意义进行了定义</a:t>
            </a:r>
            <a:endParaRPr lang="en-US" altLang="zh-CN" sz="2000" b="0" kern="0" dirty="0">
              <a:solidFill>
                <a:schemeClr val="tx2"/>
              </a:solidFill>
              <a:latin typeface="黑体" pitchFamily="2" charset="-122"/>
              <a:ea typeface="黑体" pitchFamily="2" charset="-122"/>
            </a:endParaRPr>
          </a:p>
        </p:txBody>
      </p:sp>
      <p:sp>
        <p:nvSpPr>
          <p:cNvPr id="8"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多</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系统的通信与交互</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244703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多</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系统的通信与交互</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4" name="Rectangle 3"/>
          <p:cNvSpPr>
            <a:spLocks noChangeArrowheads="1"/>
          </p:cNvSpPr>
          <p:nvPr/>
        </p:nvSpPr>
        <p:spPr bwMode="auto">
          <a:xfrm>
            <a:off x="399079" y="1316818"/>
            <a:ext cx="8564562" cy="462819"/>
          </a:xfrm>
          <a:prstGeom prst="rect">
            <a:avLst/>
          </a:prstGeom>
          <a:noFill/>
          <a:ln w="9525">
            <a:noFill/>
            <a:miter lim="800000"/>
            <a:headEnd/>
            <a:tailEnd/>
          </a:ln>
        </p:spPr>
        <p:txBody>
          <a:bodyPr anchor="ctr">
            <a:spAutoFit/>
          </a:bodyPr>
          <a:lstStyle/>
          <a:p>
            <a:pPr marL="342900" lvl="2" indent="-342900">
              <a:lnSpc>
                <a:spcPct val="115000"/>
              </a:lnSpc>
              <a:spcBef>
                <a:spcPct val="20000"/>
              </a:spcBef>
              <a:spcAft>
                <a:spcPct val="20000"/>
              </a:spcAft>
              <a:buClr>
                <a:srgbClr val="FF0000"/>
              </a:buClr>
              <a:buFont typeface="Wingdings" pitchFamily="2" charset="2"/>
              <a:buChar char="n"/>
              <a:defRPr/>
            </a:pPr>
            <a:r>
              <a:rPr lang="en-US" altLang="zh-CN" sz="2400" dirty="0">
                <a:solidFill>
                  <a:srgbClr val="FF0000"/>
                </a:solidFill>
                <a:latin typeface="黑体" pitchFamily="2" charset="-122"/>
                <a:ea typeface="黑体" pitchFamily="2" charset="-122"/>
                <a:cs typeface="Times New Roman" pitchFamily="18" charset="0"/>
              </a:rPr>
              <a:t>MAS</a:t>
            </a:r>
            <a:r>
              <a:rPr lang="zh-CN" altLang="en-US" sz="2400" dirty="0">
                <a:solidFill>
                  <a:srgbClr val="FF0000"/>
                </a:solidFill>
                <a:latin typeface="黑体" pitchFamily="2" charset="-122"/>
                <a:ea typeface="黑体" pitchFamily="2" charset="-122"/>
                <a:cs typeface="Times New Roman" pitchFamily="18" charset="0"/>
              </a:rPr>
              <a:t>中</a:t>
            </a:r>
            <a:r>
              <a:rPr lang="en-US" altLang="zh-CN" sz="2400" dirty="0">
                <a:solidFill>
                  <a:srgbClr val="FF0000"/>
                </a:solidFill>
                <a:latin typeface="黑体" pitchFamily="2" charset="-122"/>
                <a:ea typeface="黑体" pitchFamily="2" charset="-122"/>
                <a:cs typeface="Times New Roman" pitchFamily="18" charset="0"/>
              </a:rPr>
              <a:t>Agent</a:t>
            </a:r>
            <a:r>
              <a:rPr lang="zh-CN" altLang="en-US" sz="2400" dirty="0">
                <a:solidFill>
                  <a:srgbClr val="FF0000"/>
                </a:solidFill>
                <a:latin typeface="黑体" pitchFamily="2" charset="-122"/>
                <a:ea typeface="黑体" pitchFamily="2" charset="-122"/>
                <a:cs typeface="Times New Roman" pitchFamily="18" charset="0"/>
              </a:rPr>
              <a:t>的交互</a:t>
            </a:r>
            <a:endParaRPr lang="en-US" altLang="zh-CN" sz="800" kern="0" dirty="0">
              <a:solidFill>
                <a:srgbClr val="FF0000"/>
              </a:solidFill>
              <a:latin typeface="黑体" pitchFamily="2" charset="-122"/>
              <a:ea typeface="黑体" pitchFamily="2" charset="-122"/>
            </a:endParaRPr>
          </a:p>
        </p:txBody>
      </p:sp>
      <p:sp>
        <p:nvSpPr>
          <p:cNvPr id="5" name="Rectangle 3"/>
          <p:cNvSpPr>
            <a:spLocks noChangeArrowheads="1"/>
          </p:cNvSpPr>
          <p:nvPr/>
        </p:nvSpPr>
        <p:spPr bwMode="auto">
          <a:xfrm>
            <a:off x="241952" y="2066624"/>
            <a:ext cx="8564562" cy="424155"/>
          </a:xfrm>
          <a:prstGeom prst="rect">
            <a:avLst/>
          </a:prstGeom>
          <a:noFill/>
          <a:ln w="9525">
            <a:noFill/>
            <a:miter lim="800000"/>
            <a:headEnd/>
            <a:tailEnd/>
          </a:ln>
        </p:spPr>
        <p:txBody>
          <a:bodyPr anchor="ctr">
            <a:spAutoFit/>
          </a:bodyPr>
          <a:lstStyle/>
          <a:p>
            <a:pPr lvl="1" indent="457200">
              <a:lnSpc>
                <a:spcPct val="125000"/>
              </a:lnSpc>
              <a:spcBef>
                <a:spcPct val="20000"/>
              </a:spcBef>
              <a:buSzPct val="85000"/>
              <a:defRPr/>
            </a:pPr>
            <a:r>
              <a:rPr lang="en-US" altLang="zh-CN" sz="2000" kern="0" dirty="0">
                <a:latin typeface="黑体" pitchFamily="2" charset="-122"/>
                <a:ea typeface="黑体" pitchFamily="2" charset="-122"/>
              </a:rPr>
              <a:t>Agent</a:t>
            </a:r>
            <a:r>
              <a:rPr lang="zh-CN" altLang="en-US" sz="2000" kern="0" dirty="0">
                <a:latin typeface="黑体" pitchFamily="2" charset="-122"/>
                <a:ea typeface="黑体" pitchFamily="2" charset="-122"/>
              </a:rPr>
              <a:t>与人的交互以及</a:t>
            </a:r>
            <a:r>
              <a:rPr lang="en-US" altLang="zh-CN" sz="2000" kern="0" dirty="0">
                <a:latin typeface="黑体" pitchFamily="2" charset="-122"/>
                <a:ea typeface="黑体" pitchFamily="2" charset="-122"/>
              </a:rPr>
              <a:t>Agent</a:t>
            </a:r>
            <a:r>
              <a:rPr lang="zh-CN" altLang="en-US" sz="2000" kern="0" dirty="0">
                <a:latin typeface="黑体" pitchFamily="2" charset="-122"/>
                <a:ea typeface="黑体" pitchFamily="2" charset="-122"/>
              </a:rPr>
              <a:t>与</a:t>
            </a:r>
            <a:r>
              <a:rPr lang="en-US" altLang="zh-CN" sz="2000" kern="0" dirty="0">
                <a:latin typeface="黑体" pitchFamily="2" charset="-122"/>
                <a:ea typeface="黑体" pitchFamily="2" charset="-122"/>
              </a:rPr>
              <a:t>Agent</a:t>
            </a:r>
            <a:r>
              <a:rPr lang="zh-CN" altLang="en-US" sz="2000" kern="0" dirty="0">
                <a:latin typeface="黑体" pitchFamily="2" charset="-122"/>
                <a:ea typeface="黑体" pitchFamily="2" charset="-122"/>
              </a:rPr>
              <a:t>之间的交互。</a:t>
            </a:r>
            <a:endParaRPr lang="en-US" altLang="zh-CN" sz="2000" kern="0" dirty="0">
              <a:latin typeface="黑体" pitchFamily="2" charset="-122"/>
              <a:ea typeface="黑体" pitchFamily="2" charset="-122"/>
            </a:endParaRPr>
          </a:p>
        </p:txBody>
      </p:sp>
      <p:sp>
        <p:nvSpPr>
          <p:cNvPr id="6" name="Rectangle 3"/>
          <p:cNvSpPr>
            <a:spLocks noChangeArrowheads="1"/>
          </p:cNvSpPr>
          <p:nvPr/>
        </p:nvSpPr>
        <p:spPr bwMode="auto">
          <a:xfrm>
            <a:off x="241952" y="2531130"/>
            <a:ext cx="8421281" cy="4247317"/>
          </a:xfrm>
          <a:prstGeom prst="rect">
            <a:avLst/>
          </a:prstGeom>
          <a:noFill/>
          <a:ln w="9525">
            <a:noFill/>
            <a:miter lim="800000"/>
            <a:headEnd/>
            <a:tailEnd/>
          </a:ln>
        </p:spPr>
        <p:txBody>
          <a:bodyPr wrap="square" anchor="ctr">
            <a:spAutoFit/>
          </a:bodyPr>
          <a:lstStyle/>
          <a:p>
            <a:pPr marL="914400" lvl="1" indent="-45720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交互策略</a:t>
            </a:r>
            <a:endParaRPr lang="en-US" altLang="zh-CN" sz="2000" kern="0" dirty="0">
              <a:solidFill>
                <a:srgbClr val="FF0000"/>
              </a:solidFill>
              <a:latin typeface="黑体" pitchFamily="2" charset="-122"/>
              <a:ea typeface="黑体" pitchFamily="2" charset="-122"/>
            </a:endParaRPr>
          </a:p>
          <a:p>
            <a:pPr lvl="1" indent="457200">
              <a:lnSpc>
                <a:spcPct val="125000"/>
              </a:lnSpc>
              <a:spcBef>
                <a:spcPct val="20000"/>
              </a:spcBef>
              <a:buSzPct val="85000"/>
              <a:defRPr/>
            </a:pPr>
            <a:r>
              <a:rPr lang="zh-CN" altLang="zh-CN" sz="2000" b="0" kern="0" dirty="0">
                <a:solidFill>
                  <a:schemeClr val="tx2"/>
                </a:solidFill>
                <a:latin typeface="黑体" pitchFamily="2" charset="-122"/>
                <a:ea typeface="黑体" pitchFamily="2" charset="-122"/>
              </a:rPr>
              <a:t>交互策略是对所求问题的分析，对相关</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情况的了解以及对相关交互协议的分析。</a:t>
            </a:r>
            <a:endParaRPr lang="en-US" altLang="zh-CN" sz="2000" b="0" kern="0" dirty="0">
              <a:solidFill>
                <a:schemeClr val="tx2"/>
              </a:solidFill>
              <a:latin typeface="黑体" pitchFamily="2" charset="-122"/>
              <a:ea typeface="黑体" pitchFamily="2" charset="-122"/>
            </a:endParaRPr>
          </a:p>
          <a:p>
            <a:pPr marL="914400" lvl="1" indent="-45720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交互协议</a:t>
            </a:r>
            <a:endParaRPr lang="en-US" altLang="zh-CN" sz="2000" kern="0" dirty="0">
              <a:solidFill>
                <a:srgbClr val="FF0000"/>
              </a:solidFill>
              <a:latin typeface="黑体" pitchFamily="2" charset="-122"/>
              <a:ea typeface="黑体" pitchFamily="2" charset="-122"/>
            </a:endParaRPr>
          </a:p>
          <a:p>
            <a:pPr lvl="1" indent="457200" algn="just">
              <a:lnSpc>
                <a:spcPct val="125000"/>
              </a:lnSpc>
              <a:spcBef>
                <a:spcPct val="20000"/>
              </a:spcBef>
              <a:buSzPct val="85000"/>
              <a:defRPr/>
            </a:pPr>
            <a:r>
              <a:rPr lang="zh-CN" altLang="en-US" sz="2000" b="0" kern="0" dirty="0">
                <a:solidFill>
                  <a:schemeClr val="tx2"/>
                </a:solidFill>
                <a:latin typeface="黑体" pitchFamily="2" charset="-122"/>
                <a:ea typeface="黑体" pitchFamily="2" charset="-122"/>
              </a:rPr>
              <a:t>交互协议是对</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信息交换过程的抽象和规定，直接反映了</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交互目的和交互规则。</a:t>
            </a:r>
            <a:endParaRPr lang="en-US" altLang="zh-CN" sz="2000" b="0" kern="0" dirty="0">
              <a:solidFill>
                <a:schemeClr val="tx2"/>
              </a:solidFill>
              <a:latin typeface="黑体" pitchFamily="2" charset="-122"/>
              <a:ea typeface="黑体" pitchFamily="2" charset="-122"/>
            </a:endParaRPr>
          </a:p>
          <a:p>
            <a:pPr lvl="1" indent="457200" algn="just">
              <a:lnSpc>
                <a:spcPct val="125000"/>
              </a:lnSpc>
              <a:spcBef>
                <a:spcPct val="20000"/>
              </a:spcBef>
              <a:buSzPct val="85000"/>
              <a:defRPr/>
            </a:pPr>
            <a:r>
              <a:rPr lang="zh-CN" altLang="en-US" sz="2000" b="0" kern="0" dirty="0">
                <a:solidFill>
                  <a:schemeClr val="tx2"/>
                </a:solidFill>
                <a:latin typeface="黑体" pitchFamily="2" charset="-122"/>
                <a:ea typeface="黑体" pitchFamily="2" charset="-122"/>
              </a:rPr>
              <a:t>针对不同的应用，现已有多种协作协议，如合同网协议、结果共享协作方法、市场机制等。</a:t>
            </a:r>
            <a:endParaRPr lang="en-US" altLang="zh-CN" sz="2000" b="0" kern="0" dirty="0">
              <a:solidFill>
                <a:schemeClr val="tx2"/>
              </a:solidFill>
              <a:latin typeface="黑体" pitchFamily="2" charset="-122"/>
              <a:ea typeface="黑体" pitchFamily="2" charset="-122"/>
            </a:endParaRPr>
          </a:p>
          <a:p>
            <a:pPr lvl="1" indent="457200" algn="just">
              <a:lnSpc>
                <a:spcPct val="125000"/>
              </a:lnSpc>
              <a:spcBef>
                <a:spcPct val="20000"/>
              </a:spcBef>
              <a:buSzPct val="85000"/>
              <a:defRPr/>
            </a:pPr>
            <a:r>
              <a:rPr lang="zh-CN" altLang="en-US" sz="2000" b="0" kern="0" dirty="0">
                <a:solidFill>
                  <a:schemeClr val="tx2"/>
                </a:solidFill>
                <a:latin typeface="黑体" pitchFamily="2" charset="-122"/>
                <a:ea typeface="黑体" pitchFamily="2" charset="-122"/>
              </a:rPr>
              <a:t>常见的协商协议有自动协商、基于意图的协商和基于辩论的协商等。</a:t>
            </a:r>
            <a:endParaRPr lang="en-US" altLang="zh-CN" sz="20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108147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设备</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5" name="内容占位符 2"/>
          <p:cNvSpPr txBox="1">
            <a:spLocks/>
          </p:cNvSpPr>
          <p:nvPr/>
        </p:nvSpPr>
        <p:spPr>
          <a:xfrm>
            <a:off x="346075" y="985838"/>
            <a:ext cx="8464550" cy="2808287"/>
          </a:xfrm>
          <a:prstGeom prst="rect">
            <a:avLst/>
          </a:prstGeom>
        </p:spPr>
        <p:txBody>
          <a:bodyPr/>
          <a:lstStyle>
            <a:lvl1pPr marL="342900" indent="-342900" algn="l" rtl="0" eaLnBrk="0" fontAlgn="base" hangingPunct="0">
              <a:spcBef>
                <a:spcPct val="20000"/>
              </a:spcBef>
              <a:spcAft>
                <a:spcPct val="0"/>
              </a:spcAft>
              <a:buClr>
                <a:schemeClr val="hlink"/>
              </a:buClr>
              <a:buSzPct val="9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lvl="1" indent="-342900">
              <a:lnSpc>
                <a:spcPct val="115000"/>
              </a:lnSpc>
              <a:spcAft>
                <a:spcPct val="20000"/>
              </a:spcAft>
              <a:buClr>
                <a:srgbClr val="FF0000"/>
              </a:buClr>
              <a:buSzPct val="90000"/>
              <a:defRPr/>
            </a:pPr>
            <a:r>
              <a:rPr lang="zh-CN" altLang="zh-CN" sz="2400" dirty="0">
                <a:solidFill>
                  <a:srgbClr val="FF0000"/>
                </a:solidFill>
                <a:latin typeface="黑体" pitchFamily="2" charset="-122"/>
                <a:ea typeface="黑体" pitchFamily="2" charset="-122"/>
                <a:cs typeface="Times New Roman" pitchFamily="18" charset="0"/>
              </a:rPr>
              <a:t>设备</a:t>
            </a:r>
            <a:r>
              <a:rPr lang="en-US" altLang="zh-CN" sz="2400" dirty="0">
                <a:solidFill>
                  <a:srgbClr val="FF0000"/>
                </a:solidFill>
                <a:latin typeface="黑体" pitchFamily="2" charset="-122"/>
                <a:ea typeface="黑体" pitchFamily="2" charset="-122"/>
                <a:cs typeface="Times New Roman" pitchFamily="18" charset="0"/>
              </a:rPr>
              <a:t>Agent</a:t>
            </a:r>
            <a:r>
              <a:rPr lang="zh-CN" altLang="zh-CN" sz="2400" dirty="0">
                <a:solidFill>
                  <a:srgbClr val="FF0000"/>
                </a:solidFill>
                <a:latin typeface="黑体" pitchFamily="2" charset="-122"/>
                <a:ea typeface="黑体" pitchFamily="2" charset="-122"/>
                <a:cs typeface="Times New Roman" pitchFamily="18" charset="0"/>
              </a:rPr>
              <a:t>（</a:t>
            </a:r>
            <a:r>
              <a:rPr lang="en-US" altLang="zh-CN" sz="2400" dirty="0">
                <a:solidFill>
                  <a:srgbClr val="FF0000"/>
                </a:solidFill>
                <a:latin typeface="黑体" pitchFamily="2" charset="-122"/>
                <a:ea typeface="黑体" pitchFamily="2" charset="-122"/>
                <a:cs typeface="Times New Roman" pitchFamily="18" charset="0"/>
              </a:rPr>
              <a:t>MA</a:t>
            </a:r>
            <a:r>
              <a:rPr lang="zh-CN" altLang="zh-CN" sz="2400" dirty="0">
                <a:solidFill>
                  <a:srgbClr val="FF0000"/>
                </a:solidFill>
                <a:latin typeface="黑体" pitchFamily="2" charset="-122"/>
                <a:ea typeface="黑体" pitchFamily="2" charset="-122"/>
                <a:cs typeface="Times New Roman" pitchFamily="18" charset="0"/>
              </a:rPr>
              <a:t>）</a:t>
            </a:r>
            <a:endParaRPr lang="en-US" altLang="zh-CN" sz="2000" b="0" kern="0" dirty="0">
              <a:solidFill>
                <a:schemeClr val="tx2"/>
              </a:solidFill>
              <a:latin typeface="黑体" pitchFamily="2" charset="-122"/>
              <a:ea typeface="黑体" pitchFamily="2" charset="-122"/>
            </a:endParaRPr>
          </a:p>
          <a:p>
            <a:pPr marL="0" lvl="1" indent="0">
              <a:lnSpc>
                <a:spcPct val="125000"/>
              </a:lnSpc>
              <a:spcBef>
                <a:spcPct val="0"/>
              </a:spcBef>
              <a:buClr>
                <a:schemeClr val="folHlink"/>
              </a:buClr>
              <a:buSzPct val="60000"/>
              <a:buFont typeface="Wingdings" pitchFamily="2" charset="2"/>
              <a:buNone/>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负责处理自动识别设备所感知到的车间中复杂的实时信息。一方面，</a:t>
            </a:r>
            <a:r>
              <a:rPr lang="en-US" altLang="zh-CN" sz="2000" b="0" kern="0" dirty="0">
                <a:solidFill>
                  <a:schemeClr val="tx2"/>
                </a:solidFill>
                <a:latin typeface="黑体" pitchFamily="2" charset="-122"/>
                <a:ea typeface="黑体" pitchFamily="2" charset="-122"/>
              </a:rPr>
              <a:t>MA</a:t>
            </a:r>
            <a:r>
              <a:rPr lang="zh-CN" altLang="zh-CN" sz="2000" b="0" kern="0" dirty="0">
                <a:solidFill>
                  <a:schemeClr val="tx2"/>
                </a:solidFill>
                <a:latin typeface="黑体" pitchFamily="2" charset="-122"/>
                <a:ea typeface="黑体" pitchFamily="2" charset="-122"/>
              </a:rPr>
              <a:t>通过连接和集中管理多种自动识别设备，按照特定的逻辑流程来获取实时的制造数据；另一方面，</a:t>
            </a:r>
            <a:r>
              <a:rPr lang="en-US" altLang="zh-CN" sz="2000" b="0" kern="0" dirty="0">
                <a:solidFill>
                  <a:schemeClr val="tx2"/>
                </a:solidFill>
                <a:latin typeface="黑体" pitchFamily="2" charset="-122"/>
                <a:ea typeface="黑体" pitchFamily="2" charset="-122"/>
              </a:rPr>
              <a:t>MA</a:t>
            </a:r>
            <a:r>
              <a:rPr lang="zh-CN" altLang="zh-CN" sz="2000" b="0" kern="0" dirty="0">
                <a:solidFill>
                  <a:schemeClr val="tx2"/>
                </a:solidFill>
                <a:latin typeface="黑体" pitchFamily="2" charset="-122"/>
                <a:ea typeface="黑体" pitchFamily="2" charset="-122"/>
              </a:rPr>
              <a:t>用来处理获取的实时制造数据并提供相应的应用服务。</a:t>
            </a:r>
          </a:p>
        </p:txBody>
      </p:sp>
      <p:pic>
        <p:nvPicPr>
          <p:cNvPr id="6"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173" y="3160713"/>
            <a:ext cx="60833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239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设备</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 name="Rectangle 3"/>
          <p:cNvSpPr>
            <a:spLocks noChangeArrowheads="1"/>
          </p:cNvSpPr>
          <p:nvPr/>
        </p:nvSpPr>
        <p:spPr bwMode="auto">
          <a:xfrm>
            <a:off x="374650" y="1069975"/>
            <a:ext cx="8564563" cy="2276475"/>
          </a:xfrm>
          <a:prstGeom prst="rect">
            <a:avLst/>
          </a:prstGeom>
          <a:noFill/>
          <a:ln w="9525">
            <a:noFill/>
            <a:miter lim="800000"/>
            <a:headEnd/>
            <a:tailEnd/>
          </a:ln>
        </p:spPr>
        <p:txBody>
          <a:bodyPr anchor="ctr">
            <a:spAutoFit/>
          </a:bodyPr>
          <a:lstStyle/>
          <a:p>
            <a:pPr marL="1076325" lvl="1" indent="-619125" algn="l" eaLnBrk="0" hangingPunct="0">
              <a:lnSpc>
                <a:spcPct val="125000"/>
              </a:lnSpc>
              <a:spcBef>
                <a:spcPct val="20000"/>
              </a:spcBef>
              <a:buSzPct val="85000"/>
              <a:buFont typeface="Wingdings" pitchFamily="2" charset="2"/>
              <a:buChar char="p"/>
              <a:tabLst>
                <a:tab pos="1076325" algn="l"/>
              </a:tabLst>
              <a:defRPr/>
            </a:pPr>
            <a:r>
              <a:rPr lang="zh-CN" altLang="zh-CN" sz="2400" b="0" kern="0" dirty="0">
                <a:solidFill>
                  <a:srgbClr val="FF0000"/>
                </a:solidFill>
                <a:latin typeface="黑体" pitchFamily="2" charset="-122"/>
                <a:ea typeface="黑体" pitchFamily="2" charset="-122"/>
              </a:rPr>
              <a:t>数据获取</a:t>
            </a:r>
            <a:endParaRPr lang="en-US" altLang="zh-CN" sz="2400" b="0" kern="0" dirty="0">
              <a:solidFill>
                <a:srgbClr val="FF0000"/>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本部分负责管理自动识别设备在机器上的安装，并获取制造资源的动态数据。</a:t>
            </a:r>
            <a:endParaRPr lang="en-US"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r>
              <a:rPr lang="en-US" altLang="zh-CN" sz="2000" b="0" kern="0" dirty="0">
                <a:solidFill>
                  <a:srgbClr val="FF0000"/>
                </a:solidFill>
                <a:latin typeface="黑体" pitchFamily="2" charset="-122"/>
                <a:ea typeface="黑体" pitchFamily="2" charset="-122"/>
              </a:rPr>
              <a:t> </a:t>
            </a:r>
          </a:p>
          <a:p>
            <a:pPr lvl="1" algn="l" eaLnBrk="0" hangingPunct="0">
              <a:lnSpc>
                <a:spcPct val="125000"/>
              </a:lnSpc>
              <a:spcBef>
                <a:spcPct val="20000"/>
              </a:spcBef>
              <a:buSzPct val="85000"/>
              <a:tabLst>
                <a:tab pos="1076325" algn="l"/>
              </a:tabLst>
              <a:defRPr/>
            </a:pPr>
            <a:endParaRPr lang="en-US" altLang="zh-CN" sz="2000" b="0" kern="0" dirty="0">
              <a:solidFill>
                <a:srgbClr val="FF0000"/>
              </a:solidFill>
              <a:latin typeface="黑体" pitchFamily="2" charset="-122"/>
              <a:ea typeface="黑体" pitchFamily="2" charset="-122"/>
            </a:endParaRPr>
          </a:p>
        </p:txBody>
      </p:sp>
      <p:sp>
        <p:nvSpPr>
          <p:cNvPr id="4" name="矩形 3"/>
          <p:cNvSpPr/>
          <p:nvPr/>
        </p:nvSpPr>
        <p:spPr>
          <a:xfrm>
            <a:off x="520700" y="2447925"/>
            <a:ext cx="8274050" cy="3416300"/>
          </a:xfrm>
          <a:prstGeom prst="rect">
            <a:avLst/>
          </a:prstGeom>
        </p:spPr>
        <p:txBody>
          <a:bodyPr>
            <a:spAutoFit/>
          </a:bodyPr>
          <a:lstStyle/>
          <a:p>
            <a:pPr marL="800100" lvl="1" indent="-342900" algn="l" eaLnBrk="0" hangingPunct="0">
              <a:lnSpc>
                <a:spcPct val="125000"/>
              </a:lnSpc>
              <a:spcBef>
                <a:spcPct val="20000"/>
              </a:spcBef>
              <a:buSzPct val="85000"/>
              <a:buFont typeface="Arial" pitchFamily="34" charset="0"/>
              <a:buChar char="•"/>
              <a:tabLst>
                <a:tab pos="1076325" algn="l"/>
              </a:tabLst>
              <a:defRPr/>
            </a:pPr>
            <a:r>
              <a:rPr lang="zh-CN" altLang="zh-CN" sz="2000" b="0" kern="0" dirty="0">
                <a:solidFill>
                  <a:schemeClr val="tx2"/>
                </a:solidFill>
                <a:latin typeface="黑体" pitchFamily="2" charset="-122"/>
                <a:ea typeface="黑体" pitchFamily="2" charset="-122"/>
              </a:rPr>
              <a:t>定义和自动驱动模块</a:t>
            </a:r>
            <a:endParaRPr lang="en-US"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用来封装各种异构的自动识别设备驱动程序以形成一个驱动程序库，这个驱动程序库可以使新插入的自动识别设备成为“即插即用”设备。</a:t>
            </a:r>
            <a:endParaRPr lang="en-US"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endParaRPr lang="en-US" altLang="zh-CN" sz="2000" b="0" kern="0" dirty="0">
              <a:solidFill>
                <a:schemeClr val="tx2"/>
              </a:solidFill>
              <a:latin typeface="黑体" pitchFamily="2" charset="-122"/>
              <a:ea typeface="黑体" pitchFamily="2" charset="-122"/>
            </a:endParaRPr>
          </a:p>
          <a:p>
            <a:pPr marL="800100" lvl="1" indent="-342900" algn="l" eaLnBrk="0" hangingPunct="0">
              <a:lnSpc>
                <a:spcPct val="125000"/>
              </a:lnSpc>
              <a:spcBef>
                <a:spcPct val="20000"/>
              </a:spcBef>
              <a:buSzPct val="85000"/>
              <a:buFont typeface="Arial" pitchFamily="34" charset="0"/>
              <a:buChar char="•"/>
              <a:tabLst>
                <a:tab pos="1076325" algn="l"/>
              </a:tabLst>
              <a:defRPr/>
            </a:pPr>
            <a:r>
              <a:rPr lang="zh-CN" altLang="zh-CN" sz="2000" b="0" kern="0" dirty="0">
                <a:solidFill>
                  <a:schemeClr val="tx2"/>
                </a:solidFill>
                <a:latin typeface="黑体" pitchFamily="2" charset="-122"/>
                <a:ea typeface="黑体" pitchFamily="2" charset="-122"/>
              </a:rPr>
              <a:t>标准数据获取模块</a:t>
            </a:r>
            <a:endParaRPr lang="en-US"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负责封装异构的自动识别设备的标准方法，以使它们的感知功能可以容易地调用在一个统一模式下</a:t>
            </a:r>
            <a:r>
              <a:rPr lang="zh-CN" altLang="en-US" sz="2000" b="0" kern="0" dirty="0">
                <a:solidFill>
                  <a:schemeClr val="tx2"/>
                </a:solidFill>
                <a:latin typeface="黑体" pitchFamily="2" charset="-122"/>
                <a:ea typeface="黑体" pitchFamily="2" charset="-122"/>
              </a:rPr>
              <a:t>。</a:t>
            </a:r>
            <a:endParaRPr lang="en-US" altLang="zh-CN" sz="20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3037995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设备</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 name="Rectangle 3"/>
          <p:cNvSpPr>
            <a:spLocks noChangeArrowheads="1"/>
          </p:cNvSpPr>
          <p:nvPr/>
        </p:nvSpPr>
        <p:spPr bwMode="auto">
          <a:xfrm>
            <a:off x="376238" y="1069975"/>
            <a:ext cx="8450262" cy="1830388"/>
          </a:xfrm>
          <a:prstGeom prst="rect">
            <a:avLst/>
          </a:prstGeom>
          <a:noFill/>
          <a:ln w="9525">
            <a:noFill/>
            <a:miter lim="800000"/>
            <a:headEnd/>
            <a:tailEnd/>
          </a:ln>
        </p:spPr>
        <p:txBody>
          <a:bodyPr wrap="square" anchor="ctr">
            <a:spAutoFit/>
          </a:bodyPr>
          <a:lstStyle/>
          <a:p>
            <a:pPr marL="1076325" lvl="1" indent="-619125" algn="l" eaLnBrk="0" hangingPunct="0">
              <a:lnSpc>
                <a:spcPct val="125000"/>
              </a:lnSpc>
              <a:spcBef>
                <a:spcPct val="20000"/>
              </a:spcBef>
              <a:buSzPct val="85000"/>
              <a:buFont typeface="Wingdings" pitchFamily="2" charset="2"/>
              <a:buChar char="p"/>
              <a:tabLst>
                <a:tab pos="1076325" algn="l"/>
              </a:tabLst>
              <a:defRPr/>
            </a:pPr>
            <a:r>
              <a:rPr lang="zh-CN" altLang="zh-CN" sz="2400" b="0" kern="0" dirty="0">
                <a:solidFill>
                  <a:srgbClr val="FF0000"/>
                </a:solidFill>
                <a:latin typeface="黑体" pitchFamily="2" charset="-122"/>
                <a:ea typeface="黑体" pitchFamily="2" charset="-122"/>
              </a:rPr>
              <a:t>应用服务</a:t>
            </a:r>
            <a:endParaRPr lang="en-US" altLang="zh-CN" sz="2400" b="0" kern="0" dirty="0">
              <a:solidFill>
                <a:srgbClr val="FF0000"/>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r>
              <a:rPr lang="zh-CN" altLang="en-US" sz="2000" b="0" kern="0" dirty="0">
                <a:solidFill>
                  <a:schemeClr val="tx2"/>
                </a:solidFill>
                <a:latin typeface="黑体" pitchFamily="2" charset="-122"/>
                <a:ea typeface="黑体" pitchFamily="2" charset="-122"/>
              </a:rPr>
              <a:t>    本</a:t>
            </a:r>
            <a:r>
              <a:rPr lang="zh-CN" altLang="zh-CN" sz="2000" b="0" kern="0" dirty="0">
                <a:solidFill>
                  <a:schemeClr val="tx2"/>
                </a:solidFill>
                <a:latin typeface="黑体" pitchFamily="2" charset="-122"/>
                <a:ea typeface="黑体" pitchFamily="2" charset="-122"/>
              </a:rPr>
              <a:t>部分的目的是通过自动识别设备获取的制造数据来提供相应的增值信息</a:t>
            </a:r>
            <a:r>
              <a:rPr lang="zh-CN" altLang="en-US" sz="2000" b="0" kern="0" dirty="0">
                <a:solidFill>
                  <a:schemeClr val="tx2"/>
                </a:solidFill>
                <a:latin typeface="黑体" pitchFamily="2" charset="-122"/>
                <a:ea typeface="黑体" pitchFamily="2" charset="-122"/>
              </a:rPr>
              <a:t>。</a:t>
            </a:r>
            <a:endParaRPr lang="zh-CN"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r>
              <a:rPr lang="en-US" altLang="zh-CN" sz="2000" b="0" kern="0" dirty="0">
                <a:solidFill>
                  <a:srgbClr val="FF0000"/>
                </a:solidFill>
                <a:latin typeface="黑体" pitchFamily="2" charset="-122"/>
                <a:ea typeface="黑体" pitchFamily="2" charset="-122"/>
              </a:rPr>
              <a:t> </a:t>
            </a:r>
          </a:p>
        </p:txBody>
      </p:sp>
      <p:sp>
        <p:nvSpPr>
          <p:cNvPr id="4" name="矩形 3"/>
          <p:cNvSpPr/>
          <p:nvPr/>
        </p:nvSpPr>
        <p:spPr>
          <a:xfrm>
            <a:off x="522289" y="2447925"/>
            <a:ext cx="8202611" cy="3416300"/>
          </a:xfrm>
          <a:prstGeom prst="rect">
            <a:avLst/>
          </a:prstGeom>
        </p:spPr>
        <p:txBody>
          <a:bodyPr wrap="square">
            <a:spAutoFit/>
          </a:bodyPr>
          <a:lstStyle/>
          <a:p>
            <a:pPr marL="800100" lvl="1" indent="-342900" algn="l" eaLnBrk="0" hangingPunct="0">
              <a:lnSpc>
                <a:spcPct val="125000"/>
              </a:lnSpc>
              <a:spcBef>
                <a:spcPct val="20000"/>
              </a:spcBef>
              <a:buSzPct val="85000"/>
              <a:buFont typeface="Arial" pitchFamily="34" charset="0"/>
              <a:buChar char="•"/>
              <a:tabLst>
                <a:tab pos="1076325" algn="l"/>
              </a:tabLst>
              <a:defRPr/>
            </a:pPr>
            <a:r>
              <a:rPr lang="zh-CN" altLang="zh-CN" sz="2000" b="0" kern="0" dirty="0">
                <a:solidFill>
                  <a:schemeClr val="tx2"/>
                </a:solidFill>
                <a:latin typeface="黑体" pitchFamily="2" charset="-122"/>
                <a:ea typeface="黑体" pitchFamily="2" charset="-122"/>
              </a:rPr>
              <a:t>推理模块</a:t>
            </a:r>
            <a:endParaRPr lang="en-US"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可以提高设备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的智能性，它使</a:t>
            </a:r>
            <a:r>
              <a:rPr lang="en-US" altLang="zh-CN" sz="2000" b="0" kern="0" dirty="0">
                <a:solidFill>
                  <a:schemeClr val="tx2"/>
                </a:solidFill>
                <a:latin typeface="黑体" pitchFamily="2" charset="-122"/>
                <a:ea typeface="黑体" pitchFamily="2" charset="-122"/>
              </a:rPr>
              <a:t>MA</a:t>
            </a:r>
            <a:r>
              <a:rPr lang="zh-CN" altLang="zh-CN" sz="2000" b="0" kern="0" dirty="0">
                <a:solidFill>
                  <a:schemeClr val="tx2"/>
                </a:solidFill>
                <a:latin typeface="黑体" pitchFamily="2" charset="-122"/>
                <a:ea typeface="黑体" pitchFamily="2" charset="-122"/>
              </a:rPr>
              <a:t>知道哪种类型的制造资源正在进入或者离开机器。并采用基于规则的方法缩短</a:t>
            </a:r>
            <a:r>
              <a:rPr lang="en-US" altLang="zh-CN" sz="2000" b="0" kern="0" dirty="0">
                <a:solidFill>
                  <a:schemeClr val="tx2"/>
                </a:solidFill>
                <a:latin typeface="黑体" pitchFamily="2" charset="-122"/>
                <a:ea typeface="黑体" pitchFamily="2" charset="-122"/>
              </a:rPr>
              <a:t>MA</a:t>
            </a:r>
            <a:r>
              <a:rPr lang="zh-CN" altLang="zh-CN" sz="2000" b="0" kern="0" dirty="0">
                <a:solidFill>
                  <a:schemeClr val="tx2"/>
                </a:solidFill>
                <a:latin typeface="黑体" pitchFamily="2" charset="-122"/>
                <a:ea typeface="黑体" pitchFamily="2" charset="-122"/>
              </a:rPr>
              <a:t>在实时制造环境中所作决定的时间。</a:t>
            </a:r>
            <a:endParaRPr lang="en-US"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endParaRPr lang="zh-CN" altLang="zh-CN" sz="2000" b="0" kern="0" dirty="0">
              <a:solidFill>
                <a:schemeClr val="tx2"/>
              </a:solidFill>
              <a:latin typeface="黑体" pitchFamily="2" charset="-122"/>
              <a:ea typeface="黑体" pitchFamily="2" charset="-122"/>
            </a:endParaRPr>
          </a:p>
          <a:p>
            <a:pPr marL="800100" lvl="1" indent="-342900" algn="l" eaLnBrk="0" hangingPunct="0">
              <a:lnSpc>
                <a:spcPct val="125000"/>
              </a:lnSpc>
              <a:spcBef>
                <a:spcPct val="20000"/>
              </a:spcBef>
              <a:buSzPct val="85000"/>
              <a:buFont typeface="Arial" pitchFamily="34" charset="0"/>
              <a:buChar char="•"/>
              <a:tabLst>
                <a:tab pos="1076325" algn="l"/>
              </a:tabLst>
              <a:defRPr/>
            </a:pPr>
            <a:r>
              <a:rPr lang="zh-CN" altLang="zh-CN" sz="2000" b="0" kern="0" dirty="0">
                <a:solidFill>
                  <a:schemeClr val="tx2"/>
                </a:solidFill>
                <a:latin typeface="黑体" pitchFamily="2" charset="-122"/>
                <a:ea typeface="黑体" pitchFamily="2" charset="-122"/>
              </a:rPr>
              <a:t>实时信息处理模块</a:t>
            </a:r>
            <a:endParaRPr lang="en-US"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用来处理自动识别设备所获取的各种实时数据。和推理模块相比，此模块关注如何形成更多有意义的实时制造信息</a:t>
            </a:r>
            <a:r>
              <a:rPr lang="zh-CN" altLang="en-US" sz="2000" b="0" kern="0" dirty="0">
                <a:solidFill>
                  <a:schemeClr val="tx2"/>
                </a:solidFill>
                <a:latin typeface="黑体" pitchFamily="2" charset="-122"/>
                <a:ea typeface="黑体" pitchFamily="2" charset="-122"/>
              </a:rPr>
              <a:t>。</a:t>
            </a:r>
            <a:endParaRPr lang="en-US" altLang="zh-CN" sz="20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2761555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任务分配</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 name="内容占位符 2"/>
          <p:cNvSpPr txBox="1">
            <a:spLocks/>
          </p:cNvSpPr>
          <p:nvPr/>
        </p:nvSpPr>
        <p:spPr>
          <a:xfrm>
            <a:off x="273050" y="1003300"/>
            <a:ext cx="8572500" cy="2808287"/>
          </a:xfrm>
          <a:prstGeom prst="rect">
            <a:avLst/>
          </a:prstGeom>
        </p:spPr>
        <p:txBody>
          <a:bodyPr/>
          <a:lstStyle>
            <a:lvl1pPr marL="342900" indent="-342900" algn="l" rtl="0" eaLnBrk="0" fontAlgn="base" hangingPunct="0">
              <a:spcBef>
                <a:spcPct val="20000"/>
              </a:spcBef>
              <a:spcAft>
                <a:spcPct val="0"/>
              </a:spcAft>
              <a:buClr>
                <a:schemeClr val="hlink"/>
              </a:buClr>
              <a:buSzPct val="9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lvl="1" indent="-342900">
              <a:lnSpc>
                <a:spcPct val="115000"/>
              </a:lnSpc>
              <a:spcAft>
                <a:spcPct val="20000"/>
              </a:spcAft>
              <a:buClr>
                <a:srgbClr val="FF0000"/>
              </a:buClr>
              <a:buSzPct val="90000"/>
              <a:defRPr/>
            </a:pPr>
            <a:r>
              <a:rPr lang="zh-CN" altLang="zh-CN" sz="2400" dirty="0">
                <a:solidFill>
                  <a:srgbClr val="FF0000"/>
                </a:solidFill>
                <a:latin typeface="黑体" pitchFamily="2" charset="-122"/>
                <a:ea typeface="黑体" pitchFamily="2" charset="-122"/>
                <a:cs typeface="Times New Roman" pitchFamily="18" charset="0"/>
              </a:rPr>
              <a:t>任务分配</a:t>
            </a:r>
            <a:r>
              <a:rPr lang="en-US" altLang="zh-CN" sz="2400" dirty="0">
                <a:solidFill>
                  <a:srgbClr val="FF0000"/>
                </a:solidFill>
                <a:latin typeface="黑体" pitchFamily="2" charset="-122"/>
                <a:ea typeface="黑体" pitchFamily="2" charset="-122"/>
                <a:cs typeface="Times New Roman" pitchFamily="18" charset="0"/>
              </a:rPr>
              <a:t>Agent </a:t>
            </a:r>
          </a:p>
          <a:p>
            <a:pPr marL="0" lvl="1" indent="0" algn="just">
              <a:lnSpc>
                <a:spcPct val="125000"/>
              </a:lnSpc>
              <a:spcBef>
                <a:spcPct val="0"/>
              </a:spcBef>
              <a:buClr>
                <a:schemeClr val="folHlink"/>
              </a:buClr>
              <a:buSzPct val="60000"/>
              <a:buFont typeface="Wingdings" pitchFamily="2" charset="2"/>
              <a:buNone/>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通过市场机制来解决机器之间对同一工序竞争冲突，引入基于非合作博弈标价模型，设计设备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的效益函数，给出了该函数的最优反应函数。根据这一模型，给出了有效合理的任务分配策略。</a:t>
            </a:r>
          </a:p>
        </p:txBody>
      </p:sp>
      <p:pic>
        <p:nvPicPr>
          <p:cNvPr id="4"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3067050"/>
            <a:ext cx="5905500"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28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0" name="Rectangle 14"/>
          <p:cNvSpPr>
            <a:spLocks noChangeArrowheads="1"/>
          </p:cNvSpPr>
          <p:nvPr/>
        </p:nvSpPr>
        <p:spPr bwMode="auto">
          <a:xfrm>
            <a:off x="2787650" y="-11113"/>
            <a:ext cx="3584575" cy="847726"/>
          </a:xfrm>
          <a:prstGeom prst="rect">
            <a:avLst/>
          </a:prstGeom>
          <a:noFill/>
          <a:ln w="9525" algn="ctr">
            <a:noFill/>
            <a:miter lim="800000"/>
            <a:headEnd/>
            <a:tailEnd/>
          </a:ln>
          <a:effectLst/>
        </p:spPr>
        <p:txBody>
          <a:bodyPr anchor="ctr"/>
          <a:lstStyle/>
          <a:p>
            <a:pPr algn="ctr" defTabSz="677863" eaLnBrk="1" hangingPunct="1">
              <a:defRPr/>
            </a:pPr>
            <a:r>
              <a:rPr lang="zh-CN" altLang="en-US" sz="3200" dirty="0">
                <a:solidFill>
                  <a:schemeClr val="bg1"/>
                </a:solidFill>
                <a:effectLst>
                  <a:outerShdw blurRad="38100" dist="38100" dir="2700000" algn="tl">
                    <a:srgbClr val="C0C0C0"/>
                  </a:outerShdw>
                </a:effectLst>
                <a:latin typeface="黑体" pitchFamily="49" charset="-122"/>
                <a:ea typeface="黑体" pitchFamily="49" charset="-122"/>
              </a:rPr>
              <a:t>提 纲</a:t>
            </a:r>
          </a:p>
        </p:txBody>
      </p:sp>
      <p:pic>
        <p:nvPicPr>
          <p:cNvPr id="20483" name="Picture 11" descr="Fib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349500"/>
            <a:ext cx="3382963"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Arc 12"/>
          <p:cNvSpPr>
            <a:spLocks/>
          </p:cNvSpPr>
          <p:nvPr/>
        </p:nvSpPr>
        <p:spPr bwMode="gray">
          <a:xfrm>
            <a:off x="1835150" y="1341438"/>
            <a:ext cx="2251075" cy="5327650"/>
          </a:xfrm>
          <a:custGeom>
            <a:avLst/>
            <a:gdLst>
              <a:gd name="T0" fmla="*/ 2147483646 w 21600"/>
              <a:gd name="T1" fmla="*/ 0 h 42956"/>
              <a:gd name="T2" fmla="*/ 2147483646 w 21600"/>
              <a:gd name="T3" fmla="*/ 2147483646 h 42956"/>
              <a:gd name="T4" fmla="*/ 0 w 21600"/>
              <a:gd name="T5" fmla="*/ 2147483646 h 42956"/>
              <a:gd name="T6" fmla="*/ 0 60000 65536"/>
              <a:gd name="T7" fmla="*/ 0 60000 65536"/>
              <a:gd name="T8" fmla="*/ 0 60000 65536"/>
              <a:gd name="T9" fmla="*/ 0 w 21600"/>
              <a:gd name="T10" fmla="*/ 0 h 42956"/>
              <a:gd name="T11" fmla="*/ 21600 w 21600"/>
              <a:gd name="T12" fmla="*/ 42956 h 42956"/>
            </a:gdLst>
            <a:ahLst/>
            <a:cxnLst>
              <a:cxn ang="T6">
                <a:pos x="T0" y="T1"/>
              </a:cxn>
              <a:cxn ang="T7">
                <a:pos x="T2" y="T3"/>
              </a:cxn>
              <a:cxn ang="T8">
                <a:pos x="T4" y="T5"/>
              </a:cxn>
            </a:cxnLst>
            <a:rect l="T9" t="T10" r="T11" b="T12"/>
            <a:pathLst>
              <a:path w="21600" h="42956" fill="none" extrusionOk="0">
                <a:moveTo>
                  <a:pt x="1655" y="-1"/>
                </a:moveTo>
                <a:cubicBezTo>
                  <a:pt x="12909" y="864"/>
                  <a:pt x="21600" y="10248"/>
                  <a:pt x="21600" y="21536"/>
                </a:cubicBezTo>
                <a:cubicBezTo>
                  <a:pt x="21600" y="32389"/>
                  <a:pt x="13545" y="41558"/>
                  <a:pt x="2782" y="42956"/>
                </a:cubicBezTo>
              </a:path>
              <a:path w="21600" h="42956" stroke="0" extrusionOk="0">
                <a:moveTo>
                  <a:pt x="1655" y="-1"/>
                </a:moveTo>
                <a:cubicBezTo>
                  <a:pt x="12909" y="864"/>
                  <a:pt x="21600" y="10248"/>
                  <a:pt x="21600" y="21536"/>
                </a:cubicBezTo>
                <a:cubicBezTo>
                  <a:pt x="21600" y="32389"/>
                  <a:pt x="13545" y="41558"/>
                  <a:pt x="2782" y="42956"/>
                </a:cubicBezTo>
                <a:lnTo>
                  <a:pt x="0" y="21536"/>
                </a:lnTo>
                <a:lnTo>
                  <a:pt x="1655" y="-1"/>
                </a:lnTo>
                <a:close/>
              </a:path>
            </a:pathLst>
          </a:custGeom>
          <a:noFill/>
          <a:ln w="28575">
            <a:solidFill>
              <a:schemeClr val="bg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485" name="Rectangle 21"/>
          <p:cNvSpPr>
            <a:spLocks noChangeArrowheads="1"/>
          </p:cNvSpPr>
          <p:nvPr/>
        </p:nvSpPr>
        <p:spPr bwMode="auto">
          <a:xfrm>
            <a:off x="2827333" y="1186925"/>
            <a:ext cx="551430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66"/>
                </a:solidFill>
                <a:latin typeface="黑体" panose="02010609060101010101" pitchFamily="49" charset="-122"/>
                <a:ea typeface="黑体" panose="02010609060101010101" pitchFamily="49" charset="-122"/>
              </a:rPr>
              <a:t>基于多</a:t>
            </a:r>
            <a:r>
              <a:rPr lang="en-US" altLang="zh-CN" sz="2400" dirty="0">
                <a:solidFill>
                  <a:srgbClr val="000066"/>
                </a:solidFill>
                <a:latin typeface="黑体" panose="02010609060101010101" pitchFamily="49" charset="-122"/>
                <a:ea typeface="黑体" panose="02010609060101010101" pitchFamily="49" charset="-122"/>
              </a:rPr>
              <a:t>Agent</a:t>
            </a:r>
            <a:r>
              <a:rPr lang="zh-CN" altLang="en-US" sz="2400" dirty="0">
                <a:solidFill>
                  <a:srgbClr val="000066"/>
                </a:solidFill>
                <a:latin typeface="黑体" panose="02010609060101010101" pitchFamily="49" charset="-122"/>
                <a:ea typeface="黑体" panose="02010609060101010101" pitchFamily="49" charset="-122"/>
              </a:rPr>
              <a:t>技术的制造系统运行过程协同优化体系</a:t>
            </a:r>
          </a:p>
        </p:txBody>
      </p:sp>
      <p:sp>
        <p:nvSpPr>
          <p:cNvPr id="30" name="Oval 15">
            <a:hlinkClick r:id="rId4" action="ppaction://hlinksldjump"/>
          </p:cNvPr>
          <p:cNvSpPr>
            <a:spLocks noChangeAspect="1" noChangeArrowheads="1"/>
          </p:cNvSpPr>
          <p:nvPr/>
        </p:nvSpPr>
        <p:spPr bwMode="gray">
          <a:xfrm>
            <a:off x="3690155" y="4899384"/>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6</a:t>
            </a:r>
          </a:p>
        </p:txBody>
      </p:sp>
      <p:sp>
        <p:nvSpPr>
          <p:cNvPr id="20489" name="Rectangle 21"/>
          <p:cNvSpPr>
            <a:spLocks noChangeArrowheads="1"/>
          </p:cNvSpPr>
          <p:nvPr/>
        </p:nvSpPr>
        <p:spPr bwMode="auto">
          <a:xfrm>
            <a:off x="4248558" y="4882219"/>
            <a:ext cx="2818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66"/>
                </a:solidFill>
                <a:latin typeface="黑体" panose="02010609060101010101" pitchFamily="49" charset="-122"/>
                <a:ea typeface="黑体" panose="02010609060101010101" pitchFamily="49" charset="-122"/>
              </a:rPr>
              <a:t>运行过程监控</a:t>
            </a:r>
            <a:r>
              <a:rPr lang="en-US" altLang="zh-CN" sz="2400" dirty="0">
                <a:solidFill>
                  <a:srgbClr val="000066"/>
                </a:solidFill>
                <a:latin typeface="黑体" panose="02010609060101010101" pitchFamily="49" charset="-122"/>
                <a:ea typeface="黑体" panose="02010609060101010101" pitchFamily="49" charset="-122"/>
              </a:rPr>
              <a:t>Agent</a:t>
            </a:r>
            <a:endParaRPr lang="zh-CN" altLang="en-US" sz="2400" dirty="0">
              <a:solidFill>
                <a:srgbClr val="000066"/>
              </a:solidFill>
              <a:latin typeface="黑体" panose="02010609060101010101" pitchFamily="49" charset="-122"/>
              <a:ea typeface="黑体" panose="02010609060101010101" pitchFamily="49" charset="-122"/>
            </a:endParaRPr>
          </a:p>
        </p:txBody>
      </p:sp>
      <p:sp>
        <p:nvSpPr>
          <p:cNvPr id="11" name="Oval 15">
            <a:hlinkClick r:id="rId4" action="ppaction://hlinksldjump"/>
          </p:cNvPr>
          <p:cNvSpPr>
            <a:spLocks noChangeAspect="1" noChangeArrowheads="1"/>
          </p:cNvSpPr>
          <p:nvPr/>
        </p:nvSpPr>
        <p:spPr bwMode="gray">
          <a:xfrm>
            <a:off x="3894852" y="3390491"/>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4</a:t>
            </a:r>
          </a:p>
        </p:txBody>
      </p:sp>
      <p:sp>
        <p:nvSpPr>
          <p:cNvPr id="13" name="Oval 15">
            <a:hlinkClick r:id="rId4" action="ppaction://hlinksldjump"/>
          </p:cNvPr>
          <p:cNvSpPr>
            <a:spLocks noChangeAspect="1" noChangeArrowheads="1"/>
          </p:cNvSpPr>
          <p:nvPr/>
        </p:nvSpPr>
        <p:spPr bwMode="gray">
          <a:xfrm>
            <a:off x="2419632" y="1270522"/>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a:solidFill>
                  <a:srgbClr val="FFFFFF"/>
                </a:solidFill>
                <a:effectLst>
                  <a:outerShdw blurRad="38100" dist="38100" dir="2700000" algn="tl">
                    <a:srgbClr val="C0C0C0"/>
                  </a:outerShdw>
                </a:effectLst>
                <a:ea typeface="楷体_GB2312" pitchFamily="49" charset="-122"/>
              </a:rPr>
              <a:t>1</a:t>
            </a:r>
          </a:p>
        </p:txBody>
      </p:sp>
      <p:sp>
        <p:nvSpPr>
          <p:cNvPr id="20496" name="Rectangle 21"/>
          <p:cNvSpPr>
            <a:spLocks noChangeArrowheads="1"/>
          </p:cNvSpPr>
          <p:nvPr/>
        </p:nvSpPr>
        <p:spPr bwMode="auto">
          <a:xfrm>
            <a:off x="4497705" y="3371420"/>
            <a:ext cx="21996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66"/>
                </a:solidFill>
                <a:latin typeface="黑体" panose="02010609060101010101" pitchFamily="49" charset="-122"/>
                <a:ea typeface="黑体" panose="02010609060101010101" pitchFamily="49" charset="-122"/>
              </a:rPr>
              <a:t>任务分配</a:t>
            </a:r>
            <a:r>
              <a:rPr lang="en-US" altLang="zh-CN" sz="2400" dirty="0">
                <a:solidFill>
                  <a:srgbClr val="000066"/>
                </a:solidFill>
                <a:latin typeface="黑体" panose="02010609060101010101" pitchFamily="49" charset="-122"/>
                <a:ea typeface="黑体" panose="02010609060101010101" pitchFamily="49" charset="-122"/>
              </a:rPr>
              <a:t>Agent</a:t>
            </a:r>
            <a:endParaRPr lang="zh-CN" altLang="en-US" sz="2400" dirty="0">
              <a:solidFill>
                <a:srgbClr val="000066"/>
              </a:solidFill>
              <a:latin typeface="黑体" panose="02010609060101010101" pitchFamily="49" charset="-122"/>
              <a:ea typeface="黑体" panose="02010609060101010101" pitchFamily="49" charset="-122"/>
            </a:endParaRPr>
          </a:p>
        </p:txBody>
      </p:sp>
      <p:sp>
        <p:nvSpPr>
          <p:cNvPr id="12" name="Rectangle 21"/>
          <p:cNvSpPr>
            <a:spLocks noChangeArrowheads="1"/>
          </p:cNvSpPr>
          <p:nvPr/>
        </p:nvSpPr>
        <p:spPr bwMode="auto">
          <a:xfrm>
            <a:off x="4086225" y="2005171"/>
            <a:ext cx="37465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66"/>
                </a:solidFill>
                <a:latin typeface="黑体" panose="02010609060101010101" pitchFamily="49" charset="-122"/>
                <a:ea typeface="黑体" panose="02010609060101010101" pitchFamily="49" charset="-122"/>
              </a:rPr>
              <a:t>多</a:t>
            </a:r>
            <a:r>
              <a:rPr lang="en-US" altLang="zh-CN" sz="2400" dirty="0">
                <a:solidFill>
                  <a:srgbClr val="000066"/>
                </a:solidFill>
                <a:latin typeface="黑体" panose="02010609060101010101" pitchFamily="49" charset="-122"/>
                <a:ea typeface="黑体" panose="02010609060101010101" pitchFamily="49" charset="-122"/>
              </a:rPr>
              <a:t>Agent</a:t>
            </a:r>
            <a:r>
              <a:rPr lang="zh-CN" altLang="en-US" sz="2400" dirty="0">
                <a:solidFill>
                  <a:srgbClr val="000066"/>
                </a:solidFill>
                <a:latin typeface="黑体" panose="02010609060101010101" pitchFamily="49" charset="-122"/>
                <a:ea typeface="黑体" panose="02010609060101010101" pitchFamily="49" charset="-122"/>
              </a:rPr>
              <a:t>系统的通信与交互</a:t>
            </a:r>
          </a:p>
        </p:txBody>
      </p:sp>
      <p:sp>
        <p:nvSpPr>
          <p:cNvPr id="14" name="Oval 15">
            <a:hlinkClick r:id="rId4" action="ppaction://hlinksldjump"/>
          </p:cNvPr>
          <p:cNvSpPr>
            <a:spLocks noChangeAspect="1" noChangeArrowheads="1"/>
          </p:cNvSpPr>
          <p:nvPr/>
        </p:nvSpPr>
        <p:spPr bwMode="gray">
          <a:xfrm>
            <a:off x="3291494" y="2020774"/>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2</a:t>
            </a:r>
          </a:p>
        </p:txBody>
      </p:sp>
      <p:sp>
        <p:nvSpPr>
          <p:cNvPr id="15" name="Rectangle 21"/>
          <p:cNvSpPr>
            <a:spLocks noChangeArrowheads="1"/>
          </p:cNvSpPr>
          <p:nvPr/>
        </p:nvSpPr>
        <p:spPr bwMode="auto">
          <a:xfrm>
            <a:off x="4310273" y="2617106"/>
            <a:ext cx="15808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66"/>
                </a:solidFill>
                <a:latin typeface="黑体" panose="02010609060101010101" pitchFamily="49" charset="-122"/>
                <a:ea typeface="黑体" panose="02010609060101010101" pitchFamily="49" charset="-122"/>
              </a:rPr>
              <a:t>设备</a:t>
            </a:r>
            <a:r>
              <a:rPr lang="en-US" altLang="zh-CN" sz="2400" dirty="0">
                <a:solidFill>
                  <a:srgbClr val="000066"/>
                </a:solidFill>
                <a:latin typeface="黑体" panose="02010609060101010101" pitchFamily="49" charset="-122"/>
                <a:ea typeface="黑体" panose="02010609060101010101" pitchFamily="49" charset="-122"/>
              </a:rPr>
              <a:t>Agent</a:t>
            </a:r>
            <a:endParaRPr lang="zh-CN" altLang="en-US" sz="2400" dirty="0">
              <a:solidFill>
                <a:srgbClr val="000066"/>
              </a:solidFill>
              <a:latin typeface="黑体" panose="02010609060101010101" pitchFamily="49" charset="-122"/>
              <a:ea typeface="黑体" panose="02010609060101010101" pitchFamily="49" charset="-122"/>
            </a:endParaRPr>
          </a:p>
        </p:txBody>
      </p:sp>
      <p:sp>
        <p:nvSpPr>
          <p:cNvPr id="16" name="Oval 15">
            <a:hlinkClick r:id="rId4" action="ppaction://hlinksldjump"/>
          </p:cNvPr>
          <p:cNvSpPr>
            <a:spLocks noChangeAspect="1" noChangeArrowheads="1"/>
          </p:cNvSpPr>
          <p:nvPr/>
        </p:nvSpPr>
        <p:spPr bwMode="gray">
          <a:xfrm>
            <a:off x="3630695" y="2654548"/>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3</a:t>
            </a:r>
          </a:p>
        </p:txBody>
      </p:sp>
      <p:sp>
        <p:nvSpPr>
          <p:cNvPr id="19" name="Rectangle 21"/>
          <p:cNvSpPr>
            <a:spLocks noChangeArrowheads="1"/>
          </p:cNvSpPr>
          <p:nvPr/>
        </p:nvSpPr>
        <p:spPr bwMode="auto">
          <a:xfrm>
            <a:off x="4497705" y="4093482"/>
            <a:ext cx="21996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66"/>
                </a:solidFill>
                <a:latin typeface="黑体" panose="02010609060101010101" pitchFamily="49" charset="-122"/>
                <a:ea typeface="黑体" panose="02010609060101010101" pitchFamily="49" charset="-122"/>
              </a:rPr>
              <a:t>实时调度</a:t>
            </a:r>
            <a:r>
              <a:rPr lang="en-US" altLang="zh-CN" sz="2400" dirty="0">
                <a:solidFill>
                  <a:srgbClr val="000066"/>
                </a:solidFill>
                <a:latin typeface="黑体" panose="02010609060101010101" pitchFamily="49" charset="-122"/>
                <a:ea typeface="黑体" panose="02010609060101010101" pitchFamily="49" charset="-122"/>
              </a:rPr>
              <a:t>Agent</a:t>
            </a:r>
            <a:endParaRPr lang="zh-CN" altLang="en-US" sz="2400" dirty="0">
              <a:solidFill>
                <a:srgbClr val="000066"/>
              </a:solidFill>
              <a:latin typeface="黑体" panose="02010609060101010101" pitchFamily="49" charset="-122"/>
              <a:ea typeface="黑体" panose="02010609060101010101" pitchFamily="49" charset="-122"/>
            </a:endParaRPr>
          </a:p>
        </p:txBody>
      </p:sp>
      <p:sp>
        <p:nvSpPr>
          <p:cNvPr id="20" name="Oval 15">
            <a:hlinkClick r:id="rId4" action="ppaction://hlinksldjump"/>
          </p:cNvPr>
          <p:cNvSpPr>
            <a:spLocks noChangeAspect="1" noChangeArrowheads="1"/>
          </p:cNvSpPr>
          <p:nvPr/>
        </p:nvSpPr>
        <p:spPr bwMode="gray">
          <a:xfrm>
            <a:off x="3873918" y="4121988"/>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5</a:t>
            </a:r>
          </a:p>
        </p:txBody>
      </p:sp>
      <p:sp>
        <p:nvSpPr>
          <p:cNvPr id="23" name="Rectangle 21"/>
          <p:cNvSpPr>
            <a:spLocks noChangeArrowheads="1"/>
          </p:cNvSpPr>
          <p:nvPr/>
        </p:nvSpPr>
        <p:spPr bwMode="auto">
          <a:xfrm>
            <a:off x="3907679" y="5559971"/>
            <a:ext cx="28216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66"/>
                </a:solidFill>
                <a:latin typeface="黑体" panose="02010609060101010101" pitchFamily="49" charset="-122"/>
                <a:ea typeface="黑体" panose="02010609060101010101" pitchFamily="49" charset="-122"/>
              </a:rPr>
              <a:t>基于</a:t>
            </a:r>
            <a:r>
              <a:rPr lang="en-US" altLang="zh-CN" sz="2400" dirty="0">
                <a:solidFill>
                  <a:srgbClr val="000066"/>
                </a:solidFill>
                <a:latin typeface="黑体" panose="02010609060101010101" pitchFamily="49" charset="-122"/>
                <a:ea typeface="黑体" panose="02010609060101010101" pitchFamily="49" charset="-122"/>
              </a:rPr>
              <a:t>JADE</a:t>
            </a:r>
            <a:r>
              <a:rPr lang="zh-CN" altLang="en-US" sz="2400" dirty="0">
                <a:solidFill>
                  <a:srgbClr val="000066"/>
                </a:solidFill>
                <a:latin typeface="黑体" panose="02010609060101010101" pitchFamily="49" charset="-122"/>
                <a:ea typeface="黑体" panose="02010609060101010101" pitchFamily="49" charset="-122"/>
              </a:rPr>
              <a:t>的多</a:t>
            </a:r>
            <a:r>
              <a:rPr lang="en-US" altLang="zh-CN" sz="2400" dirty="0">
                <a:solidFill>
                  <a:srgbClr val="000066"/>
                </a:solidFill>
                <a:latin typeface="黑体" panose="02010609060101010101" pitchFamily="49" charset="-122"/>
                <a:ea typeface="黑体" panose="02010609060101010101" pitchFamily="49" charset="-122"/>
              </a:rPr>
              <a:t>Agent</a:t>
            </a:r>
            <a:endParaRPr lang="zh-CN" altLang="en-US" sz="2400" dirty="0">
              <a:solidFill>
                <a:srgbClr val="000066"/>
              </a:solidFill>
              <a:latin typeface="黑体" panose="02010609060101010101" pitchFamily="49" charset="-122"/>
              <a:ea typeface="黑体" panose="02010609060101010101" pitchFamily="49" charset="-122"/>
            </a:endParaRPr>
          </a:p>
        </p:txBody>
      </p:sp>
      <p:sp>
        <p:nvSpPr>
          <p:cNvPr id="24" name="Oval 15">
            <a:hlinkClick r:id="rId4" action="ppaction://hlinksldjump"/>
          </p:cNvPr>
          <p:cNvSpPr>
            <a:spLocks noChangeAspect="1" noChangeArrowheads="1"/>
          </p:cNvSpPr>
          <p:nvPr/>
        </p:nvSpPr>
        <p:spPr bwMode="gray">
          <a:xfrm>
            <a:off x="3324949" y="5556236"/>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7</a:t>
            </a:r>
          </a:p>
        </p:txBody>
      </p:sp>
      <p:sp>
        <p:nvSpPr>
          <p:cNvPr id="25" name="Rectangle 21"/>
          <p:cNvSpPr>
            <a:spLocks noChangeArrowheads="1"/>
          </p:cNvSpPr>
          <p:nvPr/>
        </p:nvSpPr>
        <p:spPr bwMode="auto">
          <a:xfrm>
            <a:off x="3324949" y="6165137"/>
            <a:ext cx="2040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66"/>
                </a:solidFill>
                <a:latin typeface="黑体" panose="02010609060101010101" pitchFamily="49" charset="-122"/>
                <a:ea typeface="黑体" panose="02010609060101010101" pitchFamily="49" charset="-122"/>
              </a:rPr>
              <a:t>案例仿真设计</a:t>
            </a:r>
          </a:p>
        </p:txBody>
      </p:sp>
      <p:sp>
        <p:nvSpPr>
          <p:cNvPr id="26" name="Oval 15">
            <a:hlinkClick r:id="rId4" action="ppaction://hlinksldjump"/>
          </p:cNvPr>
          <p:cNvSpPr>
            <a:spLocks noChangeAspect="1" noChangeArrowheads="1"/>
          </p:cNvSpPr>
          <p:nvPr/>
        </p:nvSpPr>
        <p:spPr bwMode="gray">
          <a:xfrm>
            <a:off x="2605083" y="6158196"/>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任务分配</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5" name="内容占位符 2"/>
          <p:cNvSpPr txBox="1">
            <a:spLocks/>
          </p:cNvSpPr>
          <p:nvPr/>
        </p:nvSpPr>
        <p:spPr>
          <a:xfrm>
            <a:off x="285750" y="1252538"/>
            <a:ext cx="8572500" cy="4986337"/>
          </a:xfrm>
          <a:prstGeom prst="rect">
            <a:avLst/>
          </a:prstGeom>
        </p:spPr>
        <p:txBody>
          <a:bodyPr/>
          <a:lstStyle>
            <a:lvl1pPr marL="342900" indent="-342900" algn="l" rtl="0" eaLnBrk="0" fontAlgn="base" hangingPunct="0">
              <a:spcBef>
                <a:spcPct val="20000"/>
              </a:spcBef>
              <a:spcAft>
                <a:spcPct val="0"/>
              </a:spcAft>
              <a:buClr>
                <a:schemeClr val="hlink"/>
              </a:buClr>
              <a:buSzPct val="9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25000"/>
              </a:lnSpc>
              <a:buFont typeface="Wingdings" pitchFamily="2" charset="2"/>
              <a:buNone/>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在任务分配阶段，工序</a:t>
            </a:r>
            <a:r>
              <a:rPr lang="en-US" altLang="zh-CN" sz="2000" b="0" kern="0" dirty="0" err="1">
                <a:solidFill>
                  <a:schemeClr val="tx2"/>
                </a:solidFill>
                <a:latin typeface="黑体" pitchFamily="2" charset="-122"/>
                <a:ea typeface="黑体" pitchFamily="2" charset="-122"/>
              </a:rPr>
              <a:t>i</a:t>
            </a:r>
            <a:r>
              <a:rPr lang="zh-CN" altLang="zh-CN" sz="2000" b="0" kern="0" dirty="0">
                <a:solidFill>
                  <a:schemeClr val="tx2"/>
                </a:solidFill>
                <a:latin typeface="黑体" pitchFamily="2" charset="-122"/>
                <a:ea typeface="黑体" pitchFamily="2" charset="-122"/>
              </a:rPr>
              <a:t>的可选机器数为</a:t>
            </a:r>
            <a:r>
              <a:rPr lang="en-US" altLang="zh-CN" sz="2000" b="0" kern="0" dirty="0">
                <a:solidFill>
                  <a:schemeClr val="tx2"/>
                </a:solidFill>
                <a:latin typeface="黑体" pitchFamily="2" charset="-122"/>
                <a:ea typeface="黑体" pitchFamily="2" charset="-122"/>
              </a:rPr>
              <a:t>N</a:t>
            </a:r>
            <a:r>
              <a:rPr lang="zh-CN" altLang="zh-CN" sz="2000" b="0" kern="0" dirty="0">
                <a:solidFill>
                  <a:schemeClr val="tx2"/>
                </a:solidFill>
                <a:latin typeface="黑体" pitchFamily="2" charset="-122"/>
                <a:ea typeface="黑体" pitchFamily="2" charset="-122"/>
              </a:rPr>
              <a:t>。由于这</a:t>
            </a:r>
            <a:r>
              <a:rPr lang="en-US" altLang="zh-CN" sz="2000" b="0" kern="0" dirty="0">
                <a:solidFill>
                  <a:schemeClr val="tx2"/>
                </a:solidFill>
                <a:latin typeface="黑体" pitchFamily="2" charset="-122"/>
                <a:ea typeface="黑体" pitchFamily="2" charset="-122"/>
              </a:rPr>
              <a:t>N</a:t>
            </a:r>
            <a:r>
              <a:rPr lang="zh-CN" altLang="zh-CN" sz="2000" b="0" kern="0" dirty="0">
                <a:solidFill>
                  <a:schemeClr val="tx2"/>
                </a:solidFill>
                <a:latin typeface="黑体" pitchFamily="2" charset="-122"/>
                <a:ea typeface="黑体" pitchFamily="2" charset="-122"/>
              </a:rPr>
              <a:t>台机器对同一工序进行加工请求，会引起对工序的争夺，利用设备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的效益函数可以协调对资源的竞争。</a:t>
            </a:r>
          </a:p>
          <a:p>
            <a:pPr marL="0" indent="0">
              <a:lnSpc>
                <a:spcPct val="125000"/>
              </a:lnSpc>
              <a:buFont typeface="Wingdings" pitchFamily="2" charset="2"/>
              <a:buNone/>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在</a:t>
            </a:r>
            <a:r>
              <a:rPr lang="zh-CN" altLang="en-US" sz="2000" b="0" kern="0" dirty="0">
                <a:solidFill>
                  <a:schemeClr val="tx2"/>
                </a:solidFill>
                <a:latin typeface="黑体" pitchFamily="2" charset="-122"/>
                <a:ea typeface="黑体" pitchFamily="2" charset="-122"/>
              </a:rPr>
              <a:t>竞争</a:t>
            </a:r>
            <a:r>
              <a:rPr lang="zh-CN" altLang="zh-CN" sz="2000" b="0" kern="0" dirty="0">
                <a:solidFill>
                  <a:schemeClr val="tx2"/>
                </a:solidFill>
                <a:latin typeface="黑体" pitchFamily="2" charset="-122"/>
                <a:ea typeface="黑体" pitchFamily="2" charset="-122"/>
              </a:rPr>
              <a:t>模型中，工序被视为商品，各个设备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就是商品的购买者（博弈参与者）。此时设备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要获得商品，只能通过购买方式才能得到。比如在任务分配过程中，工序的可选机器为了获得工序的加工权，提交为获得此加工权的支付费用（标价）和自身的效益函数。任务分配</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根据各可选机器提交的费用和效益函数，求出使各个设备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效益函数最大值的分配方案。在此分配方案中，占权重最大的设备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获得加工此工序的权利。</a:t>
            </a:r>
          </a:p>
          <a:p>
            <a:pPr marL="0" lvl="1" indent="0">
              <a:lnSpc>
                <a:spcPct val="115000"/>
              </a:lnSpc>
              <a:spcAft>
                <a:spcPct val="20000"/>
              </a:spcAft>
              <a:buClr>
                <a:srgbClr val="FF0000"/>
              </a:buClr>
              <a:buSzPct val="90000"/>
              <a:buFont typeface="Wingdings" pitchFamily="2" charset="2"/>
              <a:buNone/>
              <a:defRPr/>
            </a:pPr>
            <a:endParaRPr lang="zh-CN" altLang="zh-CN" sz="20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165184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5.</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实时调度</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pic>
        <p:nvPicPr>
          <p:cNvPr id="3"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663" y="3328988"/>
            <a:ext cx="6702425"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2"/>
          <p:cNvSpPr txBox="1">
            <a:spLocks/>
          </p:cNvSpPr>
          <p:nvPr/>
        </p:nvSpPr>
        <p:spPr>
          <a:xfrm>
            <a:off x="346075" y="985838"/>
            <a:ext cx="8572500" cy="2808287"/>
          </a:xfrm>
          <a:prstGeom prst="rect">
            <a:avLst/>
          </a:prstGeom>
        </p:spPr>
        <p:txBody>
          <a:bodyPr/>
          <a:lstStyle>
            <a:lvl1pPr marL="342900" indent="-342900" algn="l" rtl="0" eaLnBrk="0" fontAlgn="base" hangingPunct="0">
              <a:spcBef>
                <a:spcPct val="20000"/>
              </a:spcBef>
              <a:spcAft>
                <a:spcPct val="0"/>
              </a:spcAft>
              <a:buClr>
                <a:schemeClr val="hlink"/>
              </a:buClr>
              <a:buSzPct val="9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lvl="1" indent="-342900">
              <a:lnSpc>
                <a:spcPct val="115000"/>
              </a:lnSpc>
              <a:spcAft>
                <a:spcPct val="20000"/>
              </a:spcAft>
              <a:buClr>
                <a:srgbClr val="FF0000"/>
              </a:buClr>
              <a:buSzPct val="90000"/>
              <a:defRPr/>
            </a:pPr>
            <a:r>
              <a:rPr lang="zh-CN" altLang="en-US" sz="2400" dirty="0">
                <a:solidFill>
                  <a:srgbClr val="FF0000"/>
                </a:solidFill>
                <a:latin typeface="黑体" pitchFamily="2" charset="-122"/>
                <a:ea typeface="黑体" pitchFamily="2" charset="-122"/>
                <a:cs typeface="Times New Roman" pitchFamily="18" charset="0"/>
              </a:rPr>
              <a:t>实时调度</a:t>
            </a:r>
            <a:r>
              <a:rPr lang="en-US" altLang="zh-CN" sz="2400" dirty="0">
                <a:solidFill>
                  <a:srgbClr val="FF0000"/>
                </a:solidFill>
                <a:latin typeface="黑体" pitchFamily="2" charset="-122"/>
                <a:ea typeface="黑体" pitchFamily="2" charset="-122"/>
                <a:cs typeface="Times New Roman" pitchFamily="18" charset="0"/>
              </a:rPr>
              <a:t>Agent</a:t>
            </a:r>
          </a:p>
          <a:p>
            <a:pPr marL="0" indent="0">
              <a:lnSpc>
                <a:spcPct val="125000"/>
              </a:lnSpc>
              <a:buFont typeface="Wingdings" pitchFamily="2" charset="2"/>
              <a:buNone/>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实时调度</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的输入包括从任务分配</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得来的初始信息以及从生产监控</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获取的实时制造执行信息。实时调度</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的输出是所有机器的任务队列</a:t>
            </a:r>
            <a:r>
              <a:rPr lang="zh-CN" altLang="en-US" sz="2000" b="0" kern="0" dirty="0">
                <a:solidFill>
                  <a:schemeClr val="tx2"/>
                </a:solidFill>
                <a:latin typeface="黑体" pitchFamily="2" charset="-122"/>
                <a:ea typeface="黑体" pitchFamily="2" charset="-122"/>
              </a:rPr>
              <a:t>。</a:t>
            </a:r>
            <a:endParaRPr lang="en-US" altLang="zh-CN" sz="2000" b="0" kern="0" dirty="0">
              <a:solidFill>
                <a:schemeClr val="tx2"/>
              </a:solidFill>
              <a:latin typeface="黑体" pitchFamily="2" charset="-122"/>
              <a:ea typeface="黑体" pitchFamily="2" charset="-122"/>
            </a:endParaRPr>
          </a:p>
          <a:p>
            <a:pPr marL="0" indent="0">
              <a:lnSpc>
                <a:spcPct val="125000"/>
              </a:lnSpc>
              <a:buFont typeface="Wingdings" pitchFamily="2" charset="2"/>
              <a:buNone/>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实时调度</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包含三个部分，即数学模型、求解模块和重调度模块。</a:t>
            </a:r>
          </a:p>
          <a:p>
            <a:pPr marL="0" lvl="1" indent="0" algn="just">
              <a:lnSpc>
                <a:spcPct val="125000"/>
              </a:lnSpc>
              <a:spcBef>
                <a:spcPct val="0"/>
              </a:spcBef>
              <a:buClr>
                <a:schemeClr val="folHlink"/>
              </a:buClr>
              <a:buSzPct val="60000"/>
              <a:buFont typeface="Wingdings" pitchFamily="2" charset="2"/>
              <a:buNone/>
              <a:defRPr/>
            </a:pPr>
            <a:endParaRPr lang="zh-CN" altLang="zh-CN" sz="20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399894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5.</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实时调度</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5" name="Rectangle 3"/>
          <p:cNvSpPr>
            <a:spLocks noChangeArrowheads="1"/>
          </p:cNvSpPr>
          <p:nvPr/>
        </p:nvSpPr>
        <p:spPr bwMode="auto">
          <a:xfrm>
            <a:off x="289719" y="1003300"/>
            <a:ext cx="8564562" cy="1893887"/>
          </a:xfrm>
          <a:prstGeom prst="rect">
            <a:avLst/>
          </a:prstGeom>
          <a:noFill/>
          <a:ln w="9525">
            <a:noFill/>
            <a:miter lim="800000"/>
            <a:headEnd/>
            <a:tailEnd/>
          </a:ln>
        </p:spPr>
        <p:txBody>
          <a:bodyPr anchor="ctr">
            <a:spAutoFit/>
          </a:bodyPr>
          <a:lstStyle/>
          <a:p>
            <a:pPr marL="1076325" lvl="1" indent="-619125" algn="l" eaLnBrk="0" hangingPunct="0">
              <a:lnSpc>
                <a:spcPct val="125000"/>
              </a:lnSpc>
              <a:spcBef>
                <a:spcPct val="20000"/>
              </a:spcBef>
              <a:buSzPct val="85000"/>
              <a:buFont typeface="Wingdings" pitchFamily="2" charset="2"/>
              <a:buChar char="p"/>
              <a:tabLst>
                <a:tab pos="1076325" algn="l"/>
              </a:tabLst>
              <a:defRPr/>
            </a:pPr>
            <a:r>
              <a:rPr lang="zh-CN" altLang="en-US" sz="2400" b="0" kern="0" dirty="0">
                <a:solidFill>
                  <a:srgbClr val="FF0000"/>
                </a:solidFill>
                <a:latin typeface="黑体" pitchFamily="2" charset="-122"/>
                <a:ea typeface="黑体" pitchFamily="2" charset="-122"/>
              </a:rPr>
              <a:t>数学模型</a:t>
            </a:r>
            <a:endParaRPr lang="en-US" altLang="zh-CN" sz="2400" b="0" kern="0" dirty="0">
              <a:solidFill>
                <a:srgbClr val="FF0000"/>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r>
              <a:rPr lang="zh-CN" altLang="zh-CN" sz="2000" dirty="0">
                <a:latin typeface="Arial" charset="0"/>
              </a:rPr>
              <a:t>目标函数：</a:t>
            </a:r>
          </a:p>
          <a:p>
            <a:pPr lvl="1" algn="l" eaLnBrk="0" hangingPunct="0">
              <a:lnSpc>
                <a:spcPct val="125000"/>
              </a:lnSpc>
              <a:spcBef>
                <a:spcPct val="20000"/>
              </a:spcBef>
              <a:buSzPct val="85000"/>
              <a:tabLst>
                <a:tab pos="1076325" algn="l"/>
              </a:tabLst>
              <a:defRPr/>
            </a:pPr>
            <a:endParaRPr lang="zh-CN"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endParaRPr lang="zh-CN" altLang="zh-CN" sz="2000" b="0" kern="0" dirty="0">
              <a:solidFill>
                <a:schemeClr val="tx2"/>
              </a:solidFill>
              <a:latin typeface="黑体" pitchFamily="2" charset="-122"/>
              <a:ea typeface="黑体" pitchFamily="2" charset="-122"/>
            </a:endParaRPr>
          </a:p>
        </p:txBody>
      </p:sp>
      <p:sp>
        <p:nvSpPr>
          <p:cNvPr id="6" name="矩形 5"/>
          <p:cNvSpPr>
            <a:spLocks noRot="1" noChangeAspect="1" noMove="1" noResize="1" noEditPoints="1" noAdjustHandles="1" noChangeArrowheads="1" noChangeShapeType="1" noTextEdit="1"/>
          </p:cNvSpPr>
          <p:nvPr/>
        </p:nvSpPr>
        <p:spPr>
          <a:xfrm>
            <a:off x="355601" y="1920816"/>
            <a:ext cx="8439150" cy="3554819"/>
          </a:xfrm>
          <a:prstGeom prst="rect">
            <a:avLst/>
          </a:prstGeom>
          <a:blipFill rotWithShape="1">
            <a:blip r:embed="rId3"/>
            <a:stretch>
              <a:fillRect l="-722"/>
            </a:stretch>
          </a:blipFill>
        </p:spPr>
        <p:txBody>
          <a:bodyPr/>
          <a:lstStyle/>
          <a:p>
            <a:pPr>
              <a:defRPr/>
            </a:pPr>
            <a:r>
              <a:rPr lang="zh-CN" altLang="en-US">
                <a:noFill/>
                <a:latin typeface="Arial" charset="0"/>
              </a:rPr>
              <a:t> </a:t>
            </a:r>
          </a:p>
        </p:txBody>
      </p:sp>
    </p:spTree>
    <p:extLst>
      <p:ext uri="{BB962C8B-B14F-4D97-AF65-F5344CB8AC3E}">
        <p14:creationId xmlns:p14="http://schemas.microsoft.com/office/powerpoint/2010/main" val="3555850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5.</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实时调度</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 name="Rectangle 3"/>
          <p:cNvSpPr>
            <a:spLocks noChangeArrowheads="1"/>
          </p:cNvSpPr>
          <p:nvPr/>
        </p:nvSpPr>
        <p:spPr bwMode="auto">
          <a:xfrm>
            <a:off x="289719" y="1003300"/>
            <a:ext cx="8564562" cy="5094288"/>
          </a:xfrm>
          <a:prstGeom prst="rect">
            <a:avLst/>
          </a:prstGeom>
          <a:noFill/>
          <a:ln w="9525">
            <a:noFill/>
            <a:miter lim="800000"/>
            <a:headEnd/>
            <a:tailEnd/>
          </a:ln>
        </p:spPr>
        <p:txBody>
          <a:bodyPr anchor="ctr">
            <a:spAutoFit/>
          </a:bodyPr>
          <a:lstStyle/>
          <a:p>
            <a:pPr marL="1076325" lvl="1" indent="-619125" algn="l" eaLnBrk="0" hangingPunct="0">
              <a:lnSpc>
                <a:spcPct val="125000"/>
              </a:lnSpc>
              <a:spcBef>
                <a:spcPct val="20000"/>
              </a:spcBef>
              <a:buSzPct val="85000"/>
              <a:buFont typeface="Wingdings" pitchFamily="2" charset="2"/>
              <a:buChar char="p"/>
              <a:tabLst>
                <a:tab pos="1076325" algn="l"/>
              </a:tabLst>
              <a:defRPr/>
            </a:pPr>
            <a:r>
              <a:rPr lang="zh-CN" altLang="zh-CN" sz="2400" b="0" kern="0" dirty="0">
                <a:solidFill>
                  <a:srgbClr val="FF0000"/>
                </a:solidFill>
                <a:latin typeface="黑体" pitchFamily="2" charset="-122"/>
                <a:ea typeface="黑体" pitchFamily="2" charset="-122"/>
              </a:rPr>
              <a:t>求解模块</a:t>
            </a:r>
            <a:endParaRPr lang="en-US" altLang="zh-CN" sz="2400" b="0" kern="0" dirty="0">
              <a:solidFill>
                <a:srgbClr val="FF0000"/>
              </a:solidFill>
              <a:latin typeface="黑体" pitchFamily="2" charset="-122"/>
              <a:ea typeface="黑体" pitchFamily="2" charset="-122"/>
            </a:endParaRPr>
          </a:p>
          <a:p>
            <a:pPr marL="800100" lvl="1" indent="-342900" algn="l" eaLnBrk="0" hangingPunct="0">
              <a:lnSpc>
                <a:spcPct val="125000"/>
              </a:lnSpc>
              <a:spcBef>
                <a:spcPct val="20000"/>
              </a:spcBef>
              <a:buSzPct val="85000"/>
              <a:buFont typeface="Arial" pitchFamily="34" charset="0"/>
              <a:buChar char="•"/>
              <a:tabLst>
                <a:tab pos="1076325" algn="l"/>
              </a:tabLst>
              <a:defRPr/>
            </a:pPr>
            <a:r>
              <a:rPr lang="zh-CN" altLang="zh-CN" sz="2000" b="0" kern="0" dirty="0">
                <a:solidFill>
                  <a:schemeClr val="tx2"/>
                </a:solidFill>
                <a:latin typeface="黑体" pitchFamily="2" charset="-122"/>
                <a:ea typeface="黑体" pitchFamily="2" charset="-122"/>
              </a:rPr>
              <a:t>基因和染色体的设计</a:t>
            </a:r>
            <a:endParaRPr lang="en-US"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r>
              <a:rPr lang="en-US" altLang="zh-CN" sz="2000" b="0" dirty="0">
                <a:solidFill>
                  <a:srgbClr val="0000CC"/>
                </a:solidFill>
                <a:latin typeface="黑体" pitchFamily="2" charset="-122"/>
                <a:ea typeface="黑体" pitchFamily="2" charset="-122"/>
                <a:cs typeface="Times New Roman" pitchFamily="18" charset="0"/>
              </a:rPr>
              <a:t>    </a:t>
            </a:r>
            <a:r>
              <a:rPr lang="zh-CN" altLang="zh-CN" sz="2000" b="0" kern="0" dirty="0">
                <a:solidFill>
                  <a:schemeClr val="tx2"/>
                </a:solidFill>
                <a:latin typeface="黑体" pitchFamily="2" charset="-122"/>
                <a:ea typeface="黑体" pitchFamily="2" charset="-122"/>
              </a:rPr>
              <a:t>在染色体中，用一个数字</a:t>
            </a:r>
            <a:r>
              <a:rPr lang="en-US" altLang="zh-CN" sz="2000" b="0" kern="0" dirty="0" err="1">
                <a:solidFill>
                  <a:schemeClr val="tx2"/>
                </a:solidFill>
                <a:latin typeface="黑体" pitchFamily="2" charset="-122"/>
                <a:ea typeface="黑体" pitchFamily="2" charset="-122"/>
              </a:rPr>
              <a:t>i</a:t>
            </a:r>
            <a:r>
              <a:rPr lang="zh-CN" altLang="zh-CN" sz="2000" b="0" kern="0" dirty="0">
                <a:solidFill>
                  <a:schemeClr val="tx2"/>
                </a:solidFill>
                <a:latin typeface="黑体" pitchFamily="2" charset="-122"/>
                <a:ea typeface="黑体" pitchFamily="2" charset="-122"/>
              </a:rPr>
              <a:t>代表一个制造任务，同一数字出现在染色体中的不同位置代表该制造任务的不同工序。对于</a:t>
            </a:r>
            <a:r>
              <a:rPr lang="en-US" altLang="zh-CN" sz="2000" b="0" kern="0" dirty="0">
                <a:solidFill>
                  <a:schemeClr val="tx2"/>
                </a:solidFill>
                <a:latin typeface="黑体" pitchFamily="2" charset="-122"/>
                <a:ea typeface="黑体" pitchFamily="2" charset="-122"/>
              </a:rPr>
              <a:t>n</a:t>
            </a:r>
            <a:r>
              <a:rPr lang="zh-CN" altLang="zh-CN" sz="2000" b="0" kern="0" dirty="0">
                <a:solidFill>
                  <a:schemeClr val="tx2"/>
                </a:solidFill>
                <a:latin typeface="黑体" pitchFamily="2" charset="-122"/>
                <a:ea typeface="黑体" pitchFamily="2" charset="-122"/>
              </a:rPr>
              <a:t>个制造任务的染色体编码，若令制造任务</a:t>
            </a:r>
            <a:r>
              <a:rPr lang="en-US" altLang="zh-CN" sz="2000" b="0" kern="0" dirty="0" err="1">
                <a:solidFill>
                  <a:schemeClr val="tx2"/>
                </a:solidFill>
                <a:latin typeface="黑体" pitchFamily="2" charset="-122"/>
                <a:ea typeface="黑体" pitchFamily="2" charset="-122"/>
              </a:rPr>
              <a:t>i</a:t>
            </a:r>
            <a:r>
              <a:rPr lang="zh-CN" altLang="zh-CN" sz="2000" b="0" kern="0" dirty="0">
                <a:solidFill>
                  <a:schemeClr val="tx2"/>
                </a:solidFill>
                <a:latin typeface="黑体" pitchFamily="2" charset="-122"/>
                <a:ea typeface="黑体" pitchFamily="2" charset="-122"/>
              </a:rPr>
              <a:t>的工序数为</a:t>
            </a:r>
            <a:r>
              <a:rPr lang="en-US" altLang="zh-CN" sz="2000" b="0" kern="0" dirty="0">
                <a:solidFill>
                  <a:schemeClr val="tx2"/>
                </a:solidFill>
                <a:latin typeface="黑体" pitchFamily="2" charset="-122"/>
                <a:ea typeface="黑体" pitchFamily="2" charset="-122"/>
              </a:rPr>
              <a:t>N</a:t>
            </a:r>
            <a:r>
              <a:rPr lang="zh-CN" altLang="zh-CN" sz="2000" b="0" kern="0" dirty="0">
                <a:solidFill>
                  <a:schemeClr val="tx2"/>
                </a:solidFill>
                <a:latin typeface="黑体" pitchFamily="2" charset="-122"/>
                <a:ea typeface="黑体" pitchFamily="2" charset="-122"/>
              </a:rPr>
              <a:t>，令</a:t>
            </a:r>
            <a:r>
              <a:rPr lang="en-US" altLang="zh-CN" sz="2000" b="0" kern="0" dirty="0">
                <a:solidFill>
                  <a:schemeClr val="tx2"/>
                </a:solidFill>
                <a:latin typeface="黑体" pitchFamily="2" charset="-122"/>
                <a:ea typeface="黑体" pitchFamily="2" charset="-122"/>
              </a:rPr>
              <a:t>N=N1+Ni+…+</a:t>
            </a:r>
            <a:r>
              <a:rPr lang="en-US" altLang="zh-CN" sz="2000" b="0" kern="0" dirty="0" err="1">
                <a:solidFill>
                  <a:schemeClr val="tx2"/>
                </a:solidFill>
                <a:latin typeface="黑体" pitchFamily="2" charset="-122"/>
                <a:ea typeface="黑体" pitchFamily="2" charset="-122"/>
              </a:rPr>
              <a:t>Nn</a:t>
            </a:r>
            <a:r>
              <a:rPr lang="zh-CN" altLang="zh-CN" sz="2000" b="0" kern="0" dirty="0">
                <a:solidFill>
                  <a:schemeClr val="tx2"/>
                </a:solidFill>
                <a:latin typeface="黑体" pitchFamily="2" charset="-122"/>
                <a:ea typeface="黑体" pitchFamily="2" charset="-122"/>
              </a:rPr>
              <a:t>，则对于该</a:t>
            </a:r>
            <a:r>
              <a:rPr lang="en-US" altLang="zh-CN" sz="2000" b="0" kern="0" dirty="0">
                <a:solidFill>
                  <a:schemeClr val="tx2"/>
                </a:solidFill>
                <a:latin typeface="黑体" pitchFamily="2" charset="-122"/>
                <a:ea typeface="黑体" pitchFamily="2" charset="-122"/>
              </a:rPr>
              <a:t>n</a:t>
            </a:r>
            <a:r>
              <a:rPr lang="zh-CN" altLang="zh-CN" sz="2000" b="0" kern="0" dirty="0">
                <a:solidFill>
                  <a:schemeClr val="tx2"/>
                </a:solidFill>
                <a:latin typeface="黑体" pitchFamily="2" charset="-122"/>
                <a:ea typeface="黑体" pitchFamily="2" charset="-122"/>
              </a:rPr>
              <a:t>个制造任务的染色体分别是由</a:t>
            </a:r>
            <a:r>
              <a:rPr lang="en-US" altLang="zh-CN" sz="2000" b="0" kern="0" dirty="0">
                <a:solidFill>
                  <a:schemeClr val="tx2"/>
                </a:solidFill>
                <a:latin typeface="黑体" pitchFamily="2" charset="-122"/>
                <a:ea typeface="黑体" pitchFamily="2" charset="-122"/>
              </a:rPr>
              <a:t>N1</a:t>
            </a:r>
            <a:r>
              <a:rPr lang="zh-CN" altLang="zh-CN" sz="2000" b="0" kern="0" dirty="0">
                <a:solidFill>
                  <a:schemeClr val="tx2"/>
                </a:solidFill>
                <a:latin typeface="黑体" pitchFamily="2" charset="-122"/>
                <a:ea typeface="黑体" pitchFamily="2" charset="-122"/>
              </a:rPr>
              <a:t>个</a:t>
            </a:r>
            <a:r>
              <a:rPr lang="en-US" altLang="zh-CN" sz="2000" b="0" kern="0" dirty="0">
                <a:solidFill>
                  <a:schemeClr val="tx2"/>
                </a:solidFill>
                <a:latin typeface="黑体" pitchFamily="2" charset="-122"/>
                <a:ea typeface="黑体" pitchFamily="2" charset="-122"/>
              </a:rPr>
              <a:t>1</a:t>
            </a:r>
            <a:r>
              <a:rPr lang="zh-CN" altLang="zh-CN" sz="2000" b="0" kern="0" dirty="0">
                <a:solidFill>
                  <a:schemeClr val="tx2"/>
                </a:solidFill>
                <a:latin typeface="黑体" pitchFamily="2" charset="-122"/>
                <a:ea typeface="黑体" pitchFamily="2" charset="-122"/>
              </a:rPr>
              <a:t>，</a:t>
            </a:r>
            <a:r>
              <a:rPr lang="en-US" altLang="zh-CN" sz="2000" b="0" kern="0" dirty="0">
                <a:solidFill>
                  <a:schemeClr val="tx2"/>
                </a:solidFill>
                <a:latin typeface="黑体" pitchFamily="2" charset="-122"/>
                <a:ea typeface="黑体" pitchFamily="2" charset="-122"/>
              </a:rPr>
              <a:t>N2</a:t>
            </a:r>
            <a:r>
              <a:rPr lang="zh-CN" altLang="zh-CN" sz="2000" b="0" kern="0" dirty="0">
                <a:solidFill>
                  <a:schemeClr val="tx2"/>
                </a:solidFill>
                <a:latin typeface="黑体" pitchFamily="2" charset="-122"/>
                <a:ea typeface="黑体" pitchFamily="2" charset="-122"/>
              </a:rPr>
              <a:t>个</a:t>
            </a:r>
            <a:r>
              <a:rPr lang="en-US" altLang="zh-CN" sz="2000" b="0" kern="0" dirty="0">
                <a:solidFill>
                  <a:schemeClr val="tx2"/>
                </a:solidFill>
                <a:latin typeface="黑体" pitchFamily="2" charset="-122"/>
                <a:ea typeface="黑体" pitchFamily="2" charset="-122"/>
              </a:rPr>
              <a:t>2</a:t>
            </a:r>
            <a:r>
              <a:rPr lang="zh-CN" altLang="zh-CN" sz="2000" b="0" kern="0" dirty="0">
                <a:solidFill>
                  <a:schemeClr val="tx2"/>
                </a:solidFill>
                <a:latin typeface="黑体" pitchFamily="2" charset="-122"/>
                <a:ea typeface="黑体" pitchFamily="2" charset="-122"/>
              </a:rPr>
              <a:t>，</a:t>
            </a:r>
            <a:r>
              <a:rPr lang="en-US" altLang="zh-CN" sz="2000" b="0" kern="0" dirty="0">
                <a:solidFill>
                  <a:schemeClr val="tx2"/>
                </a:solidFill>
                <a:latin typeface="黑体" pitchFamily="2" charset="-122"/>
                <a:ea typeface="黑体" pitchFamily="2" charset="-122"/>
              </a:rPr>
              <a:t>…</a:t>
            </a:r>
            <a:r>
              <a:rPr lang="zh-CN" altLang="zh-CN" sz="2000" b="0" kern="0" dirty="0">
                <a:solidFill>
                  <a:schemeClr val="tx2"/>
                </a:solidFill>
                <a:latin typeface="黑体" pitchFamily="2" charset="-122"/>
                <a:ea typeface="黑体" pitchFamily="2" charset="-122"/>
              </a:rPr>
              <a:t>，</a:t>
            </a:r>
            <a:r>
              <a:rPr lang="en-US" altLang="zh-CN" sz="2000" b="0" kern="0" dirty="0" err="1">
                <a:solidFill>
                  <a:schemeClr val="tx2"/>
                </a:solidFill>
                <a:latin typeface="黑体" pitchFamily="2" charset="-122"/>
                <a:ea typeface="黑体" pitchFamily="2" charset="-122"/>
              </a:rPr>
              <a:t>Nn</a:t>
            </a:r>
            <a:r>
              <a:rPr lang="zh-CN" altLang="zh-CN" sz="2000" b="0" kern="0" dirty="0">
                <a:solidFill>
                  <a:schemeClr val="tx2"/>
                </a:solidFill>
                <a:latin typeface="黑体" pitchFamily="2" charset="-122"/>
                <a:ea typeface="黑体" pitchFamily="2" charset="-122"/>
              </a:rPr>
              <a:t>个</a:t>
            </a:r>
            <a:r>
              <a:rPr lang="en-US" altLang="zh-CN" sz="2000" b="0" kern="0" dirty="0">
                <a:solidFill>
                  <a:schemeClr val="tx2"/>
                </a:solidFill>
                <a:latin typeface="黑体" pitchFamily="2" charset="-122"/>
                <a:ea typeface="黑体" pitchFamily="2" charset="-122"/>
              </a:rPr>
              <a:t>n</a:t>
            </a:r>
            <a:r>
              <a:rPr lang="zh-CN" altLang="zh-CN" sz="2000" b="0" kern="0" dirty="0">
                <a:solidFill>
                  <a:schemeClr val="tx2"/>
                </a:solidFill>
                <a:latin typeface="黑体" pitchFamily="2" charset="-122"/>
                <a:ea typeface="黑体" pitchFamily="2" charset="-122"/>
              </a:rPr>
              <a:t>等数字组成个长度为</a:t>
            </a:r>
            <a:r>
              <a:rPr lang="en-US" altLang="zh-CN" sz="2000" b="0" kern="0" dirty="0">
                <a:solidFill>
                  <a:schemeClr val="tx2"/>
                </a:solidFill>
                <a:latin typeface="黑体" pitchFamily="2" charset="-122"/>
                <a:ea typeface="黑体" pitchFamily="2" charset="-122"/>
              </a:rPr>
              <a:t>N</a:t>
            </a:r>
            <a:r>
              <a:rPr lang="zh-CN" altLang="zh-CN" sz="2000" b="0" kern="0" dirty="0">
                <a:solidFill>
                  <a:schemeClr val="tx2"/>
                </a:solidFill>
                <a:latin typeface="黑体" pitchFamily="2" charset="-122"/>
                <a:ea typeface="黑体" pitchFamily="2" charset="-122"/>
              </a:rPr>
              <a:t>的排列。</a:t>
            </a:r>
            <a:endParaRPr lang="en-US"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endParaRPr lang="en-US" altLang="zh-CN" sz="2000" b="0" kern="0" dirty="0">
              <a:solidFill>
                <a:schemeClr val="tx2"/>
              </a:solidFill>
              <a:latin typeface="黑体" pitchFamily="2" charset="-122"/>
              <a:ea typeface="黑体" pitchFamily="2" charset="-122"/>
            </a:endParaRPr>
          </a:p>
          <a:p>
            <a:pPr marL="800100" lvl="1" indent="-342900" algn="l" eaLnBrk="0" hangingPunct="0">
              <a:lnSpc>
                <a:spcPct val="125000"/>
              </a:lnSpc>
              <a:spcBef>
                <a:spcPct val="20000"/>
              </a:spcBef>
              <a:buSzPct val="85000"/>
              <a:buFont typeface="Arial" pitchFamily="34" charset="0"/>
              <a:buChar char="•"/>
              <a:tabLst>
                <a:tab pos="1076325" algn="l"/>
              </a:tabLst>
              <a:defRPr/>
            </a:pPr>
            <a:r>
              <a:rPr lang="zh-CN" altLang="en-US" sz="2000" b="0" kern="0" dirty="0">
                <a:solidFill>
                  <a:schemeClr val="tx2"/>
                </a:solidFill>
                <a:latin typeface="黑体" pitchFamily="2" charset="-122"/>
                <a:ea typeface="黑体" pitchFamily="2" charset="-122"/>
              </a:rPr>
              <a:t>适应度函数</a:t>
            </a:r>
            <a:endParaRPr lang="en-US"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r>
              <a:rPr lang="en-US" altLang="zh-CN" sz="2000" b="0" dirty="0">
                <a:solidFill>
                  <a:srgbClr val="0000CC"/>
                </a:solidFill>
                <a:latin typeface="黑体" pitchFamily="2" charset="-122"/>
                <a:ea typeface="黑体" pitchFamily="2" charset="-122"/>
                <a:cs typeface="Times New Roman" pitchFamily="18" charset="0"/>
              </a:rPr>
              <a:t>    </a:t>
            </a:r>
            <a:r>
              <a:rPr lang="zh-CN" altLang="zh-CN" sz="2000" b="0" kern="0" dirty="0">
                <a:solidFill>
                  <a:schemeClr val="tx2"/>
                </a:solidFill>
                <a:latin typeface="黑体" pitchFamily="2" charset="-122"/>
                <a:ea typeface="黑体" pitchFamily="2" charset="-122"/>
              </a:rPr>
              <a:t>适应度函数用于对每个个体进行评价，也是遗传进化过程发展的依据。基于上述所建立的车间动态调度数学模型，此处直接采用最小化最大完工时间作为适应度函数来评价染色体。</a:t>
            </a:r>
          </a:p>
        </p:txBody>
      </p:sp>
    </p:spTree>
    <p:extLst>
      <p:ext uri="{BB962C8B-B14F-4D97-AF65-F5344CB8AC3E}">
        <p14:creationId xmlns:p14="http://schemas.microsoft.com/office/powerpoint/2010/main" val="4220306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5.</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实时调度</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 name="Rectangle 3"/>
          <p:cNvSpPr>
            <a:spLocks noChangeArrowheads="1"/>
          </p:cNvSpPr>
          <p:nvPr/>
        </p:nvSpPr>
        <p:spPr bwMode="auto">
          <a:xfrm>
            <a:off x="310356" y="1003300"/>
            <a:ext cx="8523287" cy="1693863"/>
          </a:xfrm>
          <a:prstGeom prst="rect">
            <a:avLst/>
          </a:prstGeom>
          <a:noFill/>
          <a:ln w="9525">
            <a:noFill/>
            <a:miter lim="800000"/>
            <a:headEnd/>
            <a:tailEnd/>
          </a:ln>
        </p:spPr>
        <p:txBody>
          <a:bodyPr anchor="ctr">
            <a:spAutoFit/>
          </a:bodyPr>
          <a:lstStyle/>
          <a:p>
            <a:pPr marL="800100" lvl="1" indent="-342900" algn="l" eaLnBrk="0" hangingPunct="0">
              <a:lnSpc>
                <a:spcPct val="125000"/>
              </a:lnSpc>
              <a:spcBef>
                <a:spcPct val="20000"/>
              </a:spcBef>
              <a:buSzPct val="85000"/>
              <a:buFont typeface="Arial" pitchFamily="34" charset="0"/>
              <a:buChar char="•"/>
              <a:tabLst>
                <a:tab pos="1076325" algn="l"/>
              </a:tabLst>
              <a:defRPr/>
            </a:pPr>
            <a:r>
              <a:rPr lang="zh-CN" altLang="zh-CN" sz="2000" b="0" kern="0" dirty="0">
                <a:solidFill>
                  <a:schemeClr val="tx2"/>
                </a:solidFill>
                <a:latin typeface="黑体" pitchFamily="2" charset="-122"/>
                <a:ea typeface="黑体" pitchFamily="2" charset="-122"/>
              </a:rPr>
              <a:t>遗传进化算子进化</a:t>
            </a:r>
            <a:endParaRPr lang="en-US" altLang="zh-CN" sz="2000" b="0" kern="0" dirty="0">
              <a:solidFill>
                <a:schemeClr val="tx2"/>
              </a:solidFill>
              <a:latin typeface="黑体" pitchFamily="2" charset="-122"/>
              <a:ea typeface="黑体" pitchFamily="2" charset="-122"/>
            </a:endParaRPr>
          </a:p>
          <a:p>
            <a:pPr lvl="1" algn="just" eaLnBrk="0" hangingPunct="0">
              <a:lnSpc>
                <a:spcPct val="125000"/>
              </a:lnSpc>
              <a:spcBef>
                <a:spcPct val="20000"/>
              </a:spcBef>
              <a:buSzPct val="85000"/>
              <a:tabLst>
                <a:tab pos="1076325" algn="l"/>
              </a:tabLst>
              <a:defRPr/>
            </a:pPr>
            <a:r>
              <a:rPr lang="en-US" altLang="zh-CN" sz="2000" dirty="0">
                <a:latin typeface="Arial" charset="0"/>
              </a:rPr>
              <a:t>        </a:t>
            </a:r>
            <a:r>
              <a:rPr lang="zh-CN" altLang="zh-CN" sz="2000" b="0" kern="0" dirty="0">
                <a:solidFill>
                  <a:schemeClr val="tx2"/>
                </a:solidFill>
                <a:latin typeface="黑体" pitchFamily="2" charset="-122"/>
                <a:ea typeface="黑体" pitchFamily="2" charset="-122"/>
              </a:rPr>
              <a:t>遗传进化算子主要包括选择、交叉和变异。选择算子根据适应度的值选择个体遗传到下一代群体中，本系统的选择算子采用轮转法选择</a:t>
            </a:r>
            <a:r>
              <a:rPr lang="zh-CN" altLang="en-US" sz="2000" b="0" kern="0" dirty="0">
                <a:solidFill>
                  <a:schemeClr val="tx2"/>
                </a:solidFill>
                <a:latin typeface="黑体" pitchFamily="2" charset="-122"/>
                <a:ea typeface="黑体" pitchFamily="2" charset="-122"/>
              </a:rPr>
              <a:t>，</a:t>
            </a:r>
            <a:r>
              <a:rPr lang="zh-CN" altLang="zh-CN" sz="2000" b="0" kern="0" dirty="0">
                <a:solidFill>
                  <a:schemeClr val="tx2"/>
                </a:solidFill>
                <a:latin typeface="黑体" pitchFamily="2" charset="-122"/>
                <a:ea typeface="黑体" pitchFamily="2" charset="-122"/>
              </a:rPr>
              <a:t>其每个个体被选中的概率为</a:t>
            </a:r>
            <a:r>
              <a:rPr lang="zh-CN" altLang="en-US" sz="2000" b="0" kern="0" dirty="0">
                <a:solidFill>
                  <a:schemeClr val="tx2"/>
                </a:solidFill>
                <a:latin typeface="黑体" pitchFamily="2" charset="-122"/>
                <a:ea typeface="黑体" pitchFamily="2" charset="-122"/>
              </a:rPr>
              <a:t>：</a:t>
            </a:r>
            <a:endParaRPr lang="zh-CN" altLang="zh-CN" sz="2000" b="0" kern="0" dirty="0">
              <a:solidFill>
                <a:schemeClr val="tx2"/>
              </a:solidFill>
              <a:latin typeface="黑体" pitchFamily="2" charset="-122"/>
              <a:ea typeface="黑体" pitchFamily="2" charset="-122"/>
            </a:endParaRPr>
          </a:p>
        </p:txBody>
      </p:sp>
      <p:sp>
        <p:nvSpPr>
          <p:cNvPr id="4" name="Rectangle 3"/>
          <p:cNvSpPr>
            <a:spLocks noRot="1" noChangeAspect="1" noMove="1" noResize="1" noEditPoints="1" noAdjustHandles="1" noChangeArrowheads="1" noChangeShapeType="1" noTextEdit="1"/>
          </p:cNvSpPr>
          <p:nvPr/>
        </p:nvSpPr>
        <p:spPr bwMode="auto">
          <a:xfrm>
            <a:off x="442119" y="4495415"/>
            <a:ext cx="8564562" cy="774827"/>
          </a:xfrm>
          <a:prstGeom prst="rect">
            <a:avLst/>
          </a:prstGeom>
          <a:blipFill rotWithShape="1">
            <a:blip r:embed="rId3"/>
            <a:stretch>
              <a:fillRect l="-783" t="-83594" r="-142" b="-90625"/>
            </a:stretch>
          </a:blipFill>
          <a:ln w="9525">
            <a:noFill/>
            <a:miter lim="800000"/>
            <a:headEnd/>
            <a:tailEnd/>
          </a:ln>
        </p:spPr>
        <p:txBody>
          <a:bodyPr/>
          <a:lstStyle/>
          <a:p>
            <a:pPr>
              <a:defRPr/>
            </a:pPr>
            <a:r>
              <a:rPr lang="zh-CN" altLang="en-US">
                <a:noFill/>
                <a:latin typeface="Arial" charset="0"/>
              </a:rPr>
              <a:t> </a:t>
            </a:r>
          </a:p>
        </p:txBody>
      </p:sp>
      <p:sp>
        <p:nvSpPr>
          <p:cNvPr id="5" name="矩形 4"/>
          <p:cNvSpPr>
            <a:spLocks noRot="1" noChangeAspect="1" noMove="1" noResize="1" noEditPoints="1" noAdjustHandles="1" noChangeArrowheads="1" noChangeShapeType="1" noTextEdit="1"/>
          </p:cNvSpPr>
          <p:nvPr/>
        </p:nvSpPr>
        <p:spPr>
          <a:xfrm>
            <a:off x="2228923" y="2644492"/>
            <a:ext cx="4886252" cy="1569019"/>
          </a:xfrm>
          <a:prstGeom prst="rect">
            <a:avLst/>
          </a:prstGeom>
          <a:blipFill rotWithShape="1">
            <a:blip r:embed="rId4"/>
            <a:stretch>
              <a:fillRect/>
            </a:stretch>
          </a:blipFill>
        </p:spPr>
        <p:txBody>
          <a:bodyPr/>
          <a:lstStyle/>
          <a:p>
            <a:pPr>
              <a:defRPr/>
            </a:pPr>
            <a:r>
              <a:rPr lang="zh-CN" altLang="en-US">
                <a:noFill/>
                <a:latin typeface="Arial" charset="0"/>
              </a:rPr>
              <a:t> </a:t>
            </a:r>
          </a:p>
        </p:txBody>
      </p:sp>
      <p:sp>
        <p:nvSpPr>
          <p:cNvPr id="6" name="矩形 5"/>
          <p:cNvSpPr>
            <a:spLocks noRot="1" noChangeAspect="1" noMove="1" noResize="1" noEditPoints="1" noAdjustHandles="1" noChangeArrowheads="1" noChangeShapeType="1" noTextEdit="1"/>
          </p:cNvSpPr>
          <p:nvPr/>
        </p:nvSpPr>
        <p:spPr>
          <a:xfrm>
            <a:off x="1443038" y="4452551"/>
            <a:ext cx="609644" cy="582211"/>
          </a:xfrm>
          <a:prstGeom prst="rect">
            <a:avLst/>
          </a:prstGeom>
          <a:blipFill rotWithShape="1">
            <a:blip r:embed="rId5"/>
            <a:stretch>
              <a:fillRect/>
            </a:stretch>
          </a:blipFill>
        </p:spPr>
        <p:txBody>
          <a:bodyPr/>
          <a:lstStyle/>
          <a:p>
            <a:pPr>
              <a:defRPr/>
            </a:pPr>
            <a:r>
              <a:rPr lang="zh-CN" altLang="en-US">
                <a:noFill/>
                <a:latin typeface="Arial" charset="0"/>
              </a:rPr>
              <a:t> </a:t>
            </a:r>
          </a:p>
        </p:txBody>
      </p:sp>
    </p:spTree>
    <p:extLst>
      <p:ext uri="{BB962C8B-B14F-4D97-AF65-F5344CB8AC3E}">
        <p14:creationId xmlns:p14="http://schemas.microsoft.com/office/powerpoint/2010/main" val="1235348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5.</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实时调度</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6" name="Rectangle 3"/>
          <p:cNvSpPr>
            <a:spLocks noChangeArrowheads="1"/>
          </p:cNvSpPr>
          <p:nvPr/>
        </p:nvSpPr>
        <p:spPr bwMode="auto">
          <a:xfrm>
            <a:off x="289719" y="1003300"/>
            <a:ext cx="8564562" cy="3431709"/>
          </a:xfrm>
          <a:prstGeom prst="rect">
            <a:avLst/>
          </a:prstGeom>
          <a:noFill/>
          <a:ln w="9525">
            <a:noFill/>
            <a:miter lim="800000"/>
            <a:headEnd/>
            <a:tailEnd/>
          </a:ln>
        </p:spPr>
        <p:txBody>
          <a:bodyPr anchor="ctr">
            <a:spAutoFit/>
          </a:bodyPr>
          <a:lstStyle/>
          <a:p>
            <a:pPr marL="1076325" lvl="1" indent="-619125" algn="l" eaLnBrk="0" hangingPunct="0">
              <a:lnSpc>
                <a:spcPct val="125000"/>
              </a:lnSpc>
              <a:spcBef>
                <a:spcPct val="20000"/>
              </a:spcBef>
              <a:buSzPct val="85000"/>
              <a:buFont typeface="Wingdings" pitchFamily="2" charset="2"/>
              <a:buChar char="p"/>
              <a:tabLst>
                <a:tab pos="1076325" algn="l"/>
              </a:tabLst>
              <a:defRPr/>
            </a:pPr>
            <a:r>
              <a:rPr lang="zh-CN" altLang="zh-CN" sz="2400" b="0" kern="0" dirty="0">
                <a:solidFill>
                  <a:srgbClr val="FF0000"/>
                </a:solidFill>
                <a:latin typeface="黑体" pitchFamily="2" charset="-122"/>
                <a:ea typeface="黑体" pitchFamily="2" charset="-122"/>
              </a:rPr>
              <a:t>重调度模块</a:t>
            </a:r>
            <a:endParaRPr lang="en-US" altLang="zh-CN" sz="2400" b="0" kern="0" dirty="0">
              <a:solidFill>
                <a:srgbClr val="FF0000"/>
              </a:solidFill>
              <a:latin typeface="黑体" pitchFamily="2" charset="-122"/>
              <a:ea typeface="黑体" pitchFamily="2" charset="-122"/>
            </a:endParaRPr>
          </a:p>
          <a:p>
            <a:pPr marL="0" lvl="1" indent="457200" algn="l" eaLnBrk="0" hangingPunct="0">
              <a:lnSpc>
                <a:spcPct val="125000"/>
              </a:lnSpc>
              <a:spcBef>
                <a:spcPct val="20000"/>
              </a:spcBef>
              <a:buClr>
                <a:schemeClr val="hlink"/>
              </a:buClr>
              <a:buSzPct val="90000"/>
              <a:tabLst>
                <a:tab pos="1076325" algn="l"/>
              </a:tabLst>
              <a:defRPr/>
            </a:pPr>
            <a:r>
              <a:rPr lang="zh-CN" altLang="zh-CN" sz="2000" b="0" kern="0" dirty="0">
                <a:solidFill>
                  <a:schemeClr val="tx2"/>
                </a:solidFill>
                <a:latin typeface="黑体" pitchFamily="2" charset="-122"/>
                <a:ea typeface="黑体" pitchFamily="2" charset="-122"/>
              </a:rPr>
              <a:t>在制造执行阶段，生产监控</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监测实时的生产信息。当异常事件发生时，通过生产监控</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反馈的实时制造信息，重调度模块首先识别异常事件的类型，然后实施完全重调度或部分重调度。</a:t>
            </a:r>
            <a:endParaRPr lang="en-US" altLang="zh-CN" sz="2000" b="0" kern="0" dirty="0">
              <a:solidFill>
                <a:schemeClr val="tx2"/>
              </a:solidFill>
              <a:latin typeface="黑体" pitchFamily="2" charset="-122"/>
              <a:ea typeface="黑体" pitchFamily="2" charset="-122"/>
            </a:endParaRPr>
          </a:p>
          <a:p>
            <a:pPr marL="0" lvl="1" indent="457200">
              <a:lnSpc>
                <a:spcPct val="125000"/>
              </a:lnSpc>
              <a:spcBef>
                <a:spcPct val="20000"/>
              </a:spcBef>
              <a:buClr>
                <a:schemeClr val="hlink"/>
              </a:buClr>
              <a:buSzPct val="90000"/>
              <a:tabLst>
                <a:tab pos="1076325" algn="l"/>
              </a:tabLst>
              <a:defRPr/>
            </a:pPr>
            <a:r>
              <a:rPr lang="zh-CN" altLang="en-US" sz="2000" b="0" kern="0" dirty="0">
                <a:solidFill>
                  <a:schemeClr val="tx2"/>
                </a:solidFill>
                <a:latin typeface="黑体" pitchFamily="2" charset="-122"/>
                <a:ea typeface="黑体" pitchFamily="2" charset="-122"/>
              </a:rPr>
              <a:t>完全重调度是对重调度之前未加工的所有工件集进行重调度，包含不受干扰影响的工件。部分重调度仅考虑受干扰直接或间接影响的工件，它通常处理如机器异常或者临时任务的异常事件。</a:t>
            </a:r>
            <a:endParaRPr lang="zh-CN"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endParaRPr lang="zh-CN" altLang="zh-CN" sz="20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4120302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6.</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运行过程监控</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 name="内容占位符 2"/>
          <p:cNvSpPr txBox="1">
            <a:spLocks/>
          </p:cNvSpPr>
          <p:nvPr/>
        </p:nvSpPr>
        <p:spPr>
          <a:xfrm>
            <a:off x="346075" y="985838"/>
            <a:ext cx="8575675" cy="2808287"/>
          </a:xfrm>
          <a:prstGeom prst="rect">
            <a:avLst/>
          </a:prstGeom>
        </p:spPr>
        <p:txBody>
          <a:bodyPr/>
          <a:lstStyle>
            <a:lvl1pPr marL="342900" indent="-342900" algn="l" rtl="0" eaLnBrk="0" fontAlgn="base" hangingPunct="0">
              <a:spcBef>
                <a:spcPct val="20000"/>
              </a:spcBef>
              <a:spcAft>
                <a:spcPct val="0"/>
              </a:spcAft>
              <a:buClr>
                <a:schemeClr val="hlink"/>
              </a:buClr>
              <a:buSzPct val="9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lvl="1" indent="-342900">
              <a:lnSpc>
                <a:spcPct val="115000"/>
              </a:lnSpc>
              <a:spcAft>
                <a:spcPct val="20000"/>
              </a:spcAft>
              <a:buClr>
                <a:srgbClr val="FF0000"/>
              </a:buClr>
              <a:buSzPct val="90000"/>
              <a:defRPr/>
            </a:pPr>
            <a:r>
              <a:rPr lang="zh-CN" altLang="en-US" sz="2400" dirty="0">
                <a:solidFill>
                  <a:srgbClr val="FF0000"/>
                </a:solidFill>
                <a:latin typeface="Times New Roman" panose="02020603050405020304" pitchFamily="18" charset="0"/>
                <a:ea typeface="黑体" pitchFamily="2" charset="-122"/>
                <a:cs typeface="Times New Roman" panose="02020603050405020304" pitchFamily="18" charset="0"/>
              </a:rPr>
              <a:t>运行过程</a:t>
            </a:r>
            <a:r>
              <a:rPr lang="zh-CN" altLang="zh-CN" sz="2400" dirty="0">
                <a:solidFill>
                  <a:srgbClr val="FF0000"/>
                </a:solidFill>
                <a:latin typeface="Times New Roman" panose="02020603050405020304" pitchFamily="18" charset="0"/>
                <a:ea typeface="黑体" pitchFamily="2" charset="-122"/>
                <a:cs typeface="Times New Roman" panose="02020603050405020304" pitchFamily="18" charset="0"/>
              </a:rPr>
              <a:t>监控</a:t>
            </a:r>
            <a:r>
              <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rPr>
              <a:t>Agent</a:t>
            </a:r>
            <a:r>
              <a:rPr lang="zh-CN" altLang="zh-CN" sz="2400" dirty="0">
                <a:solidFill>
                  <a:srgbClr val="FF0000"/>
                </a:solidFill>
                <a:latin typeface="Times New Roman" panose="02020603050405020304" pitchFamily="18" charset="0"/>
                <a:ea typeface="黑体" pitchFamily="2"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rPr>
              <a:t>PMA</a:t>
            </a:r>
            <a:r>
              <a:rPr lang="zh-CN" altLang="zh-CN" sz="2400" dirty="0">
                <a:solidFill>
                  <a:srgbClr val="FF0000"/>
                </a:solidFill>
                <a:latin typeface="Times New Roman" panose="02020603050405020304" pitchFamily="18" charset="0"/>
                <a:ea typeface="黑体" pitchFamily="2" charset="-122"/>
                <a:cs typeface="Times New Roman" panose="02020603050405020304" pitchFamily="18" charset="0"/>
              </a:rPr>
              <a:t>）</a:t>
            </a:r>
            <a:endParaRPr lang="en-US" altLang="zh-CN" sz="2400" dirty="0">
              <a:solidFill>
                <a:srgbClr val="FF0000"/>
              </a:solidFill>
              <a:latin typeface="Times New Roman" panose="02020603050405020304" pitchFamily="18" charset="0"/>
              <a:ea typeface="黑体" pitchFamily="2" charset="-122"/>
              <a:cs typeface="Times New Roman" panose="02020603050405020304" pitchFamily="18" charset="0"/>
            </a:endParaRPr>
          </a:p>
          <a:p>
            <a:pPr marL="0" indent="0">
              <a:lnSpc>
                <a:spcPct val="150000"/>
              </a:lnSpc>
              <a:buFont typeface="Wingdings" pitchFamily="2" charset="2"/>
              <a:buNone/>
              <a:defRPr/>
            </a:pPr>
            <a:r>
              <a:rPr lang="zh-CN" altLang="en-US" sz="2000" b="0" kern="0" dirty="0">
                <a:solidFill>
                  <a:schemeClr val="tx2"/>
                </a:solidFill>
                <a:latin typeface="黑体" pitchFamily="2" charset="-122"/>
                <a:ea typeface="黑体" pitchFamily="2" charset="-122"/>
              </a:rPr>
              <a:t>运行过程</a:t>
            </a:r>
            <a:r>
              <a:rPr lang="zh-CN" altLang="zh-CN" sz="2000" b="0" kern="0" dirty="0">
                <a:solidFill>
                  <a:schemeClr val="tx2"/>
                </a:solidFill>
                <a:latin typeface="黑体" pitchFamily="2" charset="-122"/>
                <a:ea typeface="黑体" pitchFamily="2" charset="-122"/>
              </a:rPr>
              <a:t>监控</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从设备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获取实时信息并发送到实时调度</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中</a:t>
            </a:r>
            <a:r>
              <a:rPr lang="zh-CN" altLang="en-US" sz="2000" b="0" kern="0" dirty="0">
                <a:solidFill>
                  <a:schemeClr val="tx2"/>
                </a:solidFill>
                <a:latin typeface="黑体" pitchFamily="2" charset="-122"/>
                <a:ea typeface="黑体" pitchFamily="2" charset="-122"/>
              </a:rPr>
              <a:t>。</a:t>
            </a:r>
            <a:endParaRPr lang="zh-CN" altLang="zh-CN" sz="2000" b="0" kern="0" dirty="0">
              <a:solidFill>
                <a:schemeClr val="tx2"/>
              </a:solidFill>
              <a:latin typeface="黑体" pitchFamily="2" charset="-122"/>
              <a:ea typeface="黑体" pitchFamily="2" charset="-122"/>
            </a:endParaRPr>
          </a:p>
        </p:txBody>
      </p:sp>
      <p:pic>
        <p:nvPicPr>
          <p:cNvPr id="4"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013" y="2182813"/>
            <a:ext cx="5688012"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5045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6.</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运行过程监控</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5" name="Rectangle 3"/>
          <p:cNvSpPr>
            <a:spLocks noChangeArrowheads="1"/>
          </p:cNvSpPr>
          <p:nvPr/>
        </p:nvSpPr>
        <p:spPr bwMode="auto">
          <a:xfrm>
            <a:off x="122238" y="947738"/>
            <a:ext cx="8564562" cy="5572125"/>
          </a:xfrm>
          <a:prstGeom prst="rect">
            <a:avLst/>
          </a:prstGeom>
          <a:noFill/>
          <a:ln w="9525">
            <a:noFill/>
            <a:miter lim="800000"/>
            <a:headEnd/>
            <a:tailEnd/>
          </a:ln>
        </p:spPr>
        <p:txBody>
          <a:bodyPr anchor="ctr">
            <a:spAutoFit/>
          </a:bodyPr>
          <a:lstStyle/>
          <a:p>
            <a:pPr marL="1076325" lvl="1" indent="-619125" algn="l" eaLnBrk="0" hangingPunct="0">
              <a:lnSpc>
                <a:spcPct val="150000"/>
              </a:lnSpc>
              <a:spcBef>
                <a:spcPct val="20000"/>
              </a:spcBef>
              <a:buSzPct val="85000"/>
              <a:buFont typeface="Wingdings" pitchFamily="2" charset="2"/>
              <a:buChar char="p"/>
              <a:tabLst>
                <a:tab pos="1076325" algn="l"/>
              </a:tabLst>
              <a:defRPr/>
            </a:pPr>
            <a:r>
              <a:rPr lang="zh-CN" altLang="en-US" sz="2400" b="0" kern="0" dirty="0">
                <a:solidFill>
                  <a:srgbClr val="FF0000"/>
                </a:solidFill>
                <a:latin typeface="黑体" pitchFamily="2" charset="-122"/>
                <a:ea typeface="黑体" pitchFamily="2" charset="-122"/>
              </a:rPr>
              <a:t>运行过程</a:t>
            </a:r>
            <a:r>
              <a:rPr lang="zh-CN" altLang="zh-CN" sz="2400" b="0" kern="0" dirty="0">
                <a:solidFill>
                  <a:srgbClr val="FF0000"/>
                </a:solidFill>
                <a:latin typeface="黑体" pitchFamily="2" charset="-122"/>
                <a:ea typeface="黑体" pitchFamily="2" charset="-122"/>
              </a:rPr>
              <a:t>监控</a:t>
            </a:r>
            <a:r>
              <a:rPr lang="en-US" altLang="zh-CN" sz="2400" b="0" kern="0" dirty="0">
                <a:solidFill>
                  <a:srgbClr val="FF0000"/>
                </a:solidFill>
                <a:latin typeface="黑体" pitchFamily="2" charset="-122"/>
                <a:ea typeface="黑体" pitchFamily="2" charset="-122"/>
              </a:rPr>
              <a:t>Agent</a:t>
            </a:r>
            <a:r>
              <a:rPr lang="zh-CN" altLang="zh-CN" sz="2400" b="0" kern="0" dirty="0">
                <a:solidFill>
                  <a:srgbClr val="FF0000"/>
                </a:solidFill>
                <a:latin typeface="黑体" pitchFamily="2" charset="-122"/>
                <a:ea typeface="黑体" pitchFamily="2" charset="-122"/>
              </a:rPr>
              <a:t>的工作逻辑包含三个层次</a:t>
            </a:r>
          </a:p>
          <a:p>
            <a:pPr lvl="1" algn="just" eaLnBrk="0" hangingPunct="0">
              <a:lnSpc>
                <a:spcPct val="150000"/>
              </a:lnSpc>
              <a:spcBef>
                <a:spcPct val="20000"/>
              </a:spcBef>
              <a:buSzPct val="85000"/>
              <a:tabLst>
                <a:tab pos="1076325" algn="l"/>
              </a:tabLst>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首先，</a:t>
            </a:r>
            <a:r>
              <a:rPr lang="zh-CN" altLang="en-US" sz="2000" b="0" kern="0" dirty="0">
                <a:solidFill>
                  <a:schemeClr val="tx2"/>
                </a:solidFill>
                <a:latin typeface="黑体" pitchFamily="2" charset="-122"/>
                <a:ea typeface="黑体" pitchFamily="2" charset="-122"/>
              </a:rPr>
              <a:t>运行过程</a:t>
            </a:r>
            <a:r>
              <a:rPr lang="zh-CN" altLang="zh-CN" sz="2000" b="0" kern="0" dirty="0">
                <a:solidFill>
                  <a:schemeClr val="tx2"/>
                </a:solidFill>
                <a:latin typeface="黑体" pitchFamily="2" charset="-122"/>
                <a:ea typeface="黑体" pitchFamily="2" charset="-122"/>
              </a:rPr>
              <a:t>监控</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通过调用数据资源服务，从上层的企业信息系统中获取生产物料清单和调度信息等必要的生产订单信息。</a:t>
            </a:r>
            <a:endParaRPr lang="en-US" altLang="zh-CN" sz="2000" b="0" kern="0" dirty="0">
              <a:solidFill>
                <a:schemeClr val="tx2"/>
              </a:solidFill>
              <a:latin typeface="黑体" pitchFamily="2" charset="-122"/>
              <a:ea typeface="黑体" pitchFamily="2" charset="-122"/>
            </a:endParaRPr>
          </a:p>
          <a:p>
            <a:pPr lvl="1" algn="just" eaLnBrk="0" hangingPunct="0">
              <a:lnSpc>
                <a:spcPct val="150000"/>
              </a:lnSpc>
              <a:spcBef>
                <a:spcPct val="20000"/>
              </a:spcBef>
              <a:buSzPct val="85000"/>
              <a:tabLst>
                <a:tab pos="1076325" algn="l"/>
              </a:tabLst>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然后，基于获取的制造信息和在制品信息模式，创建出一个包含制造物料清单信息的在制品实例。对于每个制造物料清单，通过设备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可以获取其动态的信息。绑定模型建立动态信息和相应设备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的绑定关系。</a:t>
            </a:r>
            <a:endParaRPr lang="en-US" altLang="zh-CN" sz="2000" b="0" kern="0" dirty="0">
              <a:solidFill>
                <a:schemeClr val="tx2"/>
              </a:solidFill>
              <a:latin typeface="黑体" pitchFamily="2" charset="-122"/>
              <a:ea typeface="黑体" pitchFamily="2" charset="-122"/>
            </a:endParaRPr>
          </a:p>
          <a:p>
            <a:pPr lvl="1" algn="just" eaLnBrk="0" hangingPunct="0">
              <a:lnSpc>
                <a:spcPct val="150000"/>
              </a:lnSpc>
              <a:spcBef>
                <a:spcPct val="20000"/>
              </a:spcBef>
              <a:buSzPct val="85000"/>
              <a:tabLst>
                <a:tab pos="1076325" algn="l"/>
              </a:tabLst>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在执行阶段，从设备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中获取的大量制造信息按照实施调度</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的请求，通过关键事件结构进行处理。</a:t>
            </a:r>
            <a:endParaRPr lang="en-US" altLang="zh-CN" sz="2000" b="0" kern="0" dirty="0">
              <a:solidFill>
                <a:schemeClr val="tx2"/>
              </a:solidFill>
              <a:latin typeface="黑体" pitchFamily="2" charset="-122"/>
              <a:ea typeface="黑体" pitchFamily="2" charset="-122"/>
            </a:endParaRPr>
          </a:p>
          <a:p>
            <a:pPr lvl="1" algn="l" eaLnBrk="0" hangingPunct="0">
              <a:lnSpc>
                <a:spcPct val="150000"/>
              </a:lnSpc>
              <a:spcBef>
                <a:spcPct val="20000"/>
              </a:spcBef>
              <a:buSzPct val="85000"/>
              <a:tabLst>
                <a:tab pos="1076325" algn="l"/>
              </a:tabLst>
              <a:defRPr/>
            </a:pPr>
            <a:endParaRPr lang="en-US" altLang="zh-CN" sz="2000" dirty="0">
              <a:latin typeface="Arial" charset="0"/>
            </a:endParaRPr>
          </a:p>
          <a:p>
            <a:pPr lvl="1" algn="l" eaLnBrk="0" hangingPunct="0">
              <a:lnSpc>
                <a:spcPct val="150000"/>
              </a:lnSpc>
              <a:spcBef>
                <a:spcPct val="20000"/>
              </a:spcBef>
              <a:buSzPct val="85000"/>
              <a:tabLst>
                <a:tab pos="1076325" algn="l"/>
              </a:tabLst>
              <a:defRPr/>
            </a:pPr>
            <a:endParaRPr lang="zh-CN" altLang="zh-CN" sz="2000" dirty="0">
              <a:latin typeface="Arial" charset="0"/>
            </a:endParaRPr>
          </a:p>
        </p:txBody>
      </p:sp>
    </p:spTree>
    <p:extLst>
      <p:ext uri="{BB962C8B-B14F-4D97-AF65-F5344CB8AC3E}">
        <p14:creationId xmlns:p14="http://schemas.microsoft.com/office/powerpoint/2010/main" val="273065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7.</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JADE</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的多</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 name="Rectangle 3"/>
          <p:cNvSpPr>
            <a:spLocks noChangeArrowheads="1"/>
          </p:cNvSpPr>
          <p:nvPr/>
        </p:nvSpPr>
        <p:spPr bwMode="auto">
          <a:xfrm>
            <a:off x="109538" y="1171575"/>
            <a:ext cx="8564562" cy="2909888"/>
          </a:xfrm>
          <a:prstGeom prst="rect">
            <a:avLst/>
          </a:prstGeom>
          <a:noFill/>
          <a:ln w="9525">
            <a:noFill/>
            <a:miter lim="800000"/>
            <a:headEnd/>
            <a:tailEnd/>
          </a:ln>
        </p:spPr>
        <p:txBody>
          <a:bodyPr anchor="ctr">
            <a:spAutoFit/>
          </a:bodyPr>
          <a:lstStyle/>
          <a:p>
            <a:pPr marL="1076325" lvl="1" indent="-619125" algn="l" eaLnBrk="0" hangingPunct="0">
              <a:lnSpc>
                <a:spcPct val="150000"/>
              </a:lnSpc>
              <a:spcBef>
                <a:spcPct val="20000"/>
              </a:spcBef>
              <a:buSzPct val="85000"/>
              <a:buFont typeface="Wingdings" pitchFamily="2" charset="2"/>
              <a:buChar char="p"/>
              <a:tabLst>
                <a:tab pos="1076325" algn="l"/>
              </a:tabLst>
              <a:defRPr/>
            </a:pPr>
            <a:r>
              <a:rPr lang="en-US" altLang="zh-CN" sz="2400" b="0" kern="0" dirty="0">
                <a:solidFill>
                  <a:srgbClr val="FF0000"/>
                </a:solidFill>
                <a:latin typeface="黑体" pitchFamily="2" charset="-122"/>
                <a:ea typeface="黑体" pitchFamily="2" charset="-122"/>
              </a:rPr>
              <a:t>JADE</a:t>
            </a:r>
            <a:r>
              <a:rPr lang="zh-CN" altLang="zh-CN" sz="2400" b="0" kern="0" dirty="0">
                <a:solidFill>
                  <a:srgbClr val="FF0000"/>
                </a:solidFill>
                <a:latin typeface="黑体" pitchFamily="2" charset="-122"/>
                <a:ea typeface="黑体" pitchFamily="2" charset="-122"/>
              </a:rPr>
              <a:t>上的</a:t>
            </a:r>
            <a:r>
              <a:rPr lang="en-US" altLang="zh-CN" sz="2400" b="0" kern="0" dirty="0">
                <a:solidFill>
                  <a:srgbClr val="FF0000"/>
                </a:solidFill>
                <a:latin typeface="黑体" pitchFamily="2" charset="-122"/>
                <a:ea typeface="黑体" pitchFamily="2" charset="-122"/>
              </a:rPr>
              <a:t>Agent</a:t>
            </a:r>
            <a:r>
              <a:rPr lang="zh-CN" altLang="zh-CN" sz="2400" b="0" kern="0" dirty="0">
                <a:solidFill>
                  <a:srgbClr val="FF0000"/>
                </a:solidFill>
                <a:latin typeface="黑体" pitchFamily="2" charset="-122"/>
                <a:ea typeface="黑体" pitchFamily="2" charset="-122"/>
              </a:rPr>
              <a:t>平台</a:t>
            </a:r>
          </a:p>
          <a:p>
            <a:pPr lvl="1" algn="just" eaLnBrk="0" hangingPunct="0">
              <a:lnSpc>
                <a:spcPct val="125000"/>
              </a:lnSpc>
              <a:spcBef>
                <a:spcPct val="20000"/>
              </a:spcBef>
              <a:buSzPct val="85000"/>
              <a:tabLst>
                <a:tab pos="1076325" algn="l"/>
              </a:tabLst>
              <a:defRPr/>
            </a:pPr>
            <a:r>
              <a:rPr lang="en-US" altLang="zh-CN" sz="2000" dirty="0">
                <a:latin typeface="Arial" charset="0"/>
              </a:rPr>
              <a:t>        </a:t>
            </a:r>
            <a:r>
              <a:rPr lang="en-US" altLang="zh-CN" sz="2000" b="0" kern="0" dirty="0">
                <a:solidFill>
                  <a:schemeClr val="tx2"/>
                </a:solidFill>
                <a:latin typeface="黑体" pitchFamily="2" charset="-122"/>
                <a:ea typeface="黑体" pitchFamily="2" charset="-122"/>
              </a:rPr>
              <a:t>JADE</a:t>
            </a:r>
            <a:r>
              <a:rPr lang="zh-CN" altLang="zh-CN" sz="2000" b="0" kern="0" dirty="0">
                <a:solidFill>
                  <a:schemeClr val="tx2"/>
                </a:solidFill>
                <a:latin typeface="黑体" pitchFamily="2" charset="-122"/>
                <a:ea typeface="黑体" pitchFamily="2" charset="-122"/>
              </a:rPr>
              <a:t>遵循</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国际开发规范的平台。在</a:t>
            </a:r>
            <a:r>
              <a:rPr lang="en-US" altLang="zh-CN" sz="2000" b="0" kern="0" dirty="0">
                <a:solidFill>
                  <a:schemeClr val="tx2"/>
                </a:solidFill>
                <a:latin typeface="黑体" pitchFamily="2" charset="-122"/>
                <a:ea typeface="黑体" pitchFamily="2" charset="-122"/>
              </a:rPr>
              <a:t>JADE</a:t>
            </a:r>
            <a:r>
              <a:rPr lang="zh-CN" altLang="zh-CN" sz="2000" b="0" kern="0" dirty="0">
                <a:solidFill>
                  <a:schemeClr val="tx2"/>
                </a:solidFill>
                <a:latin typeface="黑体" pitchFamily="2" charset="-122"/>
                <a:ea typeface="黑体" pitchFamily="2" charset="-122"/>
              </a:rPr>
              <a:t>平台下开发的</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系统可以在不同的主机上运行</a:t>
            </a:r>
            <a:r>
              <a:rPr lang="zh-CN" altLang="en-US" sz="2000" b="0" kern="0" dirty="0">
                <a:solidFill>
                  <a:schemeClr val="tx2"/>
                </a:solidFill>
                <a:latin typeface="黑体" pitchFamily="2" charset="-122"/>
                <a:ea typeface="黑体" pitchFamily="2" charset="-122"/>
              </a:rPr>
              <a:t>。</a:t>
            </a:r>
            <a:r>
              <a:rPr lang="zh-CN" altLang="zh-CN" sz="2000" b="0" kern="0" dirty="0">
                <a:solidFill>
                  <a:schemeClr val="tx2"/>
                </a:solidFill>
                <a:latin typeface="黑体" pitchFamily="2" charset="-122"/>
                <a:ea typeface="黑体" pitchFamily="2" charset="-122"/>
              </a:rPr>
              <a:t>利用</a:t>
            </a:r>
            <a:r>
              <a:rPr lang="en-US" altLang="zh-CN" sz="2000" b="0" kern="0" dirty="0">
                <a:solidFill>
                  <a:schemeClr val="tx2"/>
                </a:solidFill>
                <a:latin typeface="黑体" pitchFamily="2" charset="-122"/>
                <a:ea typeface="黑体" pitchFamily="2" charset="-122"/>
              </a:rPr>
              <a:t>JADE</a:t>
            </a:r>
            <a:r>
              <a:rPr lang="zh-CN" altLang="zh-CN" sz="2000" b="0" kern="0" dirty="0">
                <a:solidFill>
                  <a:schemeClr val="tx2"/>
                </a:solidFill>
                <a:latin typeface="黑体" pitchFamily="2" charset="-122"/>
                <a:ea typeface="黑体" pitchFamily="2" charset="-122"/>
              </a:rPr>
              <a:t>了构建一个基于</a:t>
            </a:r>
            <a:r>
              <a:rPr lang="en-US" altLang="zh-CN" sz="2000" b="0" kern="0" dirty="0">
                <a:solidFill>
                  <a:schemeClr val="tx2"/>
                </a:solidFill>
                <a:latin typeface="黑体" pitchFamily="2" charset="-122"/>
                <a:ea typeface="黑体" pitchFamily="2" charset="-122"/>
              </a:rPr>
              <a:t>JADE</a:t>
            </a:r>
            <a:r>
              <a:rPr lang="zh-CN" altLang="zh-CN" sz="2000" b="0" kern="0" dirty="0">
                <a:solidFill>
                  <a:schemeClr val="tx2"/>
                </a:solidFill>
                <a:latin typeface="黑体" pitchFamily="2" charset="-122"/>
                <a:ea typeface="黑体" pitchFamily="2" charset="-122"/>
              </a:rPr>
              <a:t>的多</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制造任务动态调度系统平台</a:t>
            </a:r>
            <a:r>
              <a:rPr lang="zh-CN" altLang="en-US" sz="2000" b="0" kern="0" dirty="0">
                <a:solidFill>
                  <a:schemeClr val="tx2"/>
                </a:solidFill>
                <a:latin typeface="黑体" pitchFamily="2" charset="-122"/>
                <a:ea typeface="黑体" pitchFamily="2" charset="-122"/>
              </a:rPr>
              <a:t>。</a:t>
            </a:r>
            <a:endParaRPr lang="en-US" altLang="zh-CN" sz="2000" b="0" kern="0" dirty="0">
              <a:solidFill>
                <a:schemeClr val="tx2"/>
              </a:solidFill>
              <a:latin typeface="黑体" pitchFamily="2" charset="-122"/>
              <a:ea typeface="黑体" pitchFamily="2" charset="-122"/>
            </a:endParaRPr>
          </a:p>
          <a:p>
            <a:pPr lvl="1" algn="l" eaLnBrk="0" hangingPunct="0">
              <a:lnSpc>
                <a:spcPct val="150000"/>
              </a:lnSpc>
              <a:spcBef>
                <a:spcPct val="20000"/>
              </a:spcBef>
              <a:buSzPct val="85000"/>
              <a:tabLst>
                <a:tab pos="1076325" algn="l"/>
              </a:tabLst>
              <a:defRPr/>
            </a:pPr>
            <a:endParaRPr lang="en-US" altLang="zh-CN" sz="2000" dirty="0">
              <a:latin typeface="Arial" charset="0"/>
            </a:endParaRPr>
          </a:p>
          <a:p>
            <a:pPr lvl="1" algn="l" eaLnBrk="0" hangingPunct="0">
              <a:lnSpc>
                <a:spcPct val="150000"/>
              </a:lnSpc>
              <a:spcBef>
                <a:spcPct val="20000"/>
              </a:spcBef>
              <a:buSzPct val="85000"/>
              <a:tabLst>
                <a:tab pos="1076325" algn="l"/>
              </a:tabLst>
              <a:defRPr/>
            </a:pPr>
            <a:endParaRPr lang="zh-CN" altLang="zh-CN" sz="2000" dirty="0">
              <a:latin typeface="Arial" charset="0"/>
            </a:endParaRPr>
          </a:p>
        </p:txBody>
      </p:sp>
      <p:pic>
        <p:nvPicPr>
          <p:cNvPr id="4"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63" y="2997200"/>
            <a:ext cx="4135438" cy="3715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6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7.</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JADE</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的多</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4" name="Rectangle 3"/>
          <p:cNvSpPr>
            <a:spLocks noChangeArrowheads="1"/>
          </p:cNvSpPr>
          <p:nvPr/>
        </p:nvSpPr>
        <p:spPr bwMode="auto">
          <a:xfrm>
            <a:off x="122238" y="954088"/>
            <a:ext cx="8564562" cy="2909887"/>
          </a:xfrm>
          <a:prstGeom prst="rect">
            <a:avLst/>
          </a:prstGeom>
          <a:noFill/>
          <a:ln w="9525">
            <a:noFill/>
            <a:miter lim="800000"/>
            <a:headEnd/>
            <a:tailEnd/>
          </a:ln>
        </p:spPr>
        <p:txBody>
          <a:bodyPr anchor="ctr">
            <a:spAutoFit/>
          </a:bodyPr>
          <a:lstStyle/>
          <a:p>
            <a:pPr marL="1076325" lvl="1" indent="-619125" algn="l" eaLnBrk="0" hangingPunct="0">
              <a:lnSpc>
                <a:spcPct val="150000"/>
              </a:lnSpc>
              <a:spcBef>
                <a:spcPct val="20000"/>
              </a:spcBef>
              <a:buSzPct val="85000"/>
              <a:buFont typeface="Wingdings" pitchFamily="2" charset="2"/>
              <a:buChar char="p"/>
              <a:tabLst>
                <a:tab pos="1076325" algn="l"/>
              </a:tabLst>
              <a:defRPr/>
            </a:pPr>
            <a:r>
              <a:rPr lang="zh-CN" altLang="zh-CN" sz="2400" b="0" kern="0" dirty="0">
                <a:solidFill>
                  <a:srgbClr val="FF0000"/>
                </a:solidFill>
                <a:latin typeface="黑体" pitchFamily="2" charset="-122"/>
                <a:ea typeface="黑体" pitchFamily="2" charset="-122"/>
              </a:rPr>
              <a:t>启动</a:t>
            </a:r>
            <a:r>
              <a:rPr lang="en-US" altLang="zh-CN" sz="2400" b="0" kern="0" dirty="0">
                <a:solidFill>
                  <a:srgbClr val="FF0000"/>
                </a:solidFill>
                <a:latin typeface="黑体" pitchFamily="2" charset="-122"/>
                <a:ea typeface="黑体" pitchFamily="2" charset="-122"/>
              </a:rPr>
              <a:t>JADE</a:t>
            </a:r>
            <a:r>
              <a:rPr lang="zh-CN" altLang="zh-CN" sz="2400" b="0" kern="0" dirty="0">
                <a:solidFill>
                  <a:srgbClr val="FF0000"/>
                </a:solidFill>
                <a:latin typeface="黑体" pitchFamily="2" charset="-122"/>
                <a:ea typeface="黑体" pitchFamily="2" charset="-122"/>
              </a:rPr>
              <a:t>仿真平台</a:t>
            </a:r>
            <a:r>
              <a:rPr lang="zh-CN" altLang="en-US" sz="2400" b="0" kern="0" dirty="0">
                <a:solidFill>
                  <a:srgbClr val="FF0000"/>
                </a:solidFill>
                <a:latin typeface="黑体" pitchFamily="2" charset="-122"/>
                <a:ea typeface="黑体" pitchFamily="2" charset="-122"/>
              </a:rPr>
              <a:t>的启动</a:t>
            </a:r>
            <a:endParaRPr lang="zh-CN" altLang="zh-CN" sz="2400" b="0" kern="0" dirty="0">
              <a:solidFill>
                <a:srgbClr val="FF0000"/>
              </a:solidFill>
              <a:latin typeface="黑体" pitchFamily="2" charset="-122"/>
              <a:ea typeface="黑体" pitchFamily="2" charset="-122"/>
            </a:endParaRPr>
          </a:p>
          <a:p>
            <a:pPr lvl="1" algn="just" eaLnBrk="0" hangingPunct="0">
              <a:lnSpc>
                <a:spcPct val="125000"/>
              </a:lnSpc>
              <a:spcBef>
                <a:spcPct val="20000"/>
              </a:spcBef>
              <a:buSzPct val="85000"/>
              <a:tabLst>
                <a:tab pos="1076325" algn="l"/>
              </a:tabLst>
              <a:defRPr/>
            </a:pPr>
            <a:r>
              <a:rPr lang="en-US" altLang="zh-CN" sz="2000" b="0" kern="0" dirty="0">
                <a:solidFill>
                  <a:schemeClr val="tx2"/>
                </a:solidFill>
                <a:latin typeface="黑体" pitchFamily="2" charset="-122"/>
                <a:ea typeface="黑体" pitchFamily="2" charset="-122"/>
              </a:rPr>
              <a:t>    JADE</a:t>
            </a:r>
            <a:r>
              <a:rPr lang="zh-CN" altLang="zh-CN" sz="2000" b="0" kern="0" dirty="0">
                <a:solidFill>
                  <a:schemeClr val="tx2"/>
                </a:solidFill>
                <a:latin typeface="黑体" pitchFamily="2" charset="-122"/>
                <a:ea typeface="黑体" pitchFamily="2" charset="-122"/>
              </a:rPr>
              <a:t>平台上的</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系统有一个主容器（</a:t>
            </a:r>
            <a:r>
              <a:rPr lang="en-US" altLang="zh-CN" sz="2000" b="0" kern="0" dirty="0">
                <a:solidFill>
                  <a:schemeClr val="tx2"/>
                </a:solidFill>
                <a:latin typeface="黑体" pitchFamily="2" charset="-122"/>
                <a:ea typeface="黑体" pitchFamily="2" charset="-122"/>
              </a:rPr>
              <a:t>Main Container</a:t>
            </a:r>
            <a:r>
              <a:rPr lang="zh-CN" altLang="zh-CN" sz="2000" b="0" kern="0" dirty="0">
                <a:solidFill>
                  <a:schemeClr val="tx2"/>
                </a:solidFill>
                <a:latin typeface="黑体" pitchFamily="2" charset="-122"/>
                <a:ea typeface="黑体" pitchFamily="2" charset="-122"/>
              </a:rPr>
              <a:t>），主容器中会自动生成一个</a:t>
            </a:r>
            <a:r>
              <a:rPr lang="en-US" altLang="zh-CN" sz="2000" b="0" kern="0" dirty="0">
                <a:solidFill>
                  <a:schemeClr val="tx2"/>
                </a:solidFill>
                <a:latin typeface="黑体" pitchFamily="2" charset="-122"/>
                <a:ea typeface="黑体" pitchFamily="2" charset="-122"/>
              </a:rPr>
              <a:t>AMS(Agent Management System)</a:t>
            </a:r>
            <a:r>
              <a:rPr lang="zh-CN" altLang="zh-CN" sz="2000" b="0" kern="0" dirty="0">
                <a:solidFill>
                  <a:schemeClr val="tx2"/>
                </a:solidFill>
                <a:latin typeface="黑体" pitchFamily="2" charset="-122"/>
                <a:ea typeface="黑体" pitchFamily="2" charset="-122"/>
              </a:rPr>
              <a:t>和一个</a:t>
            </a:r>
            <a:r>
              <a:rPr lang="en-US" altLang="zh-CN" sz="2000" b="0" kern="0" dirty="0">
                <a:solidFill>
                  <a:schemeClr val="tx2"/>
                </a:solidFill>
                <a:latin typeface="黑体" pitchFamily="2" charset="-122"/>
                <a:ea typeface="黑体" pitchFamily="2" charset="-122"/>
              </a:rPr>
              <a:t>DF(Directory Facilitator)</a:t>
            </a:r>
            <a:r>
              <a:rPr lang="zh-CN" altLang="zh-CN" sz="2000" b="0" kern="0" dirty="0">
                <a:solidFill>
                  <a:schemeClr val="tx2"/>
                </a:solidFill>
                <a:latin typeface="黑体" pitchFamily="2" charset="-122"/>
                <a:ea typeface="黑体" pitchFamily="2" charset="-122"/>
              </a:rPr>
              <a:t>。</a:t>
            </a:r>
            <a:endParaRPr lang="en-US" altLang="zh-CN" sz="2000" b="0" kern="0" dirty="0">
              <a:solidFill>
                <a:schemeClr val="tx2"/>
              </a:solidFill>
              <a:latin typeface="黑体" pitchFamily="2" charset="-122"/>
              <a:ea typeface="黑体" pitchFamily="2" charset="-122"/>
            </a:endParaRPr>
          </a:p>
          <a:p>
            <a:pPr lvl="1" algn="l" eaLnBrk="0" hangingPunct="0">
              <a:lnSpc>
                <a:spcPct val="150000"/>
              </a:lnSpc>
              <a:spcBef>
                <a:spcPct val="20000"/>
              </a:spcBef>
              <a:buSzPct val="85000"/>
              <a:tabLst>
                <a:tab pos="1076325" algn="l"/>
              </a:tabLst>
              <a:defRPr/>
            </a:pPr>
            <a:endParaRPr lang="en-US" altLang="zh-CN" sz="2000" b="0" kern="0" dirty="0">
              <a:solidFill>
                <a:schemeClr val="tx2"/>
              </a:solidFill>
              <a:latin typeface="黑体" pitchFamily="2" charset="-122"/>
              <a:ea typeface="黑体" pitchFamily="2" charset="-122"/>
            </a:endParaRPr>
          </a:p>
          <a:p>
            <a:pPr lvl="1" algn="l" eaLnBrk="0" hangingPunct="0">
              <a:lnSpc>
                <a:spcPct val="150000"/>
              </a:lnSpc>
              <a:spcBef>
                <a:spcPct val="20000"/>
              </a:spcBef>
              <a:buSzPct val="85000"/>
              <a:tabLst>
                <a:tab pos="1076325" algn="l"/>
              </a:tabLst>
              <a:defRPr/>
            </a:pPr>
            <a:endParaRPr lang="zh-CN" altLang="zh-CN" sz="2000" dirty="0">
              <a:latin typeface="Arial" charset="0"/>
            </a:endParaRPr>
          </a:p>
        </p:txBody>
      </p:sp>
      <p:pic>
        <p:nvPicPr>
          <p:cNvPr id="6" name="图片 6" descr="GG)2{ZB2]~23$)Z)VNF@SD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0" y="2765425"/>
            <a:ext cx="3794125" cy="319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7" descr="(~W2Z@BPNCM]9NH{NVJK`_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350" y="2765425"/>
            <a:ext cx="382905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8966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457200" y="1231498"/>
            <a:ext cx="8564562" cy="769937"/>
          </a:xfrm>
          <a:prstGeom prst="rect">
            <a:avLst/>
          </a:prstGeom>
          <a:noFill/>
          <a:ln w="9525">
            <a:noFill/>
            <a:miter lim="800000"/>
            <a:headEnd/>
            <a:tailEnd/>
          </a:ln>
        </p:spPr>
        <p:txBody>
          <a:bodyPr anchor="ctr">
            <a:spAutoFit/>
          </a:bodyPr>
          <a:lstStyle/>
          <a:p>
            <a:pPr marL="342900" lvl="2" indent="-342900" algn="l" eaLnBrk="0" hangingPunct="0">
              <a:lnSpc>
                <a:spcPct val="115000"/>
              </a:lnSpc>
              <a:spcBef>
                <a:spcPct val="20000"/>
              </a:spcBef>
              <a:spcAft>
                <a:spcPct val="20000"/>
              </a:spcAft>
              <a:buClr>
                <a:srgbClr val="FF0000"/>
              </a:buClr>
              <a:buFont typeface="Wingdings" pitchFamily="2" charset="2"/>
              <a:buChar char="n"/>
              <a:defRPr/>
            </a:pPr>
            <a:r>
              <a:rPr lang="zh-CN" altLang="zh-CN" sz="2400" dirty="0">
                <a:solidFill>
                  <a:srgbClr val="FF0000"/>
                </a:solidFill>
                <a:latin typeface="黑体" pitchFamily="2" charset="-122"/>
                <a:ea typeface="黑体" pitchFamily="2" charset="-122"/>
                <a:cs typeface="Times New Roman" pitchFamily="18" charset="0"/>
              </a:rPr>
              <a:t>多</a:t>
            </a:r>
            <a:r>
              <a:rPr lang="en-US" altLang="zh-CN" sz="2400" dirty="0">
                <a:solidFill>
                  <a:srgbClr val="FF0000"/>
                </a:solidFill>
                <a:latin typeface="黑体" pitchFamily="2" charset="-122"/>
                <a:ea typeface="黑体" pitchFamily="2" charset="-122"/>
                <a:cs typeface="Times New Roman" pitchFamily="18" charset="0"/>
              </a:rPr>
              <a:t>Agent</a:t>
            </a:r>
            <a:r>
              <a:rPr lang="zh-CN" altLang="zh-CN" sz="2400" dirty="0">
                <a:solidFill>
                  <a:srgbClr val="FF0000"/>
                </a:solidFill>
                <a:latin typeface="黑体" pitchFamily="2" charset="-122"/>
                <a:ea typeface="黑体" pitchFamily="2" charset="-122"/>
                <a:cs typeface="Times New Roman" pitchFamily="18" charset="0"/>
              </a:rPr>
              <a:t>系统及其</a:t>
            </a:r>
            <a:r>
              <a:rPr lang="zh-CN" altLang="en-US" sz="2400" dirty="0">
                <a:solidFill>
                  <a:srgbClr val="FF0000"/>
                </a:solidFill>
                <a:latin typeface="黑体" pitchFamily="2" charset="-122"/>
                <a:ea typeface="黑体" pitchFamily="2" charset="-122"/>
                <a:cs typeface="Times New Roman" pitchFamily="18" charset="0"/>
              </a:rPr>
              <a:t>特征</a:t>
            </a:r>
            <a:endParaRPr lang="en-US" altLang="zh-CN" sz="2400" dirty="0">
              <a:solidFill>
                <a:srgbClr val="FF0000"/>
              </a:solidFill>
              <a:latin typeface="黑体" pitchFamily="2" charset="-122"/>
              <a:ea typeface="黑体" pitchFamily="2" charset="-122"/>
              <a:cs typeface="Times New Roman" pitchFamily="18" charset="0"/>
            </a:endParaRPr>
          </a:p>
          <a:p>
            <a:pPr marL="914400" lvl="1" indent="-457200" algn="l" eaLnBrk="0" hangingPunct="0">
              <a:lnSpc>
                <a:spcPct val="125000"/>
              </a:lnSpc>
              <a:spcBef>
                <a:spcPct val="20000"/>
              </a:spcBef>
              <a:buSzPct val="85000"/>
              <a:buFont typeface="黑体" pitchFamily="2" charset="-122"/>
              <a:buChar char="—"/>
              <a:defRPr/>
            </a:pPr>
            <a:endParaRPr lang="en-US" altLang="zh-CN" sz="800" kern="0" dirty="0">
              <a:solidFill>
                <a:srgbClr val="FF0000"/>
              </a:solidFill>
              <a:latin typeface="黑体" pitchFamily="2" charset="-122"/>
              <a:ea typeface="黑体" pitchFamily="2" charset="-122"/>
            </a:endParaRPr>
          </a:p>
        </p:txBody>
      </p:sp>
      <p:sp>
        <p:nvSpPr>
          <p:cNvPr id="8" name="TextBox 8"/>
          <p:cNvSpPr txBox="1"/>
          <p:nvPr/>
        </p:nvSpPr>
        <p:spPr>
          <a:xfrm>
            <a:off x="331788" y="1831573"/>
            <a:ext cx="8585970" cy="3938587"/>
          </a:xfrm>
          <a:prstGeom prst="rect">
            <a:avLst/>
          </a:prstGeom>
          <a:noFill/>
        </p:spPr>
        <p:txBody>
          <a:bodyPr wrap="square">
            <a:spAutoFit/>
          </a:bodyPr>
          <a:lstStyle/>
          <a:p>
            <a:pPr algn="l">
              <a:lnSpc>
                <a:spcPct val="125000"/>
              </a:lnSpc>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多</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系统</a:t>
            </a:r>
            <a:r>
              <a:rPr lang="en-US" altLang="zh-CN" sz="2000" b="0" kern="0" dirty="0">
                <a:solidFill>
                  <a:schemeClr val="tx2"/>
                </a:solidFill>
                <a:latin typeface="黑体" pitchFamily="2" charset="-122"/>
                <a:ea typeface="黑体" pitchFamily="2" charset="-122"/>
              </a:rPr>
              <a:t>(M</a:t>
            </a:r>
            <a:r>
              <a:rPr lang="en-US" altLang="zh-CN" sz="2000" b="0" kern="0" dirty="0">
                <a:solidFill>
                  <a:schemeClr val="tx2"/>
                </a:solidFill>
                <a:latin typeface="Times New Roman" panose="02020603050405020304" pitchFamily="18" charset="0"/>
                <a:ea typeface="黑体" pitchFamily="2" charset="-122"/>
                <a:cs typeface="Times New Roman" panose="02020603050405020304" pitchFamily="18" charset="0"/>
              </a:rPr>
              <a:t>ulti-agent System, MAS</a:t>
            </a:r>
            <a:r>
              <a:rPr lang="en-US" altLang="zh-CN" sz="2000" b="0" kern="0" dirty="0">
                <a:solidFill>
                  <a:schemeClr val="tx2"/>
                </a:solidFill>
                <a:latin typeface="黑体" pitchFamily="2" charset="-122"/>
                <a:ea typeface="黑体" pitchFamily="2" charset="-122"/>
              </a:rPr>
              <a:t>)</a:t>
            </a:r>
            <a:r>
              <a:rPr lang="zh-CN" altLang="zh-CN" sz="2000" b="0" kern="0" dirty="0">
                <a:solidFill>
                  <a:schemeClr val="tx2"/>
                </a:solidFill>
                <a:latin typeface="黑体" pitchFamily="2" charset="-122"/>
                <a:ea typeface="黑体" pitchFamily="2" charset="-122"/>
              </a:rPr>
              <a:t>是多个</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组成的集合，通过协作完成某些任务或达到某些目标的计算机系统，它表现出自组织性、鲁棒性、分布性以及很强的复杂行为</a:t>
            </a:r>
            <a:r>
              <a:rPr lang="zh-CN" altLang="en-US" sz="2000" b="0" kern="0" dirty="0">
                <a:solidFill>
                  <a:schemeClr val="tx2"/>
                </a:solidFill>
                <a:latin typeface="黑体" pitchFamily="2" charset="-122"/>
                <a:ea typeface="黑体" pitchFamily="2" charset="-122"/>
              </a:rPr>
              <a:t>。</a:t>
            </a:r>
            <a:endParaRPr lang="en-US" altLang="zh-CN" sz="2000" b="0" kern="0" dirty="0">
              <a:solidFill>
                <a:schemeClr val="tx2"/>
              </a:solidFill>
              <a:latin typeface="黑体" pitchFamily="2" charset="-122"/>
              <a:ea typeface="黑体" pitchFamily="2" charset="-122"/>
            </a:endParaRPr>
          </a:p>
          <a:p>
            <a:pPr marL="447675" lvl="1" indent="9525" algn="l" eaLnBrk="0" hangingPunct="0">
              <a:lnSpc>
                <a:spcPct val="125000"/>
              </a:lnSpc>
              <a:spcBef>
                <a:spcPct val="20000"/>
              </a:spcBef>
              <a:buSzPct val="85000"/>
              <a:tabLst>
                <a:tab pos="447675" algn="l"/>
              </a:tabLst>
              <a:defRPr/>
            </a:pPr>
            <a:r>
              <a:rPr lang="zh-CN" altLang="en-US" sz="2000" b="0" kern="0" dirty="0">
                <a:solidFill>
                  <a:schemeClr val="tx2"/>
                </a:solidFill>
                <a:latin typeface="黑体" pitchFamily="2" charset="-122"/>
                <a:ea typeface="黑体" pitchFamily="2" charset="-122"/>
              </a:rPr>
              <a:t>特征：</a:t>
            </a:r>
            <a:endParaRPr lang="en-US" altLang="zh-CN" sz="2000" b="0" kern="0" dirty="0">
              <a:solidFill>
                <a:schemeClr val="tx2"/>
              </a:solidFill>
              <a:latin typeface="黑体" pitchFamily="2" charset="-122"/>
              <a:ea typeface="黑体" pitchFamily="2" charset="-122"/>
            </a:endParaRPr>
          </a:p>
          <a:p>
            <a:pPr marL="1076325" lvl="1" indent="-619125" algn="l" eaLnBrk="0" hangingPunct="0">
              <a:lnSpc>
                <a:spcPct val="125000"/>
              </a:lnSpc>
              <a:spcBef>
                <a:spcPct val="20000"/>
              </a:spcBef>
              <a:buSzPct val="85000"/>
              <a:buFont typeface="Wingdings" pitchFamily="2" charset="2"/>
              <a:buChar char="p"/>
              <a:tabLst>
                <a:tab pos="1076325" algn="l"/>
              </a:tabLst>
              <a:defRPr/>
            </a:pPr>
            <a:r>
              <a:rPr lang="zh-CN" altLang="zh-CN" sz="2000" b="0" kern="0" dirty="0">
                <a:solidFill>
                  <a:schemeClr val="tx2"/>
                </a:solidFill>
                <a:latin typeface="黑体" pitchFamily="2" charset="-122"/>
                <a:ea typeface="黑体" pitchFamily="2" charset="-122"/>
              </a:rPr>
              <a:t>松耦合性</a:t>
            </a:r>
            <a:endParaRPr lang="en-US" altLang="zh-CN" sz="2000" b="0" kern="0" dirty="0">
              <a:solidFill>
                <a:schemeClr val="tx2"/>
              </a:solidFill>
              <a:latin typeface="黑体" pitchFamily="2" charset="-122"/>
              <a:ea typeface="黑体" pitchFamily="2" charset="-122"/>
            </a:endParaRPr>
          </a:p>
          <a:p>
            <a:pPr marL="1076325" lvl="1" indent="-619125" algn="l" eaLnBrk="0" hangingPunct="0">
              <a:lnSpc>
                <a:spcPct val="125000"/>
              </a:lnSpc>
              <a:spcBef>
                <a:spcPct val="20000"/>
              </a:spcBef>
              <a:buSzPct val="85000"/>
              <a:buFont typeface="Wingdings" pitchFamily="2" charset="2"/>
              <a:buChar char="p"/>
              <a:tabLst>
                <a:tab pos="1076325" algn="l"/>
              </a:tabLst>
              <a:defRPr/>
            </a:pPr>
            <a:r>
              <a:rPr lang="zh-CN" altLang="zh-CN" sz="2000" b="0" kern="0" dirty="0">
                <a:solidFill>
                  <a:schemeClr val="tx2"/>
                </a:solidFill>
                <a:latin typeface="黑体" pitchFamily="2" charset="-122"/>
                <a:ea typeface="黑体" pitchFamily="2" charset="-122"/>
              </a:rPr>
              <a:t>灵活性</a:t>
            </a:r>
            <a:endParaRPr lang="en-US" altLang="zh-CN" sz="2000" b="0" kern="0" dirty="0">
              <a:solidFill>
                <a:schemeClr val="tx2"/>
              </a:solidFill>
              <a:latin typeface="黑体" pitchFamily="2" charset="-122"/>
              <a:ea typeface="黑体" pitchFamily="2" charset="-122"/>
            </a:endParaRPr>
          </a:p>
          <a:p>
            <a:pPr marL="1076325" lvl="1" indent="-619125" algn="l" eaLnBrk="0" hangingPunct="0">
              <a:lnSpc>
                <a:spcPct val="125000"/>
              </a:lnSpc>
              <a:spcBef>
                <a:spcPct val="20000"/>
              </a:spcBef>
              <a:buSzPct val="85000"/>
              <a:buFont typeface="Wingdings" pitchFamily="2" charset="2"/>
              <a:buChar char="p"/>
              <a:tabLst>
                <a:tab pos="1076325" algn="l"/>
              </a:tabLst>
              <a:defRPr/>
            </a:pPr>
            <a:r>
              <a:rPr lang="zh-CN" altLang="zh-CN" sz="2000" b="0" kern="0" dirty="0">
                <a:solidFill>
                  <a:schemeClr val="tx2"/>
                </a:solidFill>
                <a:latin typeface="黑体" pitchFamily="2" charset="-122"/>
                <a:ea typeface="黑体" pitchFamily="2" charset="-122"/>
              </a:rPr>
              <a:t>具有分布式优势</a:t>
            </a:r>
            <a:endParaRPr lang="en-US" altLang="zh-CN" sz="2000" b="0" kern="0" dirty="0">
              <a:solidFill>
                <a:schemeClr val="tx2"/>
              </a:solidFill>
              <a:latin typeface="黑体" pitchFamily="2" charset="-122"/>
              <a:ea typeface="黑体" pitchFamily="2" charset="-122"/>
            </a:endParaRPr>
          </a:p>
          <a:p>
            <a:pPr marL="1076325" lvl="1" indent="-619125" algn="l" eaLnBrk="0" hangingPunct="0">
              <a:lnSpc>
                <a:spcPct val="125000"/>
              </a:lnSpc>
              <a:spcBef>
                <a:spcPct val="20000"/>
              </a:spcBef>
              <a:buSzPct val="85000"/>
              <a:buFont typeface="Wingdings" pitchFamily="2" charset="2"/>
              <a:buChar char="p"/>
              <a:tabLst>
                <a:tab pos="1076325" algn="l"/>
              </a:tabLst>
              <a:defRPr/>
            </a:pPr>
            <a:r>
              <a:rPr lang="zh-CN" altLang="zh-CN" sz="2000" b="0" kern="0" dirty="0">
                <a:solidFill>
                  <a:schemeClr val="tx2"/>
                </a:solidFill>
                <a:latin typeface="黑体" pitchFamily="2" charset="-122"/>
                <a:ea typeface="黑体" pitchFamily="2" charset="-122"/>
              </a:rPr>
              <a:t>采用集成系统的运作方式</a:t>
            </a:r>
            <a:endParaRPr lang="en-US" altLang="zh-CN" sz="2000" b="0" kern="0" dirty="0">
              <a:solidFill>
                <a:schemeClr val="tx2"/>
              </a:solidFill>
              <a:latin typeface="黑体" pitchFamily="2" charset="-122"/>
              <a:ea typeface="黑体" pitchFamily="2" charset="-122"/>
            </a:endParaRPr>
          </a:p>
          <a:p>
            <a:pPr algn="l">
              <a:lnSpc>
                <a:spcPct val="150000"/>
              </a:lnSpc>
              <a:defRPr/>
            </a:pPr>
            <a:endParaRPr lang="zh-CN" altLang="zh-CN" sz="2000" b="0" kern="0" dirty="0">
              <a:solidFill>
                <a:schemeClr val="tx2"/>
              </a:solidFill>
              <a:latin typeface="黑体" pitchFamily="2" charset="-122"/>
              <a:ea typeface="黑体" pitchFamily="2" charset="-122"/>
            </a:endParaRPr>
          </a:p>
        </p:txBody>
      </p:sp>
      <p:sp>
        <p:nvSpPr>
          <p:cNvPr id="9"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defRPr/>
            </a:pPr>
            <a:r>
              <a:rPr lang="en-US" altLang="zh-CN"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zh-CN" kern="0" dirty="0">
                <a:solidFill>
                  <a:schemeClr val="bg1"/>
                </a:solidFill>
                <a:effectLst>
                  <a:outerShdw blurRad="38100" dist="38100" dir="2700000" algn="tl">
                    <a:srgbClr val="C0C0C0"/>
                  </a:outerShdw>
                </a:effectLst>
                <a:latin typeface="黑体" pitchFamily="2" charset="-122"/>
                <a:ea typeface="黑体" pitchFamily="2" charset="-122"/>
              </a:rPr>
              <a:t>基于多</a:t>
            </a:r>
            <a:r>
              <a:rPr lang="en-US" altLang="zh-CN" kern="0" dirty="0">
                <a:solidFill>
                  <a:schemeClr val="bg1"/>
                </a:solidFill>
                <a:effectLst>
                  <a:outerShdw blurRad="38100" dist="38100" dir="2700000" algn="tl">
                    <a:srgbClr val="C0C0C0"/>
                  </a:outerShdw>
                </a:effectLst>
                <a:latin typeface="黑体" pitchFamily="2" charset="-122"/>
                <a:ea typeface="黑体" pitchFamily="2" charset="-122"/>
              </a:rPr>
              <a:t>Agent</a:t>
            </a:r>
            <a:r>
              <a:rPr lang="zh-CN" altLang="en-US" kern="0" dirty="0">
                <a:solidFill>
                  <a:schemeClr val="bg1"/>
                </a:solidFill>
                <a:effectLst>
                  <a:outerShdw blurRad="38100" dist="38100" dir="2700000" algn="tl">
                    <a:srgbClr val="C0C0C0"/>
                  </a:outerShdw>
                </a:effectLst>
                <a:latin typeface="黑体" pitchFamily="2" charset="-122"/>
                <a:ea typeface="黑体" pitchFamily="2" charset="-122"/>
              </a:rPr>
              <a:t>技术</a:t>
            </a:r>
            <a:r>
              <a:rPr lang="zh-CN" altLang="zh-CN" kern="0" dirty="0">
                <a:solidFill>
                  <a:schemeClr val="bg1"/>
                </a:solidFill>
                <a:effectLst>
                  <a:outerShdw blurRad="38100" dist="38100" dir="2700000" algn="tl">
                    <a:srgbClr val="C0C0C0"/>
                  </a:outerShdw>
                </a:effectLst>
                <a:latin typeface="黑体" pitchFamily="2" charset="-122"/>
                <a:ea typeface="黑体" pitchFamily="2" charset="-122"/>
              </a:rPr>
              <a:t>的</a:t>
            </a:r>
            <a:r>
              <a:rPr lang="zh-CN" altLang="en-US" kern="0" dirty="0">
                <a:solidFill>
                  <a:schemeClr val="bg1"/>
                </a:solidFill>
                <a:effectLst>
                  <a:outerShdw blurRad="38100" dist="38100" dir="2700000" algn="tl">
                    <a:srgbClr val="C0C0C0"/>
                  </a:outerShdw>
                </a:effectLst>
                <a:latin typeface="黑体" pitchFamily="2" charset="-122"/>
                <a:ea typeface="黑体" pitchFamily="2" charset="-122"/>
              </a:rPr>
              <a:t>制造系统运行过程协同优化体系</a:t>
            </a:r>
            <a:endParaRPr lang="zh-CN" altLang="zh-CN" kern="0" dirty="0">
              <a:solidFill>
                <a:schemeClr val="bg1"/>
              </a:solidFill>
              <a:effectLst>
                <a:outerShdw blurRad="38100" dist="38100" dir="2700000" algn="tl">
                  <a:srgbClr val="C0C0C0"/>
                </a:outerShdw>
              </a:effectLst>
              <a:latin typeface="黑体" pitchFamily="2" charset="-122"/>
              <a:ea typeface="黑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7.</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JADE</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的多</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 name="Rectangle 3"/>
          <p:cNvSpPr>
            <a:spLocks noChangeArrowheads="1"/>
          </p:cNvSpPr>
          <p:nvPr/>
        </p:nvSpPr>
        <p:spPr bwMode="auto">
          <a:xfrm>
            <a:off x="289719" y="1003300"/>
            <a:ext cx="8564562" cy="4138613"/>
          </a:xfrm>
          <a:prstGeom prst="rect">
            <a:avLst/>
          </a:prstGeom>
          <a:noFill/>
          <a:ln w="9525">
            <a:noFill/>
            <a:miter lim="800000"/>
            <a:headEnd/>
            <a:tailEnd/>
          </a:ln>
        </p:spPr>
        <p:txBody>
          <a:bodyPr anchor="ctr">
            <a:spAutoFit/>
          </a:bodyPr>
          <a:lstStyle/>
          <a:p>
            <a:pPr marL="0" lvl="1" algn="just" eaLnBrk="0" hangingPunct="0">
              <a:lnSpc>
                <a:spcPct val="125000"/>
              </a:lnSpc>
              <a:spcBef>
                <a:spcPts val="0"/>
              </a:spcBef>
              <a:buSzPct val="85000"/>
              <a:tabLst>
                <a:tab pos="1076325" algn="l"/>
              </a:tabLst>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还有多个制造任务动态调度</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a:t>
            </a:r>
            <a:r>
              <a:rPr lang="zh-CN" altLang="zh-CN" sz="2000" b="0" kern="0" dirty="0">
                <a:solidFill>
                  <a:schemeClr val="tx2"/>
                </a:solidFill>
                <a:latin typeface="黑体" pitchFamily="2" charset="-122"/>
                <a:ea typeface="黑体" pitchFamily="2" charset="-122"/>
              </a:rPr>
              <a:t>例如</a:t>
            </a:r>
            <a:r>
              <a:rPr lang="en-US" altLang="zh-CN" sz="2000" b="0" kern="0" dirty="0">
                <a:solidFill>
                  <a:schemeClr val="tx2"/>
                </a:solidFill>
                <a:latin typeface="黑体" pitchFamily="2" charset="-122"/>
                <a:ea typeface="黑体" pitchFamily="2" charset="-122"/>
              </a:rPr>
              <a:t>MA Agent@10.129.12.135:1099/JADE</a:t>
            </a:r>
            <a:r>
              <a:rPr lang="zh-CN" altLang="zh-CN" sz="2000" b="0" kern="0" dirty="0">
                <a:solidFill>
                  <a:schemeClr val="tx2"/>
                </a:solidFill>
                <a:latin typeface="黑体" pitchFamily="2" charset="-122"/>
                <a:ea typeface="黑体" pitchFamily="2" charset="-122"/>
              </a:rPr>
              <a:t>，表示产生了一个</a:t>
            </a:r>
            <a:r>
              <a:rPr lang="en-US" altLang="zh-CN" sz="2000" b="0" kern="0" dirty="0">
                <a:solidFill>
                  <a:schemeClr val="tx2"/>
                </a:solidFill>
                <a:latin typeface="黑体" pitchFamily="2" charset="-122"/>
                <a:ea typeface="黑体" pitchFamily="2" charset="-122"/>
              </a:rPr>
              <a:t>ID</a:t>
            </a:r>
            <a:r>
              <a:rPr lang="zh-CN" altLang="zh-CN" sz="2000" b="0" kern="0" dirty="0">
                <a:solidFill>
                  <a:schemeClr val="tx2"/>
                </a:solidFill>
                <a:latin typeface="黑体" pitchFamily="2" charset="-122"/>
                <a:ea typeface="黑体" pitchFamily="2" charset="-122"/>
              </a:rPr>
              <a:t>为</a:t>
            </a:r>
            <a:r>
              <a:rPr lang="en-US" altLang="zh-CN" sz="2000" b="0" kern="0" dirty="0">
                <a:solidFill>
                  <a:schemeClr val="tx2"/>
                </a:solidFill>
                <a:latin typeface="黑体" pitchFamily="2" charset="-122"/>
                <a:ea typeface="黑体" pitchFamily="2" charset="-122"/>
              </a:rPr>
              <a:t>MA Agent</a:t>
            </a:r>
            <a:r>
              <a:rPr lang="zh-CN" altLang="zh-CN" sz="2000" b="0" kern="0" dirty="0">
                <a:solidFill>
                  <a:schemeClr val="tx2"/>
                </a:solidFill>
                <a:latin typeface="黑体" pitchFamily="2" charset="-122"/>
                <a:ea typeface="黑体" pitchFamily="2" charset="-122"/>
              </a:rPr>
              <a:t>的</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，主容器位于名为</a:t>
            </a:r>
            <a:r>
              <a:rPr lang="en-US" altLang="zh-CN" sz="2000" b="0" kern="0" dirty="0">
                <a:solidFill>
                  <a:schemeClr val="tx2"/>
                </a:solidFill>
                <a:latin typeface="黑体" pitchFamily="2" charset="-122"/>
                <a:ea typeface="黑体" pitchFamily="2" charset="-122"/>
              </a:rPr>
              <a:t>10.129.12.135</a:t>
            </a:r>
            <a:r>
              <a:rPr lang="zh-CN" altLang="zh-CN" sz="2000" b="0" kern="0" dirty="0">
                <a:solidFill>
                  <a:schemeClr val="tx2"/>
                </a:solidFill>
                <a:latin typeface="黑体" pitchFamily="2" charset="-122"/>
                <a:ea typeface="黑体" pitchFamily="2" charset="-122"/>
              </a:rPr>
              <a:t>的计算机上</a:t>
            </a:r>
            <a:r>
              <a:rPr lang="zh-CN" altLang="en-US" sz="2000" b="0" kern="0" dirty="0">
                <a:solidFill>
                  <a:schemeClr val="tx2"/>
                </a:solidFill>
                <a:latin typeface="黑体" pitchFamily="2" charset="-122"/>
                <a:ea typeface="黑体" pitchFamily="2" charset="-122"/>
              </a:rPr>
              <a:t>，</a:t>
            </a:r>
            <a:r>
              <a:rPr lang="zh-CN" altLang="zh-CN" sz="2000" b="0" kern="0" dirty="0">
                <a:solidFill>
                  <a:schemeClr val="tx2"/>
                </a:solidFill>
                <a:latin typeface="黑体" pitchFamily="2" charset="-122"/>
                <a:ea typeface="黑体" pitchFamily="2" charset="-122"/>
              </a:rPr>
              <a:t>端口为</a:t>
            </a:r>
            <a:r>
              <a:rPr lang="en-US" altLang="zh-CN" sz="2000" b="0" kern="0" dirty="0">
                <a:solidFill>
                  <a:schemeClr val="tx2"/>
                </a:solidFill>
                <a:latin typeface="黑体" pitchFamily="2" charset="-122"/>
                <a:ea typeface="黑体" pitchFamily="2" charset="-122"/>
              </a:rPr>
              <a:t>1099</a:t>
            </a:r>
            <a:r>
              <a:rPr lang="zh-CN" altLang="zh-CN" sz="2000" b="0" kern="0" dirty="0">
                <a:solidFill>
                  <a:schemeClr val="tx2"/>
                </a:solidFill>
                <a:latin typeface="黑体" pitchFamily="2" charset="-122"/>
                <a:ea typeface="黑体" pitchFamily="2" charset="-122"/>
              </a:rPr>
              <a:t>；</a:t>
            </a:r>
            <a:r>
              <a:rPr lang="en-US" altLang="zh-CN" sz="2000" b="0" kern="0" dirty="0">
                <a:solidFill>
                  <a:schemeClr val="tx2"/>
                </a:solidFill>
                <a:latin typeface="黑体" pitchFamily="2" charset="-122"/>
                <a:ea typeface="黑体" pitchFamily="2" charset="-122"/>
              </a:rPr>
              <a:t>PMA Agent@10.129.12.135:1099/JADE</a:t>
            </a:r>
            <a:r>
              <a:rPr lang="zh-CN" altLang="zh-CN" sz="2000" b="0" kern="0" dirty="0">
                <a:solidFill>
                  <a:schemeClr val="tx2"/>
                </a:solidFill>
                <a:latin typeface="黑体" pitchFamily="2" charset="-122"/>
                <a:ea typeface="黑体" pitchFamily="2" charset="-122"/>
              </a:rPr>
              <a:t>，表示产生了一个</a:t>
            </a:r>
            <a:r>
              <a:rPr lang="en-US" altLang="zh-CN" sz="2000" b="0" kern="0" dirty="0">
                <a:solidFill>
                  <a:schemeClr val="tx2"/>
                </a:solidFill>
                <a:latin typeface="黑体" pitchFamily="2" charset="-122"/>
                <a:ea typeface="黑体" pitchFamily="2" charset="-122"/>
              </a:rPr>
              <a:t>ID</a:t>
            </a:r>
            <a:r>
              <a:rPr lang="zh-CN" altLang="zh-CN" sz="2000" b="0" kern="0" dirty="0">
                <a:solidFill>
                  <a:schemeClr val="tx2"/>
                </a:solidFill>
                <a:latin typeface="黑体" pitchFamily="2" charset="-122"/>
                <a:ea typeface="黑体" pitchFamily="2" charset="-122"/>
              </a:rPr>
              <a:t>为</a:t>
            </a:r>
            <a:r>
              <a:rPr lang="en-US" altLang="zh-CN" sz="2000" b="0" kern="0" dirty="0">
                <a:solidFill>
                  <a:schemeClr val="tx2"/>
                </a:solidFill>
                <a:latin typeface="黑体" pitchFamily="2" charset="-122"/>
                <a:ea typeface="黑体" pitchFamily="2" charset="-122"/>
              </a:rPr>
              <a:t>PMA Agent</a:t>
            </a:r>
            <a:r>
              <a:rPr lang="zh-CN" altLang="zh-CN" sz="2000" b="0" kern="0" dirty="0">
                <a:solidFill>
                  <a:schemeClr val="tx2"/>
                </a:solidFill>
                <a:latin typeface="黑体" pitchFamily="2" charset="-122"/>
                <a:ea typeface="黑体" pitchFamily="2" charset="-122"/>
              </a:rPr>
              <a:t>的</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，主容器位于名为</a:t>
            </a:r>
            <a:r>
              <a:rPr lang="en-US" altLang="zh-CN" sz="2000" b="0" kern="0" dirty="0">
                <a:solidFill>
                  <a:schemeClr val="tx2"/>
                </a:solidFill>
                <a:latin typeface="黑体" pitchFamily="2" charset="-122"/>
                <a:ea typeface="黑体" pitchFamily="2" charset="-122"/>
              </a:rPr>
              <a:t>10.129.12.135</a:t>
            </a:r>
            <a:r>
              <a:rPr lang="zh-CN" altLang="zh-CN" sz="2000" b="0" kern="0" dirty="0">
                <a:solidFill>
                  <a:schemeClr val="tx2"/>
                </a:solidFill>
                <a:latin typeface="黑体" pitchFamily="2" charset="-122"/>
                <a:ea typeface="黑体" pitchFamily="2" charset="-122"/>
              </a:rPr>
              <a:t>的计算机上，端口为</a:t>
            </a:r>
            <a:r>
              <a:rPr lang="en-US" altLang="zh-CN" sz="2000" b="0" kern="0" dirty="0">
                <a:solidFill>
                  <a:schemeClr val="tx2"/>
                </a:solidFill>
                <a:latin typeface="黑体" pitchFamily="2" charset="-122"/>
                <a:ea typeface="黑体" pitchFamily="2" charset="-122"/>
              </a:rPr>
              <a:t>1099</a:t>
            </a:r>
            <a:r>
              <a:rPr lang="zh-CN" altLang="zh-CN" sz="2000" b="0" kern="0" dirty="0">
                <a:solidFill>
                  <a:schemeClr val="tx2"/>
                </a:solidFill>
                <a:latin typeface="黑体" pitchFamily="2" charset="-122"/>
                <a:ea typeface="黑体" pitchFamily="2" charset="-122"/>
              </a:rPr>
              <a:t>。产生的多个</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，它们位于网络的任何地方，具体通信细节由</a:t>
            </a:r>
            <a:r>
              <a:rPr lang="en-US" altLang="zh-CN" sz="2000" b="0" kern="0" dirty="0">
                <a:solidFill>
                  <a:schemeClr val="tx2"/>
                </a:solidFill>
                <a:latin typeface="黑体" pitchFamily="2" charset="-122"/>
                <a:ea typeface="黑体" pitchFamily="2" charset="-122"/>
              </a:rPr>
              <a:t>JADE</a:t>
            </a:r>
            <a:r>
              <a:rPr lang="zh-CN" altLang="zh-CN" sz="2000" b="0" kern="0" dirty="0">
                <a:solidFill>
                  <a:schemeClr val="tx2"/>
                </a:solidFill>
                <a:latin typeface="黑体" pitchFamily="2" charset="-122"/>
                <a:ea typeface="黑体" pitchFamily="2" charset="-122"/>
              </a:rPr>
              <a:t>平台实现。平台内</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之间可以相互发送消息，只不过还必须对交互过程进行某种约定，也就是协议。</a:t>
            </a:r>
            <a:endParaRPr lang="en-US" altLang="zh-CN" sz="2000" b="0" kern="0" dirty="0">
              <a:solidFill>
                <a:schemeClr val="tx2"/>
              </a:solidFill>
              <a:latin typeface="黑体" pitchFamily="2" charset="-122"/>
              <a:ea typeface="黑体" pitchFamily="2" charset="-122"/>
            </a:endParaRPr>
          </a:p>
          <a:p>
            <a:pPr lvl="1" algn="l" eaLnBrk="0" hangingPunct="0">
              <a:lnSpc>
                <a:spcPct val="125000"/>
              </a:lnSpc>
              <a:spcBef>
                <a:spcPct val="20000"/>
              </a:spcBef>
              <a:buSzPct val="85000"/>
              <a:tabLst>
                <a:tab pos="1076325" algn="l"/>
              </a:tabLst>
              <a:defRPr/>
            </a:pPr>
            <a:endParaRPr lang="en-US" altLang="zh-CN" sz="2000" b="0" kern="0" dirty="0">
              <a:solidFill>
                <a:schemeClr val="tx2"/>
              </a:solidFill>
              <a:latin typeface="黑体" pitchFamily="2" charset="-122"/>
              <a:ea typeface="黑体" pitchFamily="2" charset="-122"/>
            </a:endParaRPr>
          </a:p>
          <a:p>
            <a:pPr lvl="1" algn="l" eaLnBrk="0" hangingPunct="0">
              <a:lnSpc>
                <a:spcPct val="150000"/>
              </a:lnSpc>
              <a:spcBef>
                <a:spcPct val="20000"/>
              </a:spcBef>
              <a:buSzPct val="85000"/>
              <a:tabLst>
                <a:tab pos="1076325" algn="l"/>
              </a:tabLst>
              <a:defRPr/>
            </a:pPr>
            <a:endParaRPr lang="zh-CN" altLang="zh-CN" sz="20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214741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7.</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基于</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JADE</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的多</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Agent</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 name="Rectangle 3"/>
          <p:cNvSpPr>
            <a:spLocks noChangeArrowheads="1"/>
          </p:cNvSpPr>
          <p:nvPr/>
        </p:nvSpPr>
        <p:spPr bwMode="auto">
          <a:xfrm>
            <a:off x="122238" y="954088"/>
            <a:ext cx="8564562" cy="3294062"/>
          </a:xfrm>
          <a:prstGeom prst="rect">
            <a:avLst/>
          </a:prstGeom>
          <a:noFill/>
          <a:ln w="9525">
            <a:noFill/>
            <a:miter lim="800000"/>
            <a:headEnd/>
            <a:tailEnd/>
          </a:ln>
        </p:spPr>
        <p:txBody>
          <a:bodyPr anchor="ctr">
            <a:spAutoFit/>
          </a:bodyPr>
          <a:lstStyle/>
          <a:p>
            <a:pPr marL="1076325" lvl="1" indent="-619125" algn="l" eaLnBrk="0" hangingPunct="0">
              <a:lnSpc>
                <a:spcPct val="150000"/>
              </a:lnSpc>
              <a:spcBef>
                <a:spcPct val="20000"/>
              </a:spcBef>
              <a:buSzPct val="85000"/>
              <a:buFont typeface="Wingdings" pitchFamily="2" charset="2"/>
              <a:buChar char="p"/>
              <a:tabLst>
                <a:tab pos="1076325" algn="l"/>
              </a:tabLst>
              <a:defRPr/>
            </a:pPr>
            <a:r>
              <a:rPr lang="en-US" altLang="zh-CN" sz="2400" b="0" kern="0" dirty="0">
                <a:solidFill>
                  <a:srgbClr val="FF0000"/>
                </a:solidFill>
                <a:latin typeface="黑体" pitchFamily="2" charset="-122"/>
                <a:ea typeface="黑体" pitchFamily="2" charset="-122"/>
              </a:rPr>
              <a:t>Agent</a:t>
            </a:r>
            <a:r>
              <a:rPr lang="zh-CN" altLang="zh-CN" sz="2400" b="0" kern="0" dirty="0">
                <a:solidFill>
                  <a:srgbClr val="FF0000"/>
                </a:solidFill>
                <a:latin typeface="黑体" pitchFamily="2" charset="-122"/>
                <a:ea typeface="黑体" pitchFamily="2" charset="-122"/>
              </a:rPr>
              <a:t>之间的交互</a:t>
            </a:r>
          </a:p>
          <a:p>
            <a:pPr lvl="1" algn="just" eaLnBrk="0" hangingPunct="0">
              <a:lnSpc>
                <a:spcPct val="125000"/>
              </a:lnSpc>
              <a:spcBef>
                <a:spcPct val="20000"/>
              </a:spcBef>
              <a:buSzPct val="85000"/>
              <a:tabLst>
                <a:tab pos="1076325" algn="l"/>
              </a:tabLst>
              <a:defRPr/>
            </a:pPr>
            <a:r>
              <a:rPr lang="en-US" altLang="zh-CN" sz="2000" dirty="0">
                <a:solidFill>
                  <a:schemeClr val="tx2"/>
                </a:solidFill>
                <a:latin typeface="Arial" charset="0"/>
              </a:rPr>
              <a:t>         </a:t>
            </a:r>
            <a:r>
              <a:rPr lang="zh-CN" altLang="zh-CN" sz="2000" b="0" kern="0" dirty="0">
                <a:solidFill>
                  <a:schemeClr val="tx2"/>
                </a:solidFill>
                <a:latin typeface="黑体" pitchFamily="2" charset="-122"/>
                <a:ea typeface="黑体" pitchFamily="2" charset="-122"/>
              </a:rPr>
              <a:t>任务分配</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接受上层管理系统的订单，通过与实时调度</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之间的交互，确定调度方案，并与设备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进行交互。当生产监控</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监控到异常事件后，通过接收设备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的实时执行信息，与实时调度</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进行交互并执行相应的重调度。</a:t>
            </a:r>
            <a:endParaRPr lang="en-US" altLang="zh-CN" sz="2000" b="0" kern="0" dirty="0">
              <a:solidFill>
                <a:schemeClr val="tx2"/>
              </a:solidFill>
              <a:latin typeface="黑体" pitchFamily="2" charset="-122"/>
              <a:ea typeface="黑体" pitchFamily="2" charset="-122"/>
            </a:endParaRPr>
          </a:p>
          <a:p>
            <a:pPr lvl="1" algn="l" eaLnBrk="0" hangingPunct="0">
              <a:lnSpc>
                <a:spcPct val="150000"/>
              </a:lnSpc>
              <a:spcBef>
                <a:spcPct val="20000"/>
              </a:spcBef>
              <a:buSzPct val="85000"/>
              <a:tabLst>
                <a:tab pos="1076325" algn="l"/>
              </a:tabLst>
              <a:defRPr/>
            </a:pPr>
            <a:endParaRPr lang="en-US" altLang="zh-CN" sz="2000" dirty="0">
              <a:latin typeface="Arial" charset="0"/>
            </a:endParaRPr>
          </a:p>
          <a:p>
            <a:pPr lvl="1" algn="l" eaLnBrk="0" hangingPunct="0">
              <a:lnSpc>
                <a:spcPct val="150000"/>
              </a:lnSpc>
              <a:spcBef>
                <a:spcPct val="20000"/>
              </a:spcBef>
              <a:buSzPct val="85000"/>
              <a:tabLst>
                <a:tab pos="1076325" algn="l"/>
              </a:tabLst>
              <a:defRPr/>
            </a:pPr>
            <a:endParaRPr lang="zh-CN" altLang="zh-CN" sz="2000" dirty="0">
              <a:latin typeface="Arial" charset="0"/>
            </a:endParaRPr>
          </a:p>
        </p:txBody>
      </p:sp>
      <p:pic>
        <p:nvPicPr>
          <p:cNvPr id="4" name="图片 7" descr="9A8$$2CJ73OJ%BC6)2W06Q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3492500"/>
            <a:ext cx="492125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372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8.</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案例仿真设计</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 name="内容占位符 2"/>
          <p:cNvSpPr txBox="1">
            <a:spLocks/>
          </p:cNvSpPr>
          <p:nvPr/>
        </p:nvSpPr>
        <p:spPr>
          <a:xfrm>
            <a:off x="436563" y="1016000"/>
            <a:ext cx="5811838" cy="766761"/>
          </a:xfrm>
          <a:prstGeom prst="rect">
            <a:avLst/>
          </a:prstGeom>
        </p:spPr>
        <p:txBody>
          <a:bodyPr/>
          <a:lstStyle>
            <a:lvl1pPr marL="342900" indent="-342900" algn="l" rtl="0" eaLnBrk="0" fontAlgn="base" hangingPunct="0">
              <a:spcBef>
                <a:spcPct val="20000"/>
              </a:spcBef>
              <a:spcAft>
                <a:spcPct val="0"/>
              </a:spcAft>
              <a:buClr>
                <a:schemeClr val="hlink"/>
              </a:buClr>
              <a:buSzPct val="9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zh-CN" altLang="en-US" sz="2000" kern="0" dirty="0">
                <a:solidFill>
                  <a:srgbClr val="FF0000"/>
                </a:solidFill>
                <a:latin typeface="黑体" pitchFamily="2" charset="-122"/>
                <a:ea typeface="黑体" pitchFamily="2" charset="-122"/>
              </a:rPr>
              <a:t>十个任务和十台机器，每一个任务有四个工序。</a:t>
            </a:r>
            <a:endParaRPr lang="zh-CN" altLang="zh-CN" sz="2000" kern="0" dirty="0">
              <a:solidFill>
                <a:srgbClr val="FF0000"/>
              </a:solidFill>
              <a:latin typeface="黑体" pitchFamily="2" charset="-122"/>
              <a:ea typeface="黑体" pitchFamily="2" charset="-122"/>
            </a:endParaRPr>
          </a:p>
        </p:txBody>
      </p:sp>
      <p:pic>
        <p:nvPicPr>
          <p:cNvPr id="4" name="图片 3"/>
          <p:cNvPicPr>
            <a:picLocks noChangeAspect="1"/>
          </p:cNvPicPr>
          <p:nvPr/>
        </p:nvPicPr>
        <p:blipFill>
          <a:blip r:embed="rId3"/>
          <a:stretch>
            <a:fillRect/>
          </a:stretch>
        </p:blipFill>
        <p:spPr>
          <a:xfrm>
            <a:off x="262476" y="1977541"/>
            <a:ext cx="8619048" cy="2276190"/>
          </a:xfrm>
          <a:prstGeom prst="rect">
            <a:avLst/>
          </a:prstGeom>
        </p:spPr>
      </p:pic>
      <p:sp>
        <p:nvSpPr>
          <p:cNvPr id="5" name="Rectangle 3"/>
          <p:cNvSpPr>
            <a:spLocks noChangeArrowheads="1"/>
          </p:cNvSpPr>
          <p:nvPr/>
        </p:nvSpPr>
        <p:spPr bwMode="auto">
          <a:xfrm>
            <a:off x="1714500" y="1585310"/>
            <a:ext cx="5308600" cy="413831"/>
          </a:xfrm>
          <a:prstGeom prst="rect">
            <a:avLst/>
          </a:prstGeom>
          <a:noFill/>
          <a:ln w="9525">
            <a:noFill/>
            <a:miter lim="800000"/>
            <a:headEnd/>
            <a:tailEnd/>
          </a:ln>
        </p:spPr>
        <p:txBody>
          <a:bodyPr wrap="square" anchor="ctr">
            <a:spAutoFit/>
          </a:bodyPr>
          <a:lstStyle/>
          <a:p>
            <a:pPr lvl="1" algn="ctr" eaLnBrk="0" hangingPunct="0">
              <a:lnSpc>
                <a:spcPct val="150000"/>
              </a:lnSpc>
              <a:spcBef>
                <a:spcPct val="20000"/>
              </a:spcBef>
              <a:buSzPct val="85000"/>
              <a:tabLst>
                <a:tab pos="1076325" algn="l"/>
              </a:tabLst>
              <a:defRPr/>
            </a:pPr>
            <a:r>
              <a:rPr lang="zh-CN" altLang="en-US" sz="1600" b="0" kern="0" dirty="0">
                <a:solidFill>
                  <a:schemeClr val="tx2"/>
                </a:solidFill>
                <a:latin typeface="黑体" pitchFamily="2" charset="-122"/>
                <a:ea typeface="黑体" pitchFamily="2" charset="-122"/>
              </a:rPr>
              <a:t>十个任务的详细信息</a:t>
            </a:r>
            <a:endParaRPr lang="en-US" altLang="zh-CN" sz="1600" dirty="0">
              <a:latin typeface="Arial" charset="0"/>
            </a:endParaRPr>
          </a:p>
        </p:txBody>
      </p:sp>
      <p:pic>
        <p:nvPicPr>
          <p:cNvPr id="6" name="图片 5"/>
          <p:cNvPicPr>
            <a:picLocks noChangeAspect="1"/>
          </p:cNvPicPr>
          <p:nvPr/>
        </p:nvPicPr>
        <p:blipFill>
          <a:blip r:embed="rId4"/>
          <a:stretch>
            <a:fillRect/>
          </a:stretch>
        </p:blipFill>
        <p:spPr>
          <a:xfrm>
            <a:off x="1572000" y="4675981"/>
            <a:ext cx="6000000" cy="1809524"/>
          </a:xfrm>
          <a:prstGeom prst="rect">
            <a:avLst/>
          </a:prstGeom>
        </p:spPr>
      </p:pic>
      <p:sp>
        <p:nvSpPr>
          <p:cNvPr id="7" name="Rectangle 3"/>
          <p:cNvSpPr>
            <a:spLocks noChangeArrowheads="1"/>
          </p:cNvSpPr>
          <p:nvPr/>
        </p:nvSpPr>
        <p:spPr bwMode="auto">
          <a:xfrm>
            <a:off x="1714500" y="4262150"/>
            <a:ext cx="5308600" cy="413831"/>
          </a:xfrm>
          <a:prstGeom prst="rect">
            <a:avLst/>
          </a:prstGeom>
          <a:noFill/>
          <a:ln w="9525">
            <a:noFill/>
            <a:miter lim="800000"/>
            <a:headEnd/>
            <a:tailEnd/>
          </a:ln>
        </p:spPr>
        <p:txBody>
          <a:bodyPr wrap="square" anchor="ctr">
            <a:spAutoFit/>
          </a:bodyPr>
          <a:lstStyle/>
          <a:p>
            <a:pPr lvl="1" algn="ctr" eaLnBrk="0" hangingPunct="0">
              <a:lnSpc>
                <a:spcPct val="150000"/>
              </a:lnSpc>
              <a:spcBef>
                <a:spcPct val="20000"/>
              </a:spcBef>
              <a:buSzPct val="85000"/>
              <a:tabLst>
                <a:tab pos="1076325" algn="l"/>
              </a:tabLst>
              <a:defRPr/>
            </a:pPr>
            <a:r>
              <a:rPr lang="zh-CN" altLang="en-US" sz="1600" b="0" kern="0" dirty="0">
                <a:solidFill>
                  <a:schemeClr val="tx2"/>
                </a:solidFill>
                <a:latin typeface="黑体" pitchFamily="2" charset="-122"/>
                <a:ea typeface="黑体" pitchFamily="2" charset="-122"/>
              </a:rPr>
              <a:t>机器加工单元信息</a:t>
            </a:r>
            <a:endParaRPr lang="en-US" altLang="zh-CN" sz="1600" dirty="0">
              <a:latin typeface="Arial" charset="0"/>
            </a:endParaRPr>
          </a:p>
        </p:txBody>
      </p:sp>
    </p:spTree>
    <p:extLst>
      <p:ext uri="{BB962C8B-B14F-4D97-AF65-F5344CB8AC3E}">
        <p14:creationId xmlns:p14="http://schemas.microsoft.com/office/powerpoint/2010/main" val="3405355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8.</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案例仿真设计</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 name="内容占位符 2"/>
          <p:cNvSpPr txBox="1">
            <a:spLocks/>
          </p:cNvSpPr>
          <p:nvPr/>
        </p:nvSpPr>
        <p:spPr>
          <a:xfrm>
            <a:off x="436562" y="1016000"/>
            <a:ext cx="7361238" cy="766761"/>
          </a:xfrm>
          <a:prstGeom prst="rect">
            <a:avLst/>
          </a:prstGeom>
        </p:spPr>
        <p:txBody>
          <a:bodyPr/>
          <a:lstStyle>
            <a:lvl1pPr marL="342900" indent="-342900" algn="l" rtl="0" eaLnBrk="0" fontAlgn="base" hangingPunct="0">
              <a:spcBef>
                <a:spcPct val="20000"/>
              </a:spcBef>
              <a:spcAft>
                <a:spcPct val="0"/>
              </a:spcAft>
              <a:buClr>
                <a:schemeClr val="hlink"/>
              </a:buClr>
              <a:buSzPct val="9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zh-CN" altLang="en-US" sz="2200" kern="0" dirty="0">
                <a:solidFill>
                  <a:srgbClr val="FF0000"/>
                </a:solidFill>
                <a:latin typeface="黑体" pitchFamily="2" charset="-122"/>
                <a:ea typeface="黑体" pitchFamily="2" charset="-122"/>
              </a:rPr>
              <a:t>基于多</a:t>
            </a:r>
            <a:r>
              <a:rPr lang="en-US" altLang="zh-CN" sz="2200" kern="0" dirty="0">
                <a:solidFill>
                  <a:srgbClr val="FF0000"/>
                </a:solidFill>
                <a:latin typeface="黑体" pitchFamily="2" charset="-122"/>
                <a:ea typeface="黑体" pitchFamily="2" charset="-122"/>
              </a:rPr>
              <a:t>Agent</a:t>
            </a:r>
            <a:r>
              <a:rPr lang="zh-CN" altLang="en-US" sz="2200" kern="0" dirty="0">
                <a:solidFill>
                  <a:srgbClr val="FF0000"/>
                </a:solidFill>
                <a:latin typeface="黑体" pitchFamily="2" charset="-122"/>
                <a:ea typeface="黑体" pitchFamily="2" charset="-122"/>
              </a:rPr>
              <a:t>的实时生产调度实例包含三个主要步骤</a:t>
            </a:r>
            <a:endParaRPr lang="zh-CN" altLang="zh-CN" sz="2200" kern="0" dirty="0">
              <a:solidFill>
                <a:srgbClr val="FF0000"/>
              </a:solidFill>
              <a:latin typeface="黑体" pitchFamily="2" charset="-122"/>
              <a:ea typeface="黑体" pitchFamily="2" charset="-122"/>
            </a:endParaRPr>
          </a:p>
        </p:txBody>
      </p:sp>
      <p:sp>
        <p:nvSpPr>
          <p:cNvPr id="8" name="Rectangle 3"/>
          <p:cNvSpPr>
            <a:spLocks noChangeArrowheads="1"/>
          </p:cNvSpPr>
          <p:nvPr/>
        </p:nvSpPr>
        <p:spPr bwMode="auto">
          <a:xfrm>
            <a:off x="0" y="1642091"/>
            <a:ext cx="8564562" cy="2400657"/>
          </a:xfrm>
          <a:prstGeom prst="rect">
            <a:avLst/>
          </a:prstGeom>
          <a:noFill/>
          <a:ln w="9525">
            <a:noFill/>
            <a:miter lim="800000"/>
            <a:headEnd/>
            <a:tailEnd/>
          </a:ln>
        </p:spPr>
        <p:txBody>
          <a:bodyPr anchor="ctr">
            <a:spAutoFit/>
          </a:bodyPr>
          <a:lstStyle/>
          <a:p>
            <a:pPr lvl="1">
              <a:lnSpc>
                <a:spcPct val="150000"/>
              </a:lnSpc>
              <a:spcBef>
                <a:spcPct val="20000"/>
              </a:spcBef>
              <a:buSzPct val="85000"/>
              <a:tabLst>
                <a:tab pos="1076325" algn="l"/>
              </a:tabLst>
              <a:defRPr/>
            </a:pPr>
            <a:r>
              <a:rPr lang="zh-CN" altLang="en-US" sz="2000" b="0" kern="0" dirty="0">
                <a:solidFill>
                  <a:schemeClr val="tx2"/>
                </a:solidFill>
                <a:latin typeface="黑体" pitchFamily="2" charset="-122"/>
                <a:ea typeface="黑体" pitchFamily="2" charset="-122"/>
              </a:rPr>
              <a:t>（</a:t>
            </a:r>
            <a:r>
              <a:rPr lang="en-US" altLang="zh-CN" sz="2000" b="0" kern="0" dirty="0">
                <a:solidFill>
                  <a:schemeClr val="tx2"/>
                </a:solidFill>
                <a:latin typeface="黑体" pitchFamily="2" charset="-122"/>
                <a:ea typeface="黑体" pitchFamily="2" charset="-122"/>
              </a:rPr>
              <a:t>1</a:t>
            </a:r>
            <a:r>
              <a:rPr lang="zh-CN" altLang="en-US" sz="2000" b="0" kern="0" dirty="0">
                <a:solidFill>
                  <a:schemeClr val="tx2"/>
                </a:solidFill>
                <a:latin typeface="黑体" pitchFamily="2" charset="-122"/>
                <a:ea typeface="黑体" pitchFamily="2" charset="-122"/>
              </a:rPr>
              <a:t>）首先，任务分配</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按照设备</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传来的实时信息进行任务分配。在每一个工序的可加工机器中，各个设备</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通过非合作博弈来对工序加工权进行竞争，最终对工序所占份额最大的设备</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取得工序的加工权。重复此过程直到所有的工序全部分配给相应的设备</a:t>
            </a:r>
            <a:r>
              <a:rPr lang="en-US" altLang="zh-CN" sz="2000" b="0" kern="0" dirty="0">
                <a:solidFill>
                  <a:schemeClr val="tx2"/>
                </a:solidFill>
                <a:latin typeface="黑体" pitchFamily="2" charset="-122"/>
                <a:ea typeface="黑体" pitchFamily="2" charset="-122"/>
              </a:rPr>
              <a:t>Agent</a:t>
            </a:r>
            <a:r>
              <a:rPr lang="zh-CN" altLang="en-US" sz="2000" dirty="0">
                <a:latin typeface="Arial" charset="0"/>
              </a:rPr>
              <a:t>。</a:t>
            </a:r>
            <a:endParaRPr lang="en-US" altLang="zh-CN" sz="2000" dirty="0">
              <a:latin typeface="Arial" charset="0"/>
            </a:endParaRPr>
          </a:p>
        </p:txBody>
      </p:sp>
      <p:pic>
        <p:nvPicPr>
          <p:cNvPr id="9" name="图片 8"/>
          <p:cNvPicPr>
            <a:picLocks noChangeAspect="1"/>
          </p:cNvPicPr>
          <p:nvPr/>
        </p:nvPicPr>
        <p:blipFill>
          <a:blip r:embed="rId3"/>
          <a:stretch>
            <a:fillRect/>
          </a:stretch>
        </p:blipFill>
        <p:spPr>
          <a:xfrm>
            <a:off x="436562" y="4196378"/>
            <a:ext cx="8128000" cy="2189519"/>
          </a:xfrm>
          <a:prstGeom prst="rect">
            <a:avLst/>
          </a:prstGeom>
        </p:spPr>
      </p:pic>
      <p:sp>
        <p:nvSpPr>
          <p:cNvPr id="11" name="Rectangle 3"/>
          <p:cNvSpPr>
            <a:spLocks noChangeArrowheads="1"/>
          </p:cNvSpPr>
          <p:nvPr/>
        </p:nvSpPr>
        <p:spPr bwMode="auto">
          <a:xfrm>
            <a:off x="1627981" y="3782547"/>
            <a:ext cx="5308600" cy="413831"/>
          </a:xfrm>
          <a:prstGeom prst="rect">
            <a:avLst/>
          </a:prstGeom>
          <a:noFill/>
          <a:ln w="9525">
            <a:noFill/>
            <a:miter lim="800000"/>
            <a:headEnd/>
            <a:tailEnd/>
          </a:ln>
        </p:spPr>
        <p:txBody>
          <a:bodyPr wrap="square" anchor="ctr">
            <a:spAutoFit/>
          </a:bodyPr>
          <a:lstStyle/>
          <a:p>
            <a:pPr lvl="1" algn="ctr" eaLnBrk="0" hangingPunct="0">
              <a:lnSpc>
                <a:spcPct val="150000"/>
              </a:lnSpc>
              <a:spcBef>
                <a:spcPct val="20000"/>
              </a:spcBef>
              <a:buSzPct val="85000"/>
              <a:tabLst>
                <a:tab pos="1076325" algn="l"/>
              </a:tabLst>
              <a:defRPr/>
            </a:pPr>
            <a:r>
              <a:rPr lang="zh-CN" altLang="en-US" sz="1600" b="0" kern="0" dirty="0">
                <a:solidFill>
                  <a:schemeClr val="tx2"/>
                </a:solidFill>
                <a:latin typeface="黑体" pitchFamily="2" charset="-122"/>
                <a:ea typeface="黑体" pitchFamily="2" charset="-122"/>
              </a:rPr>
              <a:t>机器分配结果</a:t>
            </a:r>
            <a:endParaRPr lang="en-US" altLang="zh-CN" sz="1600" dirty="0">
              <a:latin typeface="Arial" charset="0"/>
            </a:endParaRPr>
          </a:p>
        </p:txBody>
      </p:sp>
    </p:spTree>
    <p:extLst>
      <p:ext uri="{BB962C8B-B14F-4D97-AF65-F5344CB8AC3E}">
        <p14:creationId xmlns:p14="http://schemas.microsoft.com/office/powerpoint/2010/main" val="316768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8.</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案例仿真设计</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pic>
        <p:nvPicPr>
          <p:cNvPr id="4" name="图片 3"/>
          <p:cNvPicPr>
            <a:picLocks noChangeAspect="1"/>
          </p:cNvPicPr>
          <p:nvPr/>
        </p:nvPicPr>
        <p:blipFill>
          <a:blip r:embed="rId3"/>
          <a:stretch>
            <a:fillRect/>
          </a:stretch>
        </p:blipFill>
        <p:spPr>
          <a:xfrm>
            <a:off x="548938" y="1323950"/>
            <a:ext cx="3758270" cy="2916574"/>
          </a:xfrm>
          <a:prstGeom prst="rect">
            <a:avLst/>
          </a:prstGeom>
        </p:spPr>
      </p:pic>
      <p:pic>
        <p:nvPicPr>
          <p:cNvPr id="5" name="图片 4"/>
          <p:cNvPicPr>
            <a:picLocks noChangeAspect="1"/>
          </p:cNvPicPr>
          <p:nvPr/>
        </p:nvPicPr>
        <p:blipFill>
          <a:blip r:embed="rId4"/>
          <a:stretch>
            <a:fillRect/>
          </a:stretch>
        </p:blipFill>
        <p:spPr>
          <a:xfrm>
            <a:off x="4750024" y="1259174"/>
            <a:ext cx="3682776" cy="3046126"/>
          </a:xfrm>
          <a:prstGeom prst="rect">
            <a:avLst/>
          </a:prstGeom>
        </p:spPr>
      </p:pic>
      <p:sp>
        <p:nvSpPr>
          <p:cNvPr id="10" name="Rectangle 3"/>
          <p:cNvSpPr>
            <a:spLocks noChangeArrowheads="1"/>
          </p:cNvSpPr>
          <p:nvPr/>
        </p:nvSpPr>
        <p:spPr bwMode="auto">
          <a:xfrm>
            <a:off x="289719" y="4440579"/>
            <a:ext cx="8564562" cy="2000548"/>
          </a:xfrm>
          <a:prstGeom prst="rect">
            <a:avLst/>
          </a:prstGeom>
          <a:noFill/>
          <a:ln w="9525">
            <a:noFill/>
            <a:miter lim="800000"/>
            <a:headEnd/>
            <a:tailEnd/>
          </a:ln>
        </p:spPr>
        <p:txBody>
          <a:bodyPr anchor="ctr">
            <a:spAutoFit/>
          </a:bodyPr>
          <a:lstStyle/>
          <a:p>
            <a:pPr lvl="1">
              <a:lnSpc>
                <a:spcPct val="150000"/>
              </a:lnSpc>
              <a:spcBef>
                <a:spcPct val="20000"/>
              </a:spcBef>
              <a:buSzPct val="85000"/>
              <a:tabLst>
                <a:tab pos="1076325" algn="l"/>
              </a:tabLst>
              <a:defRPr/>
            </a:pPr>
            <a:r>
              <a:rPr lang="zh-CN" altLang="en-US" sz="2000" b="0" kern="0" dirty="0">
                <a:solidFill>
                  <a:schemeClr val="tx2"/>
                </a:solidFill>
                <a:latin typeface="黑体" pitchFamily="2" charset="-122"/>
                <a:ea typeface="黑体" pitchFamily="2" charset="-122"/>
              </a:rPr>
              <a:t>（</a:t>
            </a:r>
            <a:r>
              <a:rPr lang="en-US" altLang="zh-CN" sz="2000" b="0" kern="0" dirty="0">
                <a:solidFill>
                  <a:schemeClr val="tx2"/>
                </a:solidFill>
                <a:latin typeface="黑体" pitchFamily="2" charset="-122"/>
                <a:ea typeface="黑体" pitchFamily="2" charset="-122"/>
              </a:rPr>
              <a:t>2</a:t>
            </a:r>
            <a:r>
              <a:rPr lang="zh-CN" altLang="en-US" sz="2000" b="0" kern="0" dirty="0">
                <a:solidFill>
                  <a:schemeClr val="tx2"/>
                </a:solidFill>
                <a:latin typeface="黑体" pitchFamily="2" charset="-122"/>
                <a:ea typeface="黑体" pitchFamily="2" charset="-122"/>
              </a:rPr>
              <a:t>）当所有任务的工序分配给最优的设备</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后，实时调度</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通过遗传算法进行实时的调度。</a:t>
            </a:r>
            <a:endParaRPr lang="en-US" altLang="zh-CN" sz="2000" b="0" kern="0" dirty="0">
              <a:solidFill>
                <a:schemeClr val="tx2"/>
              </a:solidFill>
              <a:latin typeface="黑体" pitchFamily="2" charset="-122"/>
              <a:ea typeface="黑体" pitchFamily="2" charset="-122"/>
            </a:endParaRPr>
          </a:p>
          <a:p>
            <a:pPr lvl="1">
              <a:lnSpc>
                <a:spcPct val="150000"/>
              </a:lnSpc>
              <a:spcBef>
                <a:spcPct val="20000"/>
              </a:spcBef>
              <a:buSzPct val="85000"/>
              <a:tabLst>
                <a:tab pos="1076325" algn="l"/>
              </a:tabLst>
              <a:defRPr/>
            </a:pPr>
            <a:r>
              <a:rPr lang="zh-CN" altLang="en-US" sz="2000" b="0" kern="0" dirty="0">
                <a:solidFill>
                  <a:schemeClr val="tx2"/>
                </a:solidFill>
                <a:latin typeface="黑体" pitchFamily="2" charset="-122"/>
                <a:ea typeface="黑体" pitchFamily="2" charset="-122"/>
              </a:rPr>
              <a:t>（</a:t>
            </a:r>
            <a:r>
              <a:rPr lang="en-US" altLang="zh-CN" sz="2000" b="0" kern="0" dirty="0">
                <a:solidFill>
                  <a:schemeClr val="tx2"/>
                </a:solidFill>
                <a:latin typeface="黑体" pitchFamily="2" charset="-122"/>
                <a:ea typeface="黑体" pitchFamily="2" charset="-122"/>
              </a:rPr>
              <a:t>3</a:t>
            </a:r>
            <a:r>
              <a:rPr lang="zh-CN" altLang="en-US" sz="2000" b="0" kern="0" dirty="0">
                <a:solidFill>
                  <a:schemeClr val="tx2"/>
                </a:solidFill>
                <a:latin typeface="黑体" pitchFamily="2" charset="-122"/>
                <a:ea typeface="黑体" pitchFamily="2" charset="-122"/>
              </a:rPr>
              <a:t>）在制造执行阶段，通过生产监控</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感知到的实时制造信息输入到实时调度</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中。</a:t>
            </a:r>
            <a:endParaRPr lang="en-US" altLang="zh-CN" sz="20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1319236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8.</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案例仿真设计</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366" y="2006600"/>
            <a:ext cx="7871268" cy="2939733"/>
          </a:xfrm>
          <a:prstGeom prst="rect">
            <a:avLst/>
          </a:prstGeom>
          <a:noFill/>
          <a:ln>
            <a:noFill/>
          </a:ln>
        </p:spPr>
      </p:pic>
      <p:sp>
        <p:nvSpPr>
          <p:cNvPr id="8" name="内容占位符 2"/>
          <p:cNvSpPr txBox="1">
            <a:spLocks/>
          </p:cNvSpPr>
          <p:nvPr/>
        </p:nvSpPr>
        <p:spPr>
          <a:xfrm>
            <a:off x="436562" y="1003300"/>
            <a:ext cx="7361238" cy="766761"/>
          </a:xfrm>
          <a:prstGeom prst="rect">
            <a:avLst/>
          </a:prstGeom>
        </p:spPr>
        <p:txBody>
          <a:bodyPr/>
          <a:lstStyle>
            <a:lvl1pPr marL="342900" indent="-342900" algn="l" rtl="0" eaLnBrk="0" fontAlgn="base" hangingPunct="0">
              <a:spcBef>
                <a:spcPct val="20000"/>
              </a:spcBef>
              <a:spcAft>
                <a:spcPct val="0"/>
              </a:spcAft>
              <a:buClr>
                <a:schemeClr val="hlink"/>
              </a:buClr>
              <a:buSzPct val="9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zh-CN" altLang="en-US" sz="2200" kern="0" dirty="0">
                <a:solidFill>
                  <a:srgbClr val="FF0000"/>
                </a:solidFill>
                <a:latin typeface="黑体" pitchFamily="2" charset="-122"/>
                <a:ea typeface="黑体" pitchFamily="2" charset="-122"/>
              </a:rPr>
              <a:t>两种异常事件类型的重调度结果</a:t>
            </a:r>
            <a:endParaRPr lang="zh-CN" altLang="zh-CN" sz="2200" kern="0" dirty="0">
              <a:solidFill>
                <a:srgbClr val="FF0000"/>
              </a:solidFill>
              <a:latin typeface="黑体" pitchFamily="2" charset="-122"/>
              <a:ea typeface="黑体" pitchFamily="2" charset="-122"/>
            </a:endParaRPr>
          </a:p>
        </p:txBody>
      </p:sp>
    </p:spTree>
    <p:extLst>
      <p:ext uri="{BB962C8B-B14F-4D97-AF65-F5344CB8AC3E}">
        <p14:creationId xmlns:p14="http://schemas.microsoft.com/office/powerpoint/2010/main" val="2623140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2" name="Rectangle 8"/>
          <p:cNvSpPr>
            <a:spLocks noChangeArrowheads="1"/>
          </p:cNvSpPr>
          <p:nvPr/>
        </p:nvSpPr>
        <p:spPr bwMode="auto">
          <a:xfrm>
            <a:off x="862013" y="2295525"/>
            <a:ext cx="7848600" cy="1752600"/>
          </a:xfrm>
          <a:prstGeom prst="rect">
            <a:avLst/>
          </a:prstGeom>
          <a:noFill/>
          <a:ln w="9525">
            <a:noFill/>
            <a:miter lim="800000"/>
            <a:headEnd/>
            <a:tailEnd/>
          </a:ln>
          <a:effectLst/>
        </p:spPr>
        <p:txBody>
          <a:bodyPr anchor="ctr"/>
          <a:lstStyle/>
          <a:p>
            <a:pPr algn="ctr" eaLnBrk="1" hangingPunct="1">
              <a:defRPr/>
            </a:pPr>
            <a:r>
              <a:rPr lang="en-US" altLang="zh-CN" sz="6000" dirty="0">
                <a:solidFill>
                  <a:srgbClr val="333399"/>
                </a:solidFill>
                <a:effectLst>
                  <a:outerShdw blurRad="38100" dist="38100" dir="2700000" algn="tl">
                    <a:srgbClr val="C0C0C0"/>
                  </a:outerShdw>
                </a:effectLst>
                <a:latin typeface="Calibri" pitchFamily="34" charset="0"/>
                <a:ea typeface="华文新魏" pitchFamily="2" charset="-122"/>
              </a:rPr>
              <a:t>Q&amp;A</a:t>
            </a:r>
          </a:p>
          <a:p>
            <a:pPr algn="ctr" eaLnBrk="1" hangingPunct="1">
              <a:defRPr/>
            </a:pPr>
            <a:r>
              <a:rPr lang="en-US" altLang="zh-CN" sz="3200">
                <a:solidFill>
                  <a:srgbClr val="FF0000"/>
                </a:solidFill>
                <a:effectLst>
                  <a:outerShdw blurRad="38100" dist="38100" dir="2700000" algn="tl">
                    <a:srgbClr val="C0C0C0"/>
                  </a:outerShdw>
                </a:effectLst>
                <a:latin typeface="Calibri" pitchFamily="34" charset="0"/>
                <a:ea typeface="华文新魏" pitchFamily="2" charset="-122"/>
              </a:rPr>
              <a:t>Li_jiang@hrbeu.edu.cn</a:t>
            </a:r>
            <a:endParaRPr lang="zh-CN" altLang="en-US" sz="3200" dirty="0">
              <a:solidFill>
                <a:srgbClr val="333399"/>
              </a:solidFill>
              <a:effectLst>
                <a:outerShdw blurRad="38100" dist="38100" dir="2700000" algn="tl">
                  <a:srgbClr val="C0C0C0"/>
                </a:outerShdw>
              </a:effectLst>
              <a:latin typeface="Calibri" pitchFamily="34" charset="0"/>
              <a:ea typeface="华文新魏" pitchFamily="2" charset="-122"/>
            </a:endParaRPr>
          </a:p>
        </p:txBody>
      </p:sp>
      <p:pic>
        <p:nvPicPr>
          <p:cNvPr id="38915" name="Picture 11" descr="TRD00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4105275"/>
            <a:ext cx="5581650"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457200" y="1237902"/>
            <a:ext cx="8564562" cy="757130"/>
          </a:xfrm>
          <a:prstGeom prst="rect">
            <a:avLst/>
          </a:prstGeom>
          <a:noFill/>
          <a:ln w="9525">
            <a:noFill/>
            <a:miter lim="800000"/>
            <a:headEnd/>
            <a:tailEnd/>
          </a:ln>
        </p:spPr>
        <p:txBody>
          <a:bodyPr anchor="ctr">
            <a:spAutoFit/>
          </a:bodyPr>
          <a:lstStyle/>
          <a:p>
            <a:pPr marL="342900" lvl="2" indent="-342900" algn="l" eaLnBrk="0" hangingPunct="0">
              <a:lnSpc>
                <a:spcPct val="115000"/>
              </a:lnSpc>
              <a:spcBef>
                <a:spcPct val="20000"/>
              </a:spcBef>
              <a:spcAft>
                <a:spcPct val="20000"/>
              </a:spcAft>
              <a:buClr>
                <a:srgbClr val="FF0000"/>
              </a:buClr>
              <a:buFont typeface="Wingdings" pitchFamily="2" charset="2"/>
              <a:buChar char="n"/>
              <a:defRPr/>
            </a:pPr>
            <a:r>
              <a:rPr lang="zh-CN" altLang="zh-CN" sz="2400" dirty="0">
                <a:solidFill>
                  <a:srgbClr val="FF0000"/>
                </a:solidFill>
                <a:latin typeface="黑体" pitchFamily="2" charset="-122"/>
                <a:ea typeface="黑体" pitchFamily="2" charset="-122"/>
                <a:cs typeface="Times New Roman" pitchFamily="18" charset="0"/>
              </a:rPr>
              <a:t>多</a:t>
            </a:r>
            <a:r>
              <a:rPr lang="en-US" altLang="zh-CN" sz="2400" dirty="0">
                <a:solidFill>
                  <a:srgbClr val="FF0000"/>
                </a:solidFill>
                <a:latin typeface="黑体" pitchFamily="2" charset="-122"/>
                <a:ea typeface="黑体" pitchFamily="2" charset="-122"/>
                <a:cs typeface="Times New Roman" pitchFamily="18" charset="0"/>
              </a:rPr>
              <a:t>Agent</a:t>
            </a:r>
            <a:r>
              <a:rPr lang="zh-CN" altLang="zh-CN" sz="2400" dirty="0">
                <a:solidFill>
                  <a:srgbClr val="FF0000"/>
                </a:solidFill>
                <a:latin typeface="黑体" pitchFamily="2" charset="-122"/>
                <a:ea typeface="黑体" pitchFamily="2" charset="-122"/>
                <a:cs typeface="Times New Roman" pitchFamily="18" charset="0"/>
              </a:rPr>
              <a:t>系统</a:t>
            </a:r>
            <a:r>
              <a:rPr lang="zh-CN" altLang="en-US" sz="2400" dirty="0">
                <a:solidFill>
                  <a:srgbClr val="FF0000"/>
                </a:solidFill>
                <a:latin typeface="黑体" pitchFamily="2" charset="-122"/>
                <a:ea typeface="黑体" pitchFamily="2" charset="-122"/>
                <a:cs typeface="Times New Roman" pitchFamily="18" charset="0"/>
              </a:rPr>
              <a:t>的结构</a:t>
            </a:r>
            <a:endParaRPr lang="en-US" altLang="zh-CN" sz="2400" dirty="0">
              <a:solidFill>
                <a:srgbClr val="FF0000"/>
              </a:solidFill>
              <a:latin typeface="黑体" pitchFamily="2" charset="-122"/>
              <a:ea typeface="黑体" pitchFamily="2" charset="-122"/>
              <a:cs typeface="Times New Roman" pitchFamily="18" charset="0"/>
            </a:endParaRPr>
          </a:p>
          <a:p>
            <a:pPr marL="342900" lvl="2" indent="-342900" algn="l" eaLnBrk="0" hangingPunct="0">
              <a:lnSpc>
                <a:spcPct val="115000"/>
              </a:lnSpc>
              <a:spcBef>
                <a:spcPct val="20000"/>
              </a:spcBef>
              <a:spcAft>
                <a:spcPct val="20000"/>
              </a:spcAft>
              <a:buClr>
                <a:srgbClr val="FF0000"/>
              </a:buClr>
              <a:buFont typeface="Wingdings" pitchFamily="2" charset="2"/>
              <a:buChar char="n"/>
              <a:defRPr/>
            </a:pPr>
            <a:endParaRPr lang="en-US" altLang="zh-CN" sz="800" kern="0" dirty="0">
              <a:solidFill>
                <a:srgbClr val="FF0000"/>
              </a:solidFill>
              <a:latin typeface="黑体" pitchFamily="2" charset="-122"/>
              <a:ea typeface="黑体" pitchFamily="2" charset="-122"/>
            </a:endParaRPr>
          </a:p>
        </p:txBody>
      </p:sp>
      <p:sp>
        <p:nvSpPr>
          <p:cNvPr id="8" name="TextBox 8"/>
          <p:cNvSpPr txBox="1"/>
          <p:nvPr/>
        </p:nvSpPr>
        <p:spPr>
          <a:xfrm>
            <a:off x="331787" y="1831573"/>
            <a:ext cx="8785225" cy="1323439"/>
          </a:xfrm>
          <a:prstGeom prst="rect">
            <a:avLst/>
          </a:prstGeom>
          <a:noFill/>
        </p:spPr>
        <p:txBody>
          <a:bodyPr>
            <a:spAutoFit/>
          </a:bodyPr>
          <a:lstStyle/>
          <a:p>
            <a:pPr>
              <a:lnSpc>
                <a:spcPct val="125000"/>
              </a:lnSpc>
              <a:defRPr/>
            </a:pPr>
            <a:r>
              <a:rPr lang="en-US" altLang="zh-CN" sz="2000" b="0" kern="0" dirty="0">
                <a:solidFill>
                  <a:schemeClr val="tx2"/>
                </a:solidFill>
                <a:latin typeface="黑体" pitchFamily="2" charset="-122"/>
                <a:ea typeface="黑体" pitchFamily="2" charset="-122"/>
              </a:rPr>
              <a:t>    </a:t>
            </a:r>
            <a:r>
              <a:rPr lang="zh-CN" altLang="en-US" sz="2000" b="0" kern="0" dirty="0">
                <a:solidFill>
                  <a:schemeClr val="tx2"/>
                </a:solidFill>
                <a:latin typeface="黑体" pitchFamily="2" charset="-122"/>
                <a:ea typeface="黑体" pitchFamily="2" charset="-122"/>
              </a:rPr>
              <a:t>多</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系统的结构决定了</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间相互作用的方式和问题的求解结构，对求解效率和系统的运行性能影响很大。</a:t>
            </a:r>
            <a:endParaRPr lang="en-US" altLang="zh-CN" sz="2000" b="0" kern="0" dirty="0">
              <a:solidFill>
                <a:schemeClr val="tx2"/>
              </a:solidFill>
              <a:latin typeface="黑体" pitchFamily="2" charset="-122"/>
              <a:ea typeface="黑体" pitchFamily="2" charset="-122"/>
            </a:endParaRPr>
          </a:p>
          <a:p>
            <a:pPr algn="l">
              <a:lnSpc>
                <a:spcPct val="150000"/>
              </a:lnSpc>
              <a:defRPr/>
            </a:pPr>
            <a:endParaRPr lang="zh-CN" altLang="zh-CN" sz="2000" b="0" kern="0" dirty="0">
              <a:solidFill>
                <a:schemeClr val="tx2"/>
              </a:solidFill>
              <a:latin typeface="黑体" pitchFamily="2" charset="-122"/>
              <a:ea typeface="黑体" pitchFamily="2" charset="-122"/>
            </a:endParaRPr>
          </a:p>
        </p:txBody>
      </p:sp>
      <p:sp>
        <p:nvSpPr>
          <p:cNvPr id="5" name="Rectangle 3"/>
          <p:cNvSpPr>
            <a:spLocks noChangeArrowheads="1"/>
          </p:cNvSpPr>
          <p:nvPr/>
        </p:nvSpPr>
        <p:spPr bwMode="auto">
          <a:xfrm>
            <a:off x="241952" y="2229634"/>
            <a:ext cx="8564562" cy="4185761"/>
          </a:xfrm>
          <a:prstGeom prst="rect">
            <a:avLst/>
          </a:prstGeom>
          <a:noFill/>
          <a:ln w="9525">
            <a:noFill/>
            <a:miter lim="800000"/>
            <a:headEnd/>
            <a:tailEnd/>
          </a:ln>
        </p:spPr>
        <p:txBody>
          <a:bodyPr anchor="ctr">
            <a:spAutoFit/>
          </a:bodyPr>
          <a:lstStyle/>
          <a:p>
            <a:pPr marL="914400" lvl="1" indent="-457200" algn="l" eaLnBrk="0" hangingPunct="0">
              <a:lnSpc>
                <a:spcPct val="125000"/>
              </a:lnSpc>
              <a:spcBef>
                <a:spcPct val="20000"/>
              </a:spcBef>
              <a:buSzPct val="85000"/>
              <a:buFont typeface="黑体" pitchFamily="2" charset="-122"/>
              <a:buChar char="—"/>
              <a:defRPr/>
            </a:pPr>
            <a:endParaRPr lang="en-US" altLang="zh-CN" sz="2000" kern="0" dirty="0">
              <a:solidFill>
                <a:srgbClr val="FF0000"/>
              </a:solidFill>
              <a:latin typeface="黑体" pitchFamily="2" charset="-122"/>
              <a:ea typeface="黑体" pitchFamily="2" charset="-122"/>
            </a:endParaRPr>
          </a:p>
          <a:p>
            <a:pPr marL="914400" lvl="1" indent="-457200" algn="l" eaLnBrk="0" hangingPunct="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层次结构</a:t>
            </a:r>
            <a:endParaRPr lang="en-US" altLang="zh-CN" sz="2000" kern="0" dirty="0">
              <a:solidFill>
                <a:srgbClr val="FF0000"/>
              </a:solidFill>
              <a:latin typeface="黑体" pitchFamily="2" charset="-122"/>
              <a:ea typeface="黑体" pitchFamily="2" charset="-122"/>
            </a:endParaRPr>
          </a:p>
          <a:p>
            <a:pPr lvl="1" indent="457200">
              <a:lnSpc>
                <a:spcPct val="125000"/>
              </a:lnSpc>
              <a:spcBef>
                <a:spcPct val="20000"/>
              </a:spcBef>
              <a:buSzPct val="85000"/>
              <a:defRPr/>
            </a:pPr>
            <a:r>
              <a:rPr lang="zh-CN" altLang="en-US" sz="2000" b="0" kern="0" dirty="0">
                <a:solidFill>
                  <a:schemeClr val="tx2"/>
                </a:solidFill>
                <a:latin typeface="黑体" pitchFamily="2" charset="-122"/>
                <a:ea typeface="黑体" pitchFamily="2" charset="-122"/>
              </a:rPr>
              <a:t>基于多</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的系统多采用改进的层次结构，其特点是在同一层次的单元之间存在信息交互，不同层次的单元之间是一种松散的“主</a:t>
            </a:r>
            <a:r>
              <a:rPr lang="en-US" altLang="zh-CN" sz="2000" b="0" kern="0" dirty="0">
                <a:solidFill>
                  <a:schemeClr val="tx2"/>
                </a:solidFill>
                <a:latin typeface="黑体" pitchFamily="2" charset="-122"/>
                <a:ea typeface="黑体" pitchFamily="2" charset="-122"/>
              </a:rPr>
              <a:t>/</a:t>
            </a:r>
            <a:r>
              <a:rPr lang="zh-CN" altLang="en-US" sz="2000" b="0" kern="0" dirty="0">
                <a:solidFill>
                  <a:schemeClr val="tx2"/>
                </a:solidFill>
                <a:latin typeface="黑体" pitchFamily="2" charset="-122"/>
                <a:ea typeface="黑体" pitchFamily="2" charset="-122"/>
              </a:rPr>
              <a:t>从”关系，下层单元虽然在上层单元的控制下，但具有一定的自治性和智能型。</a:t>
            </a:r>
            <a:endParaRPr lang="en-US" altLang="zh-CN" sz="2000" b="0" kern="0" dirty="0">
              <a:solidFill>
                <a:schemeClr val="tx2"/>
              </a:solidFill>
              <a:latin typeface="黑体" pitchFamily="2" charset="-122"/>
              <a:ea typeface="黑体" pitchFamily="2" charset="-122"/>
            </a:endParaRPr>
          </a:p>
          <a:p>
            <a:pPr marL="914400" lvl="1" indent="-457200" algn="l" eaLnBrk="0" hangingPunct="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联邦结构</a:t>
            </a:r>
            <a:endParaRPr lang="en-US" altLang="zh-CN" sz="2000" kern="0" dirty="0">
              <a:solidFill>
                <a:srgbClr val="FF0000"/>
              </a:solidFill>
              <a:latin typeface="黑体" pitchFamily="2" charset="-122"/>
              <a:ea typeface="黑体" pitchFamily="2" charset="-122"/>
            </a:endParaRPr>
          </a:p>
          <a:p>
            <a:pPr lvl="1" algn="just">
              <a:lnSpc>
                <a:spcPct val="125000"/>
              </a:lnSpc>
              <a:spcBef>
                <a:spcPct val="20000"/>
              </a:spcBef>
              <a:buSzPct val="85000"/>
              <a:defRPr/>
            </a:pPr>
            <a:r>
              <a:rPr lang="en-US" altLang="zh-CN" sz="2000" dirty="0">
                <a:latin typeface="Arial" charset="0"/>
              </a:rPr>
              <a:t>       </a:t>
            </a:r>
            <a:r>
              <a:rPr lang="zh-CN" altLang="en-US" sz="2000" b="0" kern="0" dirty="0">
                <a:solidFill>
                  <a:schemeClr val="tx2"/>
                </a:solidFill>
                <a:latin typeface="黑体" pitchFamily="2" charset="-122"/>
                <a:ea typeface="黑体" pitchFamily="2" charset="-122"/>
              </a:rPr>
              <a:t>联邦结构引入了基于中间协调器</a:t>
            </a:r>
            <a:r>
              <a:rPr lang="en-US" altLang="zh-CN" sz="2000" b="0" kern="0" dirty="0">
                <a:solidFill>
                  <a:schemeClr val="tx2"/>
                </a:solidFill>
                <a:latin typeface="黑体" pitchFamily="2" charset="-122"/>
                <a:ea typeface="黑体" pitchFamily="2" charset="-122"/>
              </a:rPr>
              <a:t>Agent(mediator)</a:t>
            </a:r>
            <a:r>
              <a:rPr lang="zh-CN" altLang="en-US" sz="2000" b="0" kern="0" dirty="0">
                <a:solidFill>
                  <a:schemeClr val="tx2"/>
                </a:solidFill>
                <a:latin typeface="黑体" pitchFamily="2" charset="-122"/>
                <a:ea typeface="黑体" pitchFamily="2" charset="-122"/>
              </a:rPr>
              <a:t>的协调机制。联邦结构通过中介服务</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减少了多</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系统中</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间的协调活动的开销，保证了系统的稳定性和扩展性。</a:t>
            </a:r>
            <a:endParaRPr lang="zh-CN" altLang="zh-CN" sz="2000" b="0" kern="0" dirty="0">
              <a:solidFill>
                <a:schemeClr val="tx2"/>
              </a:solidFill>
              <a:latin typeface="黑体" pitchFamily="2" charset="-122"/>
              <a:ea typeface="黑体" pitchFamily="2" charset="-122"/>
            </a:endParaRPr>
          </a:p>
        </p:txBody>
      </p:sp>
      <p:sp>
        <p:nvSpPr>
          <p:cNvPr id="6"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defRPr/>
            </a:pPr>
            <a:r>
              <a:rPr lang="en-US" altLang="zh-CN"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zh-CN" kern="0" dirty="0">
                <a:solidFill>
                  <a:schemeClr val="bg1"/>
                </a:solidFill>
                <a:effectLst>
                  <a:outerShdw blurRad="38100" dist="38100" dir="2700000" algn="tl">
                    <a:srgbClr val="C0C0C0"/>
                  </a:outerShdw>
                </a:effectLst>
                <a:latin typeface="黑体" pitchFamily="2" charset="-122"/>
                <a:ea typeface="黑体" pitchFamily="2" charset="-122"/>
              </a:rPr>
              <a:t>基于多</a:t>
            </a:r>
            <a:r>
              <a:rPr lang="en-US" altLang="zh-CN" kern="0" dirty="0">
                <a:solidFill>
                  <a:schemeClr val="bg1"/>
                </a:solidFill>
                <a:effectLst>
                  <a:outerShdw blurRad="38100" dist="38100" dir="2700000" algn="tl">
                    <a:srgbClr val="C0C0C0"/>
                  </a:outerShdw>
                </a:effectLst>
                <a:latin typeface="黑体" pitchFamily="2" charset="-122"/>
                <a:ea typeface="黑体" pitchFamily="2" charset="-122"/>
              </a:rPr>
              <a:t>Agent</a:t>
            </a:r>
            <a:r>
              <a:rPr lang="zh-CN" altLang="en-US" kern="0" dirty="0">
                <a:solidFill>
                  <a:schemeClr val="bg1"/>
                </a:solidFill>
                <a:effectLst>
                  <a:outerShdw blurRad="38100" dist="38100" dir="2700000" algn="tl">
                    <a:srgbClr val="C0C0C0"/>
                  </a:outerShdw>
                </a:effectLst>
                <a:latin typeface="黑体" pitchFamily="2" charset="-122"/>
                <a:ea typeface="黑体" pitchFamily="2" charset="-122"/>
              </a:rPr>
              <a:t>技术</a:t>
            </a:r>
            <a:r>
              <a:rPr lang="zh-CN" altLang="zh-CN" kern="0" dirty="0">
                <a:solidFill>
                  <a:schemeClr val="bg1"/>
                </a:solidFill>
                <a:effectLst>
                  <a:outerShdw blurRad="38100" dist="38100" dir="2700000" algn="tl">
                    <a:srgbClr val="C0C0C0"/>
                  </a:outerShdw>
                </a:effectLst>
                <a:latin typeface="黑体" pitchFamily="2" charset="-122"/>
                <a:ea typeface="黑体" pitchFamily="2" charset="-122"/>
              </a:rPr>
              <a:t>的</a:t>
            </a:r>
            <a:r>
              <a:rPr lang="zh-CN" altLang="en-US" kern="0" dirty="0">
                <a:solidFill>
                  <a:schemeClr val="bg1"/>
                </a:solidFill>
                <a:effectLst>
                  <a:outerShdw blurRad="38100" dist="38100" dir="2700000" algn="tl">
                    <a:srgbClr val="C0C0C0"/>
                  </a:outerShdw>
                </a:effectLst>
                <a:latin typeface="黑体" pitchFamily="2" charset="-122"/>
                <a:ea typeface="黑体" pitchFamily="2" charset="-122"/>
              </a:rPr>
              <a:t>制造系统运行过程协同优化体系</a:t>
            </a:r>
            <a:endParaRPr lang="zh-CN" altLang="zh-CN" kern="0" dirty="0">
              <a:solidFill>
                <a:schemeClr val="bg1"/>
              </a:solidFill>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381926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457200" y="1237902"/>
            <a:ext cx="8564562" cy="757130"/>
          </a:xfrm>
          <a:prstGeom prst="rect">
            <a:avLst/>
          </a:prstGeom>
          <a:noFill/>
          <a:ln w="9525">
            <a:noFill/>
            <a:miter lim="800000"/>
            <a:headEnd/>
            <a:tailEnd/>
          </a:ln>
        </p:spPr>
        <p:txBody>
          <a:bodyPr anchor="ctr">
            <a:spAutoFit/>
          </a:bodyPr>
          <a:lstStyle/>
          <a:p>
            <a:pPr marL="342900" lvl="2" indent="-342900" algn="l" eaLnBrk="0" hangingPunct="0">
              <a:lnSpc>
                <a:spcPct val="115000"/>
              </a:lnSpc>
              <a:spcBef>
                <a:spcPct val="20000"/>
              </a:spcBef>
              <a:spcAft>
                <a:spcPct val="20000"/>
              </a:spcAft>
              <a:buClr>
                <a:srgbClr val="FF0000"/>
              </a:buClr>
              <a:buFont typeface="Wingdings" pitchFamily="2" charset="2"/>
              <a:buChar char="n"/>
              <a:defRPr/>
            </a:pPr>
            <a:r>
              <a:rPr lang="zh-CN" altLang="zh-CN" sz="2400" dirty="0">
                <a:solidFill>
                  <a:srgbClr val="FF0000"/>
                </a:solidFill>
                <a:latin typeface="黑体" pitchFamily="2" charset="-122"/>
                <a:ea typeface="黑体" pitchFamily="2" charset="-122"/>
                <a:cs typeface="Times New Roman" pitchFamily="18" charset="0"/>
              </a:rPr>
              <a:t>多</a:t>
            </a:r>
            <a:r>
              <a:rPr lang="en-US" altLang="zh-CN" sz="2400" dirty="0">
                <a:solidFill>
                  <a:srgbClr val="FF0000"/>
                </a:solidFill>
                <a:latin typeface="黑体" pitchFamily="2" charset="-122"/>
                <a:ea typeface="黑体" pitchFamily="2" charset="-122"/>
                <a:cs typeface="Times New Roman" pitchFamily="18" charset="0"/>
              </a:rPr>
              <a:t>Agent</a:t>
            </a:r>
            <a:r>
              <a:rPr lang="zh-CN" altLang="zh-CN" sz="2400" dirty="0">
                <a:solidFill>
                  <a:srgbClr val="FF0000"/>
                </a:solidFill>
                <a:latin typeface="黑体" pitchFamily="2" charset="-122"/>
                <a:ea typeface="黑体" pitchFamily="2" charset="-122"/>
                <a:cs typeface="Times New Roman" pitchFamily="18" charset="0"/>
              </a:rPr>
              <a:t>系统</a:t>
            </a:r>
            <a:r>
              <a:rPr lang="zh-CN" altLang="en-US" sz="2400" dirty="0">
                <a:solidFill>
                  <a:srgbClr val="FF0000"/>
                </a:solidFill>
                <a:latin typeface="黑体" pitchFamily="2" charset="-122"/>
                <a:ea typeface="黑体" pitchFamily="2" charset="-122"/>
                <a:cs typeface="Times New Roman" pitchFamily="18" charset="0"/>
              </a:rPr>
              <a:t>的结构</a:t>
            </a:r>
            <a:endParaRPr lang="en-US" altLang="zh-CN" sz="2400" dirty="0">
              <a:solidFill>
                <a:srgbClr val="FF0000"/>
              </a:solidFill>
              <a:latin typeface="黑体" pitchFamily="2" charset="-122"/>
              <a:ea typeface="黑体" pitchFamily="2" charset="-122"/>
              <a:cs typeface="Times New Roman" pitchFamily="18" charset="0"/>
            </a:endParaRPr>
          </a:p>
          <a:p>
            <a:pPr marL="342900" lvl="2" indent="-342900" algn="l" eaLnBrk="0" hangingPunct="0">
              <a:lnSpc>
                <a:spcPct val="115000"/>
              </a:lnSpc>
              <a:spcBef>
                <a:spcPct val="20000"/>
              </a:spcBef>
              <a:spcAft>
                <a:spcPct val="20000"/>
              </a:spcAft>
              <a:buClr>
                <a:srgbClr val="FF0000"/>
              </a:buClr>
              <a:buFont typeface="Wingdings" pitchFamily="2" charset="2"/>
              <a:buChar char="n"/>
              <a:defRPr/>
            </a:pPr>
            <a:endParaRPr lang="en-US" altLang="zh-CN" sz="800" kern="0" dirty="0">
              <a:solidFill>
                <a:srgbClr val="FF0000"/>
              </a:solidFill>
              <a:latin typeface="黑体" pitchFamily="2" charset="-122"/>
              <a:ea typeface="黑体" pitchFamily="2" charset="-122"/>
            </a:endParaRPr>
          </a:p>
        </p:txBody>
      </p:sp>
      <p:sp>
        <p:nvSpPr>
          <p:cNvPr id="5" name="Rectangle 3"/>
          <p:cNvSpPr>
            <a:spLocks noChangeArrowheads="1"/>
          </p:cNvSpPr>
          <p:nvPr/>
        </p:nvSpPr>
        <p:spPr bwMode="auto">
          <a:xfrm>
            <a:off x="241952" y="1544831"/>
            <a:ext cx="8564562" cy="1369606"/>
          </a:xfrm>
          <a:prstGeom prst="rect">
            <a:avLst/>
          </a:prstGeom>
          <a:noFill/>
          <a:ln w="9525">
            <a:noFill/>
            <a:miter lim="800000"/>
            <a:headEnd/>
            <a:tailEnd/>
          </a:ln>
        </p:spPr>
        <p:txBody>
          <a:bodyPr anchor="ctr">
            <a:spAutoFit/>
          </a:bodyPr>
          <a:lstStyle/>
          <a:p>
            <a:pPr lvl="1" algn="l" eaLnBrk="0" hangingPunct="0">
              <a:lnSpc>
                <a:spcPct val="125000"/>
              </a:lnSpc>
              <a:spcBef>
                <a:spcPct val="20000"/>
              </a:spcBef>
              <a:buSzPct val="85000"/>
              <a:defRPr/>
            </a:pPr>
            <a:endParaRPr lang="en-US" altLang="zh-CN" sz="2000" kern="0" dirty="0">
              <a:solidFill>
                <a:srgbClr val="FF0000"/>
              </a:solidFill>
              <a:latin typeface="黑体" pitchFamily="2" charset="-122"/>
              <a:ea typeface="黑体" pitchFamily="2" charset="-122"/>
            </a:endParaRPr>
          </a:p>
          <a:p>
            <a:pPr marL="914400" lvl="1" indent="-457200" algn="l" eaLnBrk="0" hangingPunct="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完全自治结构</a:t>
            </a:r>
          </a:p>
          <a:p>
            <a:pPr lvl="1" indent="457200">
              <a:lnSpc>
                <a:spcPct val="125000"/>
              </a:lnSpc>
              <a:spcBef>
                <a:spcPct val="20000"/>
              </a:spcBef>
              <a:buSzPct val="85000"/>
              <a:defRPr/>
            </a:pPr>
            <a:r>
              <a:rPr lang="zh-CN" altLang="en-US" sz="2000" b="0" kern="0" dirty="0">
                <a:solidFill>
                  <a:schemeClr val="tx2"/>
                </a:solidFill>
                <a:latin typeface="黑体" pitchFamily="2" charset="-122"/>
                <a:ea typeface="黑体" pitchFamily="2" charset="-122"/>
              </a:rPr>
              <a:t>具有完全自治结构的多</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系统中所有</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都是自治和平等的。</a:t>
            </a:r>
            <a:endParaRPr lang="zh-CN" altLang="zh-CN" sz="2000" b="0" kern="0" dirty="0">
              <a:solidFill>
                <a:schemeClr val="tx2"/>
              </a:solidFill>
              <a:latin typeface="黑体" pitchFamily="2" charset="-122"/>
              <a:ea typeface="黑体" pitchFamily="2" charset="-122"/>
            </a:endParaRPr>
          </a:p>
        </p:txBody>
      </p:sp>
      <p:sp>
        <p:nvSpPr>
          <p:cNvPr id="3" name="文本框 2"/>
          <p:cNvSpPr txBox="1"/>
          <p:nvPr/>
        </p:nvSpPr>
        <p:spPr>
          <a:xfrm>
            <a:off x="655092" y="3221366"/>
            <a:ext cx="3098042" cy="3477875"/>
          </a:xfrm>
          <a:prstGeom prst="rect">
            <a:avLst/>
          </a:prstGeom>
          <a:noFill/>
        </p:spPr>
        <p:txBody>
          <a:bodyPr wrap="square" rtlCol="0">
            <a:spAutoFit/>
          </a:bodyPr>
          <a:lstStyle/>
          <a:p>
            <a:pPr>
              <a:lnSpc>
                <a:spcPct val="125000"/>
              </a:lnSpc>
            </a:pPr>
            <a:r>
              <a:rPr lang="zh-CN" altLang="en-US" sz="2000" dirty="0">
                <a:latin typeface="黑体" panose="02010609060101010101" pitchFamily="49" charset="-122"/>
                <a:ea typeface="黑体" panose="02010609060101010101" pitchFamily="49" charset="-122"/>
              </a:rPr>
              <a:t>   优势</a:t>
            </a:r>
            <a:endParaRPr lang="en-US" altLang="zh-CN" sz="2000" dirty="0">
              <a:latin typeface="黑体" panose="02010609060101010101" pitchFamily="49" charset="-122"/>
              <a:ea typeface="黑体" panose="02010609060101010101" pitchFamily="49" charset="-122"/>
            </a:endParaRPr>
          </a:p>
          <a:p>
            <a:pPr marL="342900" indent="-342900">
              <a:lnSpc>
                <a:spcPct val="125000"/>
              </a:lnSpc>
              <a:buFont typeface="Arial" panose="020B0604020202020204" pitchFamily="34" charset="0"/>
              <a:buChar char="•"/>
            </a:pPr>
            <a:r>
              <a:rPr lang="zh-CN" altLang="zh-CN" sz="2000" dirty="0">
                <a:solidFill>
                  <a:schemeClr val="tx2"/>
                </a:solidFill>
                <a:latin typeface="楷体" panose="02010609060101010101" pitchFamily="49" charset="-122"/>
                <a:ea typeface="楷体" panose="02010609060101010101" pitchFamily="49" charset="-122"/>
              </a:rPr>
              <a:t>较高的系统敏感性，容错能力</a:t>
            </a:r>
            <a:r>
              <a:rPr lang="zh-CN" altLang="en-US" sz="2000" dirty="0">
                <a:solidFill>
                  <a:schemeClr val="tx2"/>
                </a:solidFill>
                <a:latin typeface="楷体" panose="02010609060101010101" pitchFamily="49" charset="-122"/>
                <a:ea typeface="楷体" panose="02010609060101010101" pitchFamily="49" charset="-122"/>
              </a:rPr>
              <a:t>高</a:t>
            </a:r>
            <a:endParaRPr lang="en-US" altLang="zh-CN" sz="2000" dirty="0">
              <a:solidFill>
                <a:schemeClr val="tx2"/>
              </a:solidFill>
              <a:latin typeface="楷体" panose="02010609060101010101" pitchFamily="49" charset="-122"/>
              <a:ea typeface="楷体" panose="02010609060101010101" pitchFamily="49" charset="-122"/>
            </a:endParaRPr>
          </a:p>
          <a:p>
            <a:pPr marL="342900" indent="-342900">
              <a:lnSpc>
                <a:spcPct val="125000"/>
              </a:lnSpc>
              <a:buFont typeface="Arial" panose="020B0604020202020204" pitchFamily="34" charset="0"/>
              <a:buChar char="•"/>
            </a:pPr>
            <a:r>
              <a:rPr lang="zh-CN" altLang="zh-CN" sz="2000" dirty="0">
                <a:solidFill>
                  <a:schemeClr val="tx2"/>
                </a:solidFill>
                <a:latin typeface="楷体" panose="02010609060101010101" pitchFamily="49" charset="-122"/>
                <a:ea typeface="楷体" panose="02010609060101010101" pitchFamily="49" charset="-122"/>
              </a:rPr>
              <a:t>统一的系统结构及相互间的协商形式，系统模块化程度和柔性</a:t>
            </a:r>
            <a:r>
              <a:rPr lang="zh-CN" altLang="en-US" sz="2000" dirty="0">
                <a:solidFill>
                  <a:schemeClr val="tx2"/>
                </a:solidFill>
                <a:latin typeface="楷体" panose="02010609060101010101" pitchFamily="49" charset="-122"/>
                <a:ea typeface="楷体" panose="02010609060101010101" pitchFamily="49" charset="-122"/>
              </a:rPr>
              <a:t>高</a:t>
            </a:r>
            <a:r>
              <a:rPr lang="zh-CN" altLang="zh-CN" sz="2000" dirty="0">
                <a:solidFill>
                  <a:schemeClr val="tx2"/>
                </a:solidFill>
                <a:latin typeface="楷体" panose="02010609060101010101" pitchFamily="49" charset="-122"/>
                <a:ea typeface="楷体" panose="02010609060101010101" pitchFamily="49" charset="-122"/>
              </a:rPr>
              <a:t>，系统复杂性</a:t>
            </a:r>
            <a:r>
              <a:rPr lang="zh-CN" altLang="en-US" sz="2000" dirty="0">
                <a:solidFill>
                  <a:schemeClr val="tx2"/>
                </a:solidFill>
                <a:latin typeface="楷体" panose="02010609060101010101" pitchFamily="49" charset="-122"/>
                <a:ea typeface="楷体" panose="02010609060101010101" pitchFamily="49" charset="-122"/>
              </a:rPr>
              <a:t>低</a:t>
            </a:r>
            <a:r>
              <a:rPr lang="zh-CN" altLang="zh-CN" sz="2000" dirty="0">
                <a:solidFill>
                  <a:schemeClr val="tx2"/>
                </a:solidFill>
                <a:latin typeface="楷体" panose="02010609060101010101" pitchFamily="49" charset="-122"/>
                <a:ea typeface="楷体" panose="02010609060101010101" pitchFamily="49" charset="-122"/>
              </a:rPr>
              <a:t>，</a:t>
            </a:r>
            <a:r>
              <a:rPr lang="zh-CN" altLang="en-US" sz="2000" dirty="0">
                <a:solidFill>
                  <a:schemeClr val="tx2"/>
                </a:solidFill>
                <a:latin typeface="楷体" panose="02010609060101010101" pitchFamily="49" charset="-122"/>
                <a:ea typeface="楷体" panose="02010609060101010101" pitchFamily="49" charset="-122"/>
              </a:rPr>
              <a:t>可</a:t>
            </a:r>
            <a:r>
              <a:rPr lang="zh-CN" altLang="zh-CN" sz="2000" dirty="0">
                <a:solidFill>
                  <a:schemeClr val="tx2"/>
                </a:solidFill>
                <a:latin typeface="楷体" panose="02010609060101010101" pitchFamily="49" charset="-122"/>
                <a:ea typeface="楷体" panose="02010609060101010101" pitchFamily="49" charset="-122"/>
              </a:rPr>
              <a:t>降低系统开发成本。</a:t>
            </a:r>
          </a:p>
          <a:p>
            <a:endParaRPr lang="zh-CN" altLang="en-US" sz="2000" dirty="0">
              <a:latin typeface="黑体" panose="02010609060101010101" pitchFamily="49" charset="-122"/>
              <a:ea typeface="黑体" panose="02010609060101010101" pitchFamily="49" charset="-122"/>
            </a:endParaRPr>
          </a:p>
        </p:txBody>
      </p:sp>
      <p:sp>
        <p:nvSpPr>
          <p:cNvPr id="9" name="文本框 8"/>
          <p:cNvSpPr txBox="1"/>
          <p:nvPr/>
        </p:nvSpPr>
        <p:spPr>
          <a:xfrm>
            <a:off x="4944198" y="3221366"/>
            <a:ext cx="3098042" cy="2785378"/>
          </a:xfrm>
          <a:prstGeom prst="rect">
            <a:avLst/>
          </a:prstGeom>
          <a:noFill/>
        </p:spPr>
        <p:txBody>
          <a:bodyPr wrap="square" rtlCol="0">
            <a:spAutoFit/>
          </a:bodyPr>
          <a:lstStyle/>
          <a:p>
            <a:pPr>
              <a:lnSpc>
                <a:spcPct val="125000"/>
              </a:lnSpc>
            </a:pPr>
            <a:r>
              <a:rPr lang="zh-CN" altLang="en-US" sz="2000" dirty="0">
                <a:latin typeface="黑体" panose="02010609060101010101" pitchFamily="49" charset="-122"/>
                <a:ea typeface="黑体" panose="02010609060101010101" pitchFamily="49" charset="-122"/>
              </a:rPr>
              <a:t>   缺陷</a:t>
            </a:r>
            <a:endParaRPr lang="en-US" altLang="zh-CN" sz="2000" dirty="0">
              <a:latin typeface="黑体" panose="02010609060101010101" pitchFamily="49" charset="-122"/>
              <a:ea typeface="黑体" panose="02010609060101010101" pitchFamily="49" charset="-122"/>
            </a:endParaRPr>
          </a:p>
          <a:p>
            <a:pPr marL="342900" indent="-342900">
              <a:lnSpc>
                <a:spcPct val="125000"/>
              </a:lnSpc>
              <a:buFont typeface="Arial" panose="020B0604020202020204" pitchFamily="34" charset="0"/>
              <a:buChar char="•"/>
            </a:pPr>
            <a:r>
              <a:rPr lang="zh-CN" altLang="zh-CN" sz="2000" dirty="0">
                <a:solidFill>
                  <a:schemeClr val="tx2"/>
                </a:solidFill>
                <a:latin typeface="楷体" panose="02010609060101010101" pitchFamily="49" charset="-122"/>
                <a:ea typeface="楷体" panose="02010609060101010101" pitchFamily="49" charset="-122"/>
              </a:rPr>
              <a:t>缺乏全局信息和全局连贯性。</a:t>
            </a:r>
            <a:endParaRPr lang="en-US" altLang="zh-CN" sz="2000" dirty="0">
              <a:solidFill>
                <a:schemeClr val="tx2"/>
              </a:solidFill>
              <a:latin typeface="楷体" panose="02010609060101010101" pitchFamily="49" charset="-122"/>
              <a:ea typeface="楷体" panose="02010609060101010101" pitchFamily="49" charset="-122"/>
            </a:endParaRPr>
          </a:p>
          <a:p>
            <a:pPr marL="342900" indent="-342900">
              <a:lnSpc>
                <a:spcPct val="125000"/>
              </a:lnSpc>
              <a:buFont typeface="Arial" panose="020B0604020202020204" pitchFamily="34" charset="0"/>
              <a:buChar char="•"/>
            </a:pPr>
            <a:r>
              <a:rPr lang="zh-CN" altLang="zh-CN" sz="2000" dirty="0">
                <a:solidFill>
                  <a:schemeClr val="tx2"/>
                </a:solidFill>
                <a:latin typeface="楷体" panose="02010609060101010101" pitchFamily="49" charset="-122"/>
                <a:ea typeface="楷体" panose="02010609060101010101" pitchFamily="49" charset="-122"/>
              </a:rPr>
              <a:t>很难预测系统行为。</a:t>
            </a:r>
            <a:endParaRPr lang="en-US" altLang="zh-CN" sz="2000" dirty="0">
              <a:solidFill>
                <a:schemeClr val="tx2"/>
              </a:solidFill>
              <a:latin typeface="楷体" panose="02010609060101010101" pitchFamily="49" charset="-122"/>
              <a:ea typeface="楷体" panose="02010609060101010101" pitchFamily="49" charset="-122"/>
            </a:endParaRPr>
          </a:p>
          <a:p>
            <a:pPr marL="342900" indent="-342900">
              <a:lnSpc>
                <a:spcPct val="125000"/>
              </a:lnSpc>
              <a:buFont typeface="Arial" panose="020B0604020202020204" pitchFamily="34" charset="0"/>
              <a:buChar char="•"/>
            </a:pPr>
            <a:r>
              <a:rPr lang="zh-CN" altLang="zh-CN" sz="2000" dirty="0">
                <a:solidFill>
                  <a:schemeClr val="tx2"/>
                </a:solidFill>
                <a:latin typeface="楷体" panose="02010609060101010101" pitchFamily="49" charset="-122"/>
                <a:ea typeface="楷体" panose="02010609060101010101" pitchFamily="49" charset="-122"/>
              </a:rPr>
              <a:t>通信开销大。</a:t>
            </a:r>
            <a:endParaRPr lang="en-US" altLang="zh-CN" sz="2000" dirty="0">
              <a:solidFill>
                <a:schemeClr val="tx2"/>
              </a:solidFill>
              <a:latin typeface="楷体" panose="02010609060101010101" pitchFamily="49" charset="-122"/>
              <a:ea typeface="楷体" panose="02010609060101010101" pitchFamily="49" charset="-122"/>
            </a:endParaRPr>
          </a:p>
          <a:p>
            <a:pPr marL="342900" indent="-342900">
              <a:lnSpc>
                <a:spcPct val="125000"/>
              </a:lnSpc>
              <a:buFont typeface="Arial" panose="020B0604020202020204" pitchFamily="34" charset="0"/>
              <a:buChar char="•"/>
            </a:pPr>
            <a:r>
              <a:rPr lang="zh-CN" altLang="zh-CN" sz="2000" dirty="0">
                <a:solidFill>
                  <a:schemeClr val="tx2"/>
                </a:solidFill>
                <a:latin typeface="楷体" panose="02010609060101010101" pitchFamily="49" charset="-122"/>
                <a:ea typeface="楷体" panose="02010609060101010101" pitchFamily="49" charset="-122"/>
              </a:rPr>
              <a:t>对协调规则高的敏感性</a:t>
            </a:r>
            <a:r>
              <a:rPr lang="zh-CN" altLang="zh-CN" sz="2000" dirty="0">
                <a:solidFill>
                  <a:schemeClr val="tx2"/>
                </a:solidFill>
              </a:rPr>
              <a:t>。</a:t>
            </a:r>
            <a:endParaRPr lang="zh-CN" altLang="en-US" sz="2000" dirty="0">
              <a:solidFill>
                <a:schemeClr val="tx2"/>
              </a:solidFill>
            </a:endParaRPr>
          </a:p>
        </p:txBody>
      </p:sp>
      <p:sp>
        <p:nvSpPr>
          <p:cNvPr id="10"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defRPr/>
            </a:pPr>
            <a:r>
              <a:rPr lang="en-US" altLang="zh-CN"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zh-CN" kern="0" dirty="0">
                <a:solidFill>
                  <a:schemeClr val="bg1"/>
                </a:solidFill>
                <a:effectLst>
                  <a:outerShdw blurRad="38100" dist="38100" dir="2700000" algn="tl">
                    <a:srgbClr val="C0C0C0"/>
                  </a:outerShdw>
                </a:effectLst>
                <a:latin typeface="黑体" pitchFamily="2" charset="-122"/>
                <a:ea typeface="黑体" pitchFamily="2" charset="-122"/>
              </a:rPr>
              <a:t>基于多</a:t>
            </a:r>
            <a:r>
              <a:rPr lang="en-US" altLang="zh-CN" kern="0" dirty="0">
                <a:solidFill>
                  <a:schemeClr val="bg1"/>
                </a:solidFill>
                <a:effectLst>
                  <a:outerShdw blurRad="38100" dist="38100" dir="2700000" algn="tl">
                    <a:srgbClr val="C0C0C0"/>
                  </a:outerShdw>
                </a:effectLst>
                <a:latin typeface="黑体" pitchFamily="2" charset="-122"/>
                <a:ea typeface="黑体" pitchFamily="2" charset="-122"/>
              </a:rPr>
              <a:t>Agent</a:t>
            </a:r>
            <a:r>
              <a:rPr lang="zh-CN" altLang="en-US" kern="0" dirty="0">
                <a:solidFill>
                  <a:schemeClr val="bg1"/>
                </a:solidFill>
                <a:effectLst>
                  <a:outerShdw blurRad="38100" dist="38100" dir="2700000" algn="tl">
                    <a:srgbClr val="C0C0C0"/>
                  </a:outerShdw>
                </a:effectLst>
                <a:latin typeface="黑体" pitchFamily="2" charset="-122"/>
                <a:ea typeface="黑体" pitchFamily="2" charset="-122"/>
              </a:rPr>
              <a:t>技术</a:t>
            </a:r>
            <a:r>
              <a:rPr lang="zh-CN" altLang="zh-CN" kern="0" dirty="0">
                <a:solidFill>
                  <a:schemeClr val="bg1"/>
                </a:solidFill>
                <a:effectLst>
                  <a:outerShdw blurRad="38100" dist="38100" dir="2700000" algn="tl">
                    <a:srgbClr val="C0C0C0"/>
                  </a:outerShdw>
                </a:effectLst>
                <a:latin typeface="黑体" pitchFamily="2" charset="-122"/>
                <a:ea typeface="黑体" pitchFamily="2" charset="-122"/>
              </a:rPr>
              <a:t>的</a:t>
            </a:r>
            <a:r>
              <a:rPr lang="zh-CN" altLang="en-US" kern="0" dirty="0">
                <a:solidFill>
                  <a:schemeClr val="bg1"/>
                </a:solidFill>
                <a:effectLst>
                  <a:outerShdw blurRad="38100" dist="38100" dir="2700000" algn="tl">
                    <a:srgbClr val="C0C0C0"/>
                  </a:outerShdw>
                </a:effectLst>
                <a:latin typeface="黑体" pitchFamily="2" charset="-122"/>
                <a:ea typeface="黑体" pitchFamily="2" charset="-122"/>
              </a:rPr>
              <a:t>制造系统运行过程协同优化体系</a:t>
            </a:r>
            <a:endParaRPr lang="zh-CN" altLang="zh-CN" kern="0" dirty="0">
              <a:solidFill>
                <a:schemeClr val="bg1"/>
              </a:solidFill>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216114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399079" y="1163259"/>
            <a:ext cx="8564562" cy="769937"/>
          </a:xfrm>
          <a:prstGeom prst="rect">
            <a:avLst/>
          </a:prstGeom>
          <a:noFill/>
          <a:ln w="9525">
            <a:noFill/>
            <a:miter lim="800000"/>
            <a:headEnd/>
            <a:tailEnd/>
          </a:ln>
        </p:spPr>
        <p:txBody>
          <a:bodyPr anchor="ctr">
            <a:spAutoFit/>
          </a:bodyPr>
          <a:lstStyle/>
          <a:p>
            <a:pPr marL="342900" lvl="2" indent="-342900" algn="l" eaLnBrk="0" hangingPunct="0">
              <a:lnSpc>
                <a:spcPct val="115000"/>
              </a:lnSpc>
              <a:spcBef>
                <a:spcPct val="20000"/>
              </a:spcBef>
              <a:spcAft>
                <a:spcPct val="20000"/>
              </a:spcAft>
              <a:buClr>
                <a:srgbClr val="FF0000"/>
              </a:buClr>
              <a:buFont typeface="Wingdings" pitchFamily="2" charset="2"/>
              <a:buChar char="n"/>
              <a:defRPr/>
            </a:pPr>
            <a:r>
              <a:rPr lang="zh-CN" altLang="zh-CN" sz="2400" dirty="0">
                <a:solidFill>
                  <a:srgbClr val="FF0000"/>
                </a:solidFill>
                <a:latin typeface="黑体" pitchFamily="2" charset="-122"/>
                <a:ea typeface="黑体" pitchFamily="2" charset="-122"/>
                <a:cs typeface="Times New Roman" pitchFamily="18" charset="0"/>
              </a:rPr>
              <a:t>基于多</a:t>
            </a:r>
            <a:r>
              <a:rPr lang="en-US" altLang="zh-CN" sz="2400" dirty="0">
                <a:solidFill>
                  <a:srgbClr val="FF0000"/>
                </a:solidFill>
                <a:latin typeface="黑体" pitchFamily="2" charset="-122"/>
                <a:ea typeface="黑体" pitchFamily="2" charset="-122"/>
                <a:cs typeface="Times New Roman" pitchFamily="18" charset="0"/>
              </a:rPr>
              <a:t>Agent</a:t>
            </a:r>
            <a:r>
              <a:rPr lang="zh-CN" altLang="zh-CN" sz="2400" dirty="0">
                <a:solidFill>
                  <a:srgbClr val="FF0000"/>
                </a:solidFill>
                <a:latin typeface="黑体" pitchFamily="2" charset="-122"/>
                <a:ea typeface="黑体" pitchFamily="2" charset="-122"/>
                <a:cs typeface="Times New Roman" pitchFamily="18" charset="0"/>
              </a:rPr>
              <a:t>系统的制造任务动态调度体系构架</a:t>
            </a:r>
            <a:endParaRPr lang="en-US" altLang="zh-CN" sz="2400" dirty="0">
              <a:solidFill>
                <a:srgbClr val="FF0000"/>
              </a:solidFill>
              <a:latin typeface="黑体" pitchFamily="2" charset="-122"/>
              <a:ea typeface="黑体" pitchFamily="2" charset="-122"/>
              <a:cs typeface="Times New Roman" pitchFamily="18" charset="0"/>
            </a:endParaRPr>
          </a:p>
          <a:p>
            <a:pPr marL="914400" lvl="1" indent="-457200" algn="l" eaLnBrk="0" hangingPunct="0">
              <a:lnSpc>
                <a:spcPct val="125000"/>
              </a:lnSpc>
              <a:spcBef>
                <a:spcPct val="20000"/>
              </a:spcBef>
              <a:buSzPct val="85000"/>
              <a:buFont typeface="黑体" pitchFamily="2" charset="-122"/>
              <a:buChar char="—"/>
              <a:defRPr/>
            </a:pPr>
            <a:endParaRPr lang="en-US" altLang="zh-CN" sz="800" kern="0" dirty="0">
              <a:solidFill>
                <a:srgbClr val="FF0000"/>
              </a:solidFill>
              <a:latin typeface="黑体" pitchFamily="2" charset="-122"/>
              <a:ea typeface="黑体" pitchFamily="2" charset="-122"/>
            </a:endParaRPr>
          </a:p>
        </p:txBody>
      </p:sp>
      <p:sp>
        <p:nvSpPr>
          <p:cNvPr id="10" name="TextBox 8"/>
          <p:cNvSpPr txBox="1"/>
          <p:nvPr/>
        </p:nvSpPr>
        <p:spPr>
          <a:xfrm>
            <a:off x="253029" y="5170109"/>
            <a:ext cx="8785225" cy="1477962"/>
          </a:xfrm>
          <a:prstGeom prst="rect">
            <a:avLst/>
          </a:prstGeom>
          <a:noFill/>
        </p:spPr>
        <p:txBody>
          <a:bodyPr>
            <a:spAutoFit/>
          </a:bodyPr>
          <a:lstStyle/>
          <a:p>
            <a:pPr algn="l">
              <a:lnSpc>
                <a:spcPct val="150000"/>
              </a:lnSpc>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通过安装在机器上的</a:t>
            </a:r>
            <a:r>
              <a:rPr lang="en-US" altLang="zh-CN" sz="2000" b="0" kern="0" dirty="0">
                <a:solidFill>
                  <a:schemeClr val="tx2"/>
                </a:solidFill>
                <a:latin typeface="黑体" pitchFamily="2" charset="-122"/>
                <a:ea typeface="黑体" pitchFamily="2" charset="-122"/>
              </a:rPr>
              <a:t>RFID</a:t>
            </a:r>
            <a:r>
              <a:rPr lang="zh-CN" altLang="zh-CN" sz="2000" b="0" kern="0" dirty="0">
                <a:solidFill>
                  <a:schemeClr val="tx2"/>
                </a:solidFill>
                <a:latin typeface="黑体" pitchFamily="2" charset="-122"/>
                <a:ea typeface="黑体" pitchFamily="2" charset="-122"/>
              </a:rPr>
              <a:t>来获取车间中动态的制造信息。在工艺计划阶段，根据每台设备的实时状态和设备的性能进行任务的分配。最后在制造执行阶段，通过获取的实时制造数据来进行重调度。</a:t>
            </a:r>
          </a:p>
        </p:txBody>
      </p:sp>
      <p:pic>
        <p:nvPicPr>
          <p:cNvPr id="12" name="图片 1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6328" y="1647794"/>
            <a:ext cx="6450064" cy="3522315"/>
          </a:xfrm>
          <a:prstGeom prst="rect">
            <a:avLst/>
          </a:prstGeom>
          <a:noFill/>
          <a:ln>
            <a:noFill/>
          </a:ln>
        </p:spPr>
      </p:pic>
      <p:sp>
        <p:nvSpPr>
          <p:cNvPr id="13"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defRPr/>
            </a:pPr>
            <a:r>
              <a:rPr lang="en-US" altLang="zh-CN"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zh-CN" kern="0" dirty="0">
                <a:solidFill>
                  <a:schemeClr val="bg1"/>
                </a:solidFill>
                <a:effectLst>
                  <a:outerShdw blurRad="38100" dist="38100" dir="2700000" algn="tl">
                    <a:srgbClr val="C0C0C0"/>
                  </a:outerShdw>
                </a:effectLst>
                <a:latin typeface="黑体" pitchFamily="2" charset="-122"/>
                <a:ea typeface="黑体" pitchFamily="2" charset="-122"/>
              </a:rPr>
              <a:t>基于多</a:t>
            </a:r>
            <a:r>
              <a:rPr lang="en-US" altLang="zh-CN" kern="0" dirty="0">
                <a:solidFill>
                  <a:schemeClr val="bg1"/>
                </a:solidFill>
                <a:effectLst>
                  <a:outerShdw blurRad="38100" dist="38100" dir="2700000" algn="tl">
                    <a:srgbClr val="C0C0C0"/>
                  </a:outerShdw>
                </a:effectLst>
                <a:latin typeface="黑体" pitchFamily="2" charset="-122"/>
                <a:ea typeface="黑体" pitchFamily="2" charset="-122"/>
              </a:rPr>
              <a:t>Agent</a:t>
            </a:r>
            <a:r>
              <a:rPr lang="zh-CN" altLang="en-US" kern="0" dirty="0">
                <a:solidFill>
                  <a:schemeClr val="bg1"/>
                </a:solidFill>
                <a:effectLst>
                  <a:outerShdw blurRad="38100" dist="38100" dir="2700000" algn="tl">
                    <a:srgbClr val="C0C0C0"/>
                  </a:outerShdw>
                </a:effectLst>
                <a:latin typeface="黑体" pitchFamily="2" charset="-122"/>
                <a:ea typeface="黑体" pitchFamily="2" charset="-122"/>
              </a:rPr>
              <a:t>技术</a:t>
            </a:r>
            <a:r>
              <a:rPr lang="zh-CN" altLang="zh-CN" kern="0" dirty="0">
                <a:solidFill>
                  <a:schemeClr val="bg1"/>
                </a:solidFill>
                <a:effectLst>
                  <a:outerShdw blurRad="38100" dist="38100" dir="2700000" algn="tl">
                    <a:srgbClr val="C0C0C0"/>
                  </a:outerShdw>
                </a:effectLst>
                <a:latin typeface="黑体" pitchFamily="2" charset="-122"/>
                <a:ea typeface="黑体" pitchFamily="2" charset="-122"/>
              </a:rPr>
              <a:t>的</a:t>
            </a:r>
            <a:r>
              <a:rPr lang="zh-CN" altLang="en-US" kern="0" dirty="0">
                <a:solidFill>
                  <a:schemeClr val="bg1"/>
                </a:solidFill>
                <a:effectLst>
                  <a:outerShdw blurRad="38100" dist="38100" dir="2700000" algn="tl">
                    <a:srgbClr val="C0C0C0"/>
                  </a:outerShdw>
                </a:effectLst>
                <a:latin typeface="黑体" pitchFamily="2" charset="-122"/>
                <a:ea typeface="黑体" pitchFamily="2" charset="-122"/>
              </a:rPr>
              <a:t>制造系统运行过程协同优化体系</a:t>
            </a:r>
            <a:endParaRPr lang="zh-CN" altLang="zh-CN" kern="0" dirty="0">
              <a:solidFill>
                <a:schemeClr val="bg1"/>
              </a:solidFill>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108793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defRPr/>
            </a:pPr>
            <a:r>
              <a:rPr lang="en-US" altLang="zh-CN"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zh-CN" kern="0" dirty="0">
                <a:solidFill>
                  <a:schemeClr val="bg1"/>
                </a:solidFill>
                <a:effectLst>
                  <a:outerShdw blurRad="38100" dist="38100" dir="2700000" algn="tl">
                    <a:srgbClr val="C0C0C0"/>
                  </a:outerShdw>
                </a:effectLst>
                <a:latin typeface="黑体" pitchFamily="2" charset="-122"/>
                <a:ea typeface="黑体" pitchFamily="2" charset="-122"/>
              </a:rPr>
              <a:t>基于多</a:t>
            </a:r>
            <a:r>
              <a:rPr lang="en-US" altLang="zh-CN" kern="0" dirty="0">
                <a:solidFill>
                  <a:schemeClr val="bg1"/>
                </a:solidFill>
                <a:effectLst>
                  <a:outerShdw blurRad="38100" dist="38100" dir="2700000" algn="tl">
                    <a:srgbClr val="C0C0C0"/>
                  </a:outerShdw>
                </a:effectLst>
                <a:latin typeface="黑体" pitchFamily="2" charset="-122"/>
                <a:ea typeface="黑体" pitchFamily="2" charset="-122"/>
              </a:rPr>
              <a:t>Agent</a:t>
            </a:r>
            <a:r>
              <a:rPr lang="zh-CN" altLang="en-US" kern="0" dirty="0">
                <a:solidFill>
                  <a:schemeClr val="bg1"/>
                </a:solidFill>
                <a:effectLst>
                  <a:outerShdw blurRad="38100" dist="38100" dir="2700000" algn="tl">
                    <a:srgbClr val="C0C0C0"/>
                  </a:outerShdw>
                </a:effectLst>
                <a:latin typeface="黑体" pitchFamily="2" charset="-122"/>
                <a:ea typeface="黑体" pitchFamily="2" charset="-122"/>
              </a:rPr>
              <a:t>技术</a:t>
            </a:r>
            <a:r>
              <a:rPr lang="zh-CN" altLang="zh-CN" kern="0" dirty="0">
                <a:solidFill>
                  <a:schemeClr val="bg1"/>
                </a:solidFill>
                <a:effectLst>
                  <a:outerShdw blurRad="38100" dist="38100" dir="2700000" algn="tl">
                    <a:srgbClr val="C0C0C0"/>
                  </a:outerShdw>
                </a:effectLst>
                <a:latin typeface="黑体" pitchFamily="2" charset="-122"/>
                <a:ea typeface="黑体" pitchFamily="2" charset="-122"/>
              </a:rPr>
              <a:t>的</a:t>
            </a:r>
            <a:r>
              <a:rPr lang="zh-CN" altLang="en-US" kern="0" dirty="0">
                <a:solidFill>
                  <a:schemeClr val="bg1"/>
                </a:solidFill>
                <a:effectLst>
                  <a:outerShdw blurRad="38100" dist="38100" dir="2700000" algn="tl">
                    <a:srgbClr val="C0C0C0"/>
                  </a:outerShdw>
                </a:effectLst>
                <a:latin typeface="黑体" pitchFamily="2" charset="-122"/>
                <a:ea typeface="黑体" pitchFamily="2" charset="-122"/>
              </a:rPr>
              <a:t>制造系统运行过程协同优化体系</a:t>
            </a:r>
            <a:endParaRPr lang="zh-CN" altLang="zh-CN" kern="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6" name="Rectangle 3"/>
          <p:cNvSpPr>
            <a:spLocks noChangeArrowheads="1"/>
          </p:cNvSpPr>
          <p:nvPr/>
        </p:nvSpPr>
        <p:spPr bwMode="auto">
          <a:xfrm>
            <a:off x="278429" y="1488696"/>
            <a:ext cx="8431938" cy="4246563"/>
          </a:xfrm>
          <a:prstGeom prst="rect">
            <a:avLst/>
          </a:prstGeom>
          <a:noFill/>
          <a:ln w="9525">
            <a:noFill/>
            <a:miter lim="800000"/>
            <a:headEnd/>
            <a:tailEnd/>
          </a:ln>
        </p:spPr>
        <p:txBody>
          <a:bodyPr wrap="square" anchor="ctr">
            <a:spAutoFit/>
          </a:bodyPr>
          <a:lstStyle/>
          <a:p>
            <a:pPr marL="914400" lvl="1" indent="-457200" algn="l" eaLnBrk="0" hangingPunct="0">
              <a:lnSpc>
                <a:spcPct val="125000"/>
              </a:lnSpc>
              <a:spcBef>
                <a:spcPct val="20000"/>
              </a:spcBef>
              <a:buSzPct val="85000"/>
              <a:buFont typeface="黑体" pitchFamily="2" charset="-122"/>
              <a:buChar char="—"/>
              <a:defRPr/>
            </a:pPr>
            <a:endParaRPr lang="en-US" altLang="zh-CN" sz="2000" kern="0" dirty="0">
              <a:solidFill>
                <a:srgbClr val="FF0000"/>
              </a:solidFill>
              <a:latin typeface="黑体" pitchFamily="2" charset="-122"/>
              <a:ea typeface="黑体" pitchFamily="2" charset="-122"/>
            </a:endParaRPr>
          </a:p>
          <a:p>
            <a:pPr marL="914400" lvl="1" indent="-457200" algn="l" eaLnBrk="0" hangingPunct="0">
              <a:lnSpc>
                <a:spcPct val="125000"/>
              </a:lnSpc>
              <a:spcBef>
                <a:spcPct val="20000"/>
              </a:spcBef>
              <a:buSzPct val="85000"/>
              <a:buFont typeface="黑体" pitchFamily="2" charset="-122"/>
              <a:buChar char="—"/>
              <a:defRPr/>
            </a:pPr>
            <a:r>
              <a:rPr lang="zh-CN" altLang="zh-CN" sz="2000" kern="0" dirty="0">
                <a:solidFill>
                  <a:srgbClr val="FF0000"/>
                </a:solidFill>
                <a:latin typeface="黑体" pitchFamily="2" charset="-122"/>
                <a:ea typeface="黑体" pitchFamily="2" charset="-122"/>
              </a:rPr>
              <a:t>设备</a:t>
            </a:r>
            <a:r>
              <a:rPr lang="en-US" altLang="zh-CN" sz="2000" kern="0" dirty="0">
                <a:solidFill>
                  <a:srgbClr val="FF0000"/>
                </a:solidFill>
                <a:latin typeface="黑体" pitchFamily="2" charset="-122"/>
                <a:ea typeface="黑体" pitchFamily="2" charset="-122"/>
              </a:rPr>
              <a:t>Agent</a:t>
            </a:r>
            <a:r>
              <a:rPr lang="zh-CN" altLang="zh-CN" sz="2000" kern="0" dirty="0">
                <a:solidFill>
                  <a:srgbClr val="FF0000"/>
                </a:solidFill>
                <a:latin typeface="黑体" pitchFamily="2" charset="-122"/>
                <a:ea typeface="黑体" pitchFamily="2" charset="-122"/>
              </a:rPr>
              <a:t>（</a:t>
            </a:r>
            <a:r>
              <a:rPr lang="en-US" altLang="zh-CN" sz="2000" kern="0" dirty="0">
                <a:solidFill>
                  <a:srgbClr val="FF0000"/>
                </a:solidFill>
                <a:latin typeface="黑体" pitchFamily="2" charset="-122"/>
                <a:ea typeface="黑体" pitchFamily="2" charset="-122"/>
              </a:rPr>
              <a:t>Machine Agent</a:t>
            </a:r>
            <a:r>
              <a:rPr lang="zh-CN" altLang="zh-CN" sz="2000" kern="0" dirty="0">
                <a:solidFill>
                  <a:srgbClr val="FF0000"/>
                </a:solidFill>
                <a:latin typeface="黑体" pitchFamily="2" charset="-122"/>
                <a:ea typeface="黑体" pitchFamily="2" charset="-122"/>
              </a:rPr>
              <a:t>）</a:t>
            </a:r>
            <a:endParaRPr lang="en-US" altLang="zh-CN" sz="2000" kern="0" dirty="0">
              <a:solidFill>
                <a:srgbClr val="FF0000"/>
              </a:solidFill>
              <a:latin typeface="黑体" pitchFamily="2" charset="-122"/>
              <a:ea typeface="黑体" pitchFamily="2" charset="-122"/>
            </a:endParaRPr>
          </a:p>
          <a:p>
            <a:pPr lvl="1" algn="just" eaLnBrk="0" hangingPunct="0">
              <a:lnSpc>
                <a:spcPct val="125000"/>
              </a:lnSpc>
              <a:spcBef>
                <a:spcPct val="20000"/>
              </a:spcBef>
              <a:buSzPct val="85000"/>
              <a:defRPr/>
            </a:pPr>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每个设备</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对应一台加工机器，并通过设备接口与该加工机器相连接。通过机器上的</a:t>
            </a:r>
            <a:r>
              <a:rPr lang="en-US" altLang="zh-CN" sz="2000" b="0" kern="0" dirty="0">
                <a:solidFill>
                  <a:schemeClr val="tx2"/>
                </a:solidFill>
                <a:latin typeface="黑体" pitchFamily="2" charset="-122"/>
                <a:ea typeface="黑体" pitchFamily="2" charset="-122"/>
              </a:rPr>
              <a:t>RFID</a:t>
            </a:r>
            <a:r>
              <a:rPr lang="zh-CN" altLang="zh-CN" sz="2000" b="0" kern="0" dirty="0">
                <a:solidFill>
                  <a:schemeClr val="tx2"/>
                </a:solidFill>
                <a:latin typeface="黑体" pitchFamily="2" charset="-122"/>
                <a:ea typeface="黑体" pitchFamily="2" charset="-122"/>
              </a:rPr>
              <a:t>采集加工设备实时的制造数据和加工设备状态信息并进行相应的处理，以获取其关键的制造信息。</a:t>
            </a:r>
            <a:endParaRPr lang="en-US" altLang="zh-CN" sz="2000" b="0" kern="0" dirty="0">
              <a:solidFill>
                <a:schemeClr val="tx2"/>
              </a:solidFill>
              <a:latin typeface="黑体" pitchFamily="2" charset="-122"/>
              <a:ea typeface="黑体" pitchFamily="2" charset="-122"/>
            </a:endParaRPr>
          </a:p>
          <a:p>
            <a:pPr marL="914400" lvl="1" indent="-457200" algn="l" eaLnBrk="0" hangingPunct="0">
              <a:lnSpc>
                <a:spcPct val="125000"/>
              </a:lnSpc>
              <a:spcBef>
                <a:spcPct val="20000"/>
              </a:spcBef>
              <a:buSzPct val="85000"/>
              <a:buFont typeface="黑体" pitchFamily="2" charset="-122"/>
              <a:buChar char="—"/>
              <a:defRPr/>
            </a:pPr>
            <a:endParaRPr lang="en-US" altLang="zh-CN" sz="2000" b="0" kern="0" dirty="0">
              <a:solidFill>
                <a:schemeClr val="tx2"/>
              </a:solidFill>
              <a:latin typeface="黑体" pitchFamily="2" charset="-122"/>
              <a:ea typeface="黑体" pitchFamily="2" charset="-122"/>
            </a:endParaRPr>
          </a:p>
          <a:p>
            <a:pPr marL="914400" lvl="1" indent="-457200" algn="l" eaLnBrk="0" hangingPunct="0">
              <a:lnSpc>
                <a:spcPct val="125000"/>
              </a:lnSpc>
              <a:spcBef>
                <a:spcPct val="20000"/>
              </a:spcBef>
              <a:buSzPct val="85000"/>
              <a:buFont typeface="黑体" pitchFamily="2" charset="-122"/>
              <a:buChar char="—"/>
              <a:defRPr/>
            </a:pPr>
            <a:r>
              <a:rPr lang="zh-CN" altLang="zh-CN" sz="2000" kern="0" dirty="0">
                <a:solidFill>
                  <a:srgbClr val="FF0000"/>
                </a:solidFill>
                <a:latin typeface="黑体" pitchFamily="2" charset="-122"/>
                <a:ea typeface="黑体" pitchFamily="2" charset="-122"/>
              </a:rPr>
              <a:t>任务分配</a:t>
            </a:r>
            <a:r>
              <a:rPr lang="en-US" altLang="zh-CN" sz="2000" kern="0" dirty="0">
                <a:solidFill>
                  <a:srgbClr val="FF0000"/>
                </a:solidFill>
                <a:latin typeface="黑体" pitchFamily="2" charset="-122"/>
                <a:ea typeface="黑体" pitchFamily="2" charset="-122"/>
              </a:rPr>
              <a:t>Agent</a:t>
            </a:r>
            <a:r>
              <a:rPr lang="zh-CN" altLang="zh-CN" sz="2000" kern="0" dirty="0">
                <a:solidFill>
                  <a:srgbClr val="FF0000"/>
                </a:solidFill>
                <a:latin typeface="黑体" pitchFamily="2" charset="-122"/>
                <a:ea typeface="黑体" pitchFamily="2" charset="-122"/>
              </a:rPr>
              <a:t>（</a:t>
            </a:r>
            <a:r>
              <a:rPr lang="en-US" altLang="zh-CN" sz="2000" kern="0" dirty="0">
                <a:solidFill>
                  <a:srgbClr val="FF0000"/>
                </a:solidFill>
                <a:latin typeface="黑体" pitchFamily="2" charset="-122"/>
                <a:ea typeface="黑体" pitchFamily="2" charset="-122"/>
              </a:rPr>
              <a:t>Task Allocation Agent</a:t>
            </a:r>
            <a:r>
              <a:rPr lang="zh-CN" altLang="zh-CN" sz="2000" kern="0" dirty="0">
                <a:solidFill>
                  <a:srgbClr val="FF0000"/>
                </a:solidFill>
                <a:latin typeface="黑体" pitchFamily="2" charset="-122"/>
                <a:ea typeface="黑体" pitchFamily="2" charset="-122"/>
              </a:rPr>
              <a:t>）</a:t>
            </a:r>
            <a:endParaRPr lang="en-US" altLang="zh-CN" sz="2000" kern="0" dirty="0">
              <a:solidFill>
                <a:srgbClr val="FF0000"/>
              </a:solidFill>
              <a:latin typeface="黑体" pitchFamily="2" charset="-122"/>
              <a:ea typeface="黑体" pitchFamily="2" charset="-122"/>
            </a:endParaRPr>
          </a:p>
          <a:p>
            <a:pPr lvl="1" algn="just">
              <a:lnSpc>
                <a:spcPct val="125000"/>
              </a:lnSpc>
              <a:spcBef>
                <a:spcPct val="20000"/>
              </a:spcBef>
              <a:buSzPct val="85000"/>
              <a:defRPr/>
            </a:pPr>
            <a:r>
              <a:rPr lang="en-US" altLang="zh-CN" sz="2000" dirty="0">
                <a:latin typeface="Arial" charset="0"/>
              </a:rPr>
              <a:t>       </a:t>
            </a:r>
            <a:r>
              <a:rPr lang="zh-CN" altLang="en-US" sz="2000" b="0" kern="0" dirty="0">
                <a:solidFill>
                  <a:schemeClr val="tx2"/>
                </a:solidFill>
                <a:latin typeface="黑体" pitchFamily="2" charset="-122"/>
                <a:ea typeface="黑体" pitchFamily="2" charset="-122"/>
              </a:rPr>
              <a:t>当将制造任务分解为多个子任务后，任务分配</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通过设备</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采集到的机器实时性能信息，通过博弈的方法将任务分配给最优的机器。</a:t>
            </a:r>
            <a:endParaRPr lang="zh-CN" altLang="zh-CN" sz="2000" b="0" kern="0" dirty="0">
              <a:solidFill>
                <a:schemeClr val="tx2"/>
              </a:solidFill>
              <a:latin typeface="黑体" pitchFamily="2" charset="-122"/>
              <a:ea typeface="黑体" pitchFamily="2" charset="-122"/>
            </a:endParaRPr>
          </a:p>
        </p:txBody>
      </p:sp>
      <p:sp>
        <p:nvSpPr>
          <p:cNvPr id="7" name="Rectangle 3"/>
          <p:cNvSpPr>
            <a:spLocks noChangeArrowheads="1"/>
          </p:cNvSpPr>
          <p:nvPr/>
        </p:nvSpPr>
        <p:spPr bwMode="auto">
          <a:xfrm>
            <a:off x="399079" y="1163259"/>
            <a:ext cx="8564562" cy="769937"/>
          </a:xfrm>
          <a:prstGeom prst="rect">
            <a:avLst/>
          </a:prstGeom>
          <a:noFill/>
          <a:ln w="9525">
            <a:noFill/>
            <a:miter lim="800000"/>
            <a:headEnd/>
            <a:tailEnd/>
          </a:ln>
        </p:spPr>
        <p:txBody>
          <a:bodyPr anchor="ctr">
            <a:spAutoFit/>
          </a:bodyPr>
          <a:lstStyle/>
          <a:p>
            <a:pPr marL="342900" lvl="2" indent="-342900" algn="l" eaLnBrk="0" hangingPunct="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体系框架中包含的四类</a:t>
            </a:r>
            <a:r>
              <a:rPr lang="en-US" altLang="zh-CN" sz="2400" dirty="0">
                <a:solidFill>
                  <a:srgbClr val="FF0000"/>
                </a:solidFill>
                <a:latin typeface="黑体" pitchFamily="2" charset="-122"/>
                <a:ea typeface="黑体" pitchFamily="2" charset="-122"/>
                <a:cs typeface="Times New Roman" pitchFamily="18" charset="0"/>
              </a:rPr>
              <a:t>Agent</a:t>
            </a:r>
          </a:p>
          <a:p>
            <a:pPr marL="914400" lvl="1" indent="-457200" algn="l" eaLnBrk="0" hangingPunct="0">
              <a:lnSpc>
                <a:spcPct val="125000"/>
              </a:lnSpc>
              <a:spcBef>
                <a:spcPct val="20000"/>
              </a:spcBef>
              <a:buSzPct val="85000"/>
              <a:buFont typeface="黑体" pitchFamily="2" charset="-122"/>
              <a:buChar char="—"/>
              <a:defRPr/>
            </a:pPr>
            <a:endParaRPr lang="en-US" altLang="zh-CN" sz="800" kern="0" dirty="0">
              <a:solidFill>
                <a:srgbClr val="FF0000"/>
              </a:solidFill>
              <a:latin typeface="黑体" pitchFamily="2" charset="-122"/>
              <a:ea typeface="黑体" pitchFamily="2" charset="-122"/>
            </a:endParaRPr>
          </a:p>
        </p:txBody>
      </p:sp>
    </p:spTree>
    <p:extLst>
      <p:ext uri="{BB962C8B-B14F-4D97-AF65-F5344CB8AC3E}">
        <p14:creationId xmlns:p14="http://schemas.microsoft.com/office/powerpoint/2010/main" val="261700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27025" y="1533501"/>
            <a:ext cx="8564563" cy="3616375"/>
          </a:xfrm>
          <a:prstGeom prst="rect">
            <a:avLst/>
          </a:prstGeom>
          <a:noFill/>
          <a:ln w="9525">
            <a:noFill/>
            <a:miter lim="800000"/>
            <a:headEnd/>
            <a:tailEnd/>
          </a:ln>
        </p:spPr>
        <p:txBody>
          <a:bodyPr anchor="ctr">
            <a:spAutoFit/>
          </a:bodyPr>
          <a:lstStyle/>
          <a:p>
            <a:pPr marL="914400" lvl="1" indent="-457200" algn="l" eaLnBrk="0" hangingPunct="0">
              <a:lnSpc>
                <a:spcPct val="125000"/>
              </a:lnSpc>
              <a:spcBef>
                <a:spcPct val="20000"/>
              </a:spcBef>
              <a:buSzPct val="85000"/>
              <a:buFont typeface="黑体" pitchFamily="2" charset="-122"/>
              <a:buChar char="—"/>
              <a:defRPr/>
            </a:pPr>
            <a:r>
              <a:rPr lang="zh-CN" altLang="zh-CN" sz="2000" kern="0" dirty="0">
                <a:solidFill>
                  <a:srgbClr val="FF0000"/>
                </a:solidFill>
                <a:latin typeface="黑体" pitchFamily="2" charset="-122"/>
                <a:ea typeface="黑体" pitchFamily="2" charset="-122"/>
              </a:rPr>
              <a:t>实时调度</a:t>
            </a:r>
            <a:r>
              <a:rPr lang="en-US" altLang="zh-CN" sz="2000" kern="0" dirty="0">
                <a:solidFill>
                  <a:srgbClr val="FF0000"/>
                </a:solidFill>
                <a:latin typeface="黑体" pitchFamily="2" charset="-122"/>
                <a:ea typeface="黑体" pitchFamily="2" charset="-122"/>
              </a:rPr>
              <a:t>Agent</a:t>
            </a:r>
            <a:r>
              <a:rPr lang="zh-CN" altLang="zh-CN" sz="2000" kern="0" dirty="0">
                <a:solidFill>
                  <a:srgbClr val="FF0000"/>
                </a:solidFill>
                <a:latin typeface="黑体" pitchFamily="2" charset="-122"/>
                <a:ea typeface="黑体" pitchFamily="2" charset="-122"/>
              </a:rPr>
              <a:t>（</a:t>
            </a:r>
            <a:r>
              <a:rPr lang="en-US" altLang="zh-CN" sz="2000" kern="0" dirty="0">
                <a:solidFill>
                  <a:srgbClr val="FF0000"/>
                </a:solidFill>
                <a:latin typeface="黑体" pitchFamily="2" charset="-122"/>
                <a:ea typeface="黑体" pitchFamily="2" charset="-122"/>
              </a:rPr>
              <a:t>Real-time Scheduling Agent</a:t>
            </a:r>
            <a:r>
              <a:rPr lang="zh-CN" altLang="zh-CN" sz="2000" kern="0" dirty="0">
                <a:solidFill>
                  <a:srgbClr val="FF0000"/>
                </a:solidFill>
                <a:latin typeface="黑体" pitchFamily="2" charset="-122"/>
                <a:ea typeface="黑体" pitchFamily="2" charset="-122"/>
              </a:rPr>
              <a:t>）</a:t>
            </a:r>
            <a:endParaRPr lang="en-US" altLang="zh-CN" sz="2000" kern="0" dirty="0">
              <a:solidFill>
                <a:srgbClr val="FF0000"/>
              </a:solidFill>
              <a:latin typeface="黑体" pitchFamily="2" charset="-122"/>
              <a:ea typeface="黑体" pitchFamily="2" charset="-122"/>
            </a:endParaRPr>
          </a:p>
          <a:p>
            <a:pPr marL="0" lvl="1" algn="l" eaLnBrk="0" hangingPunct="0">
              <a:lnSpc>
                <a:spcPct val="125000"/>
              </a:lnSpc>
              <a:buClr>
                <a:schemeClr val="folHlink"/>
              </a:buClr>
              <a:buSzPct val="60000"/>
              <a:defRPr/>
            </a:pPr>
            <a:r>
              <a:rPr lang="en-US" altLang="zh-CN" sz="2000" dirty="0">
                <a:latin typeface="Arial" charset="0"/>
              </a:rPr>
              <a:t>        </a:t>
            </a:r>
            <a:r>
              <a:rPr lang="zh-CN" altLang="zh-CN" sz="2000" b="0" kern="0" dirty="0">
                <a:solidFill>
                  <a:schemeClr val="tx2"/>
                </a:solidFill>
                <a:latin typeface="黑体" pitchFamily="2" charset="-122"/>
                <a:ea typeface="黑体" pitchFamily="2" charset="-122"/>
              </a:rPr>
              <a:t>实时调度</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是此制造任务动态调度体系中的核心。它给出了调度的数学模型和智能算法。当有异常事件发生时，生产监控</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根据异常事件的类型，请求实时调度</a:t>
            </a:r>
            <a:r>
              <a:rPr lang="en-US" altLang="zh-CN" sz="2000" b="0" kern="0" dirty="0">
                <a:solidFill>
                  <a:schemeClr val="tx2"/>
                </a:solidFill>
                <a:latin typeface="黑体" pitchFamily="2" charset="-122"/>
                <a:ea typeface="黑体" pitchFamily="2" charset="-122"/>
              </a:rPr>
              <a:t>Agent</a:t>
            </a:r>
            <a:r>
              <a:rPr lang="zh-CN" altLang="zh-CN" sz="2000" b="0" kern="0" dirty="0">
                <a:solidFill>
                  <a:schemeClr val="tx2"/>
                </a:solidFill>
                <a:latin typeface="黑体" pitchFamily="2" charset="-122"/>
                <a:ea typeface="黑体" pitchFamily="2" charset="-122"/>
              </a:rPr>
              <a:t>进行重调度，来优化生产过程中每个工序的开始时间和完成时间。</a:t>
            </a:r>
            <a:endParaRPr lang="en-US" altLang="zh-CN" sz="2000" b="0" kern="0" dirty="0">
              <a:solidFill>
                <a:schemeClr val="tx2"/>
              </a:solidFill>
              <a:latin typeface="黑体" pitchFamily="2" charset="-122"/>
              <a:ea typeface="黑体" pitchFamily="2" charset="-122"/>
            </a:endParaRPr>
          </a:p>
          <a:p>
            <a:pPr marL="0" lvl="1" algn="l" eaLnBrk="0" hangingPunct="0">
              <a:lnSpc>
                <a:spcPct val="125000"/>
              </a:lnSpc>
              <a:buClr>
                <a:schemeClr val="folHlink"/>
              </a:buClr>
              <a:buSzPct val="60000"/>
              <a:defRPr/>
            </a:pPr>
            <a:endParaRPr lang="zh-CN" altLang="zh-CN" sz="2000" b="0" kern="0" dirty="0">
              <a:solidFill>
                <a:schemeClr val="tx2"/>
              </a:solidFill>
              <a:latin typeface="黑体" pitchFamily="2" charset="-122"/>
              <a:ea typeface="黑体" pitchFamily="2" charset="-122"/>
            </a:endParaRPr>
          </a:p>
          <a:p>
            <a:pPr marL="914400" lvl="1" indent="-45720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运行过程监控</a:t>
            </a:r>
            <a:r>
              <a:rPr lang="en-US" altLang="zh-CN" sz="2000" kern="0" dirty="0">
                <a:solidFill>
                  <a:srgbClr val="FF0000"/>
                </a:solidFill>
                <a:latin typeface="黑体" pitchFamily="2" charset="-122"/>
                <a:ea typeface="黑体" pitchFamily="2" charset="-122"/>
              </a:rPr>
              <a:t>Agent</a:t>
            </a:r>
            <a:r>
              <a:rPr lang="zh-CN" altLang="en-US" sz="2000" kern="0" dirty="0">
                <a:solidFill>
                  <a:srgbClr val="FF0000"/>
                </a:solidFill>
                <a:latin typeface="黑体" pitchFamily="2" charset="-122"/>
                <a:ea typeface="黑体" pitchFamily="2" charset="-122"/>
              </a:rPr>
              <a:t>（</a:t>
            </a:r>
            <a:r>
              <a:rPr lang="en-US" altLang="zh-CN" sz="2000" kern="0" dirty="0">
                <a:solidFill>
                  <a:srgbClr val="FF0000"/>
                </a:solidFill>
                <a:latin typeface="黑体" pitchFamily="2" charset="-122"/>
                <a:ea typeface="黑体" pitchFamily="2" charset="-122"/>
              </a:rPr>
              <a:t>Process Monitor Agent</a:t>
            </a:r>
            <a:r>
              <a:rPr lang="zh-CN" altLang="en-US" sz="2000" kern="0" dirty="0">
                <a:solidFill>
                  <a:srgbClr val="FF0000"/>
                </a:solidFill>
                <a:latin typeface="黑体" pitchFamily="2" charset="-122"/>
                <a:ea typeface="黑体" pitchFamily="2" charset="-122"/>
              </a:rPr>
              <a:t>）</a:t>
            </a:r>
            <a:endParaRPr lang="en-US" altLang="zh-CN" sz="2000" kern="0" dirty="0">
              <a:solidFill>
                <a:srgbClr val="FF0000"/>
              </a:solidFill>
              <a:latin typeface="黑体" pitchFamily="2" charset="-122"/>
              <a:ea typeface="黑体" pitchFamily="2" charset="-122"/>
            </a:endParaRPr>
          </a:p>
          <a:p>
            <a:pPr marL="0" lvl="1">
              <a:lnSpc>
                <a:spcPct val="125000"/>
              </a:lnSpc>
              <a:buClr>
                <a:schemeClr val="folHlink"/>
              </a:buClr>
              <a:buSzPct val="60000"/>
              <a:defRPr/>
            </a:pPr>
            <a:r>
              <a:rPr lang="en-US" altLang="zh-CN" sz="2000" dirty="0">
                <a:latin typeface="Arial" charset="0"/>
              </a:rPr>
              <a:t>        </a:t>
            </a:r>
            <a:r>
              <a:rPr lang="zh-CN" altLang="en-US" sz="2000" b="0" kern="0" dirty="0">
                <a:solidFill>
                  <a:schemeClr val="tx2"/>
                </a:solidFill>
                <a:latin typeface="黑体" pitchFamily="2" charset="-122"/>
                <a:ea typeface="黑体" pitchFamily="2" charset="-122"/>
              </a:rPr>
              <a:t>运行过程监控</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可以采集和处理不同制造资源的实时状态信息。在制造执行阶段，通过对车间扰动实时的追踪，保证车间动态调度的实现。</a:t>
            </a:r>
            <a:endParaRPr lang="en-US" altLang="zh-CN" sz="2000" kern="0" dirty="0">
              <a:solidFill>
                <a:srgbClr val="FF0000"/>
              </a:solidFill>
              <a:latin typeface="黑体" pitchFamily="2" charset="-122"/>
              <a:ea typeface="黑体" pitchFamily="2" charset="-122"/>
            </a:endParaRPr>
          </a:p>
        </p:txBody>
      </p:sp>
      <p:sp>
        <p:nvSpPr>
          <p:cNvPr id="5"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defRPr/>
            </a:pPr>
            <a:r>
              <a:rPr lang="en-US" altLang="zh-CN"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zh-CN" kern="0" dirty="0">
                <a:solidFill>
                  <a:schemeClr val="bg1"/>
                </a:solidFill>
                <a:effectLst>
                  <a:outerShdw blurRad="38100" dist="38100" dir="2700000" algn="tl">
                    <a:srgbClr val="C0C0C0"/>
                  </a:outerShdw>
                </a:effectLst>
                <a:latin typeface="黑体" pitchFamily="2" charset="-122"/>
                <a:ea typeface="黑体" pitchFamily="2" charset="-122"/>
              </a:rPr>
              <a:t>基于多</a:t>
            </a:r>
            <a:r>
              <a:rPr lang="en-US" altLang="zh-CN" kern="0" dirty="0">
                <a:solidFill>
                  <a:schemeClr val="bg1"/>
                </a:solidFill>
                <a:effectLst>
                  <a:outerShdw blurRad="38100" dist="38100" dir="2700000" algn="tl">
                    <a:srgbClr val="C0C0C0"/>
                  </a:outerShdw>
                </a:effectLst>
                <a:latin typeface="黑体" pitchFamily="2" charset="-122"/>
                <a:ea typeface="黑体" pitchFamily="2" charset="-122"/>
              </a:rPr>
              <a:t>Agent</a:t>
            </a:r>
            <a:r>
              <a:rPr lang="zh-CN" altLang="en-US" kern="0" dirty="0">
                <a:solidFill>
                  <a:schemeClr val="bg1"/>
                </a:solidFill>
                <a:effectLst>
                  <a:outerShdw blurRad="38100" dist="38100" dir="2700000" algn="tl">
                    <a:srgbClr val="C0C0C0"/>
                  </a:outerShdw>
                </a:effectLst>
                <a:latin typeface="黑体" pitchFamily="2" charset="-122"/>
                <a:ea typeface="黑体" pitchFamily="2" charset="-122"/>
              </a:rPr>
              <a:t>技术</a:t>
            </a:r>
            <a:r>
              <a:rPr lang="zh-CN" altLang="zh-CN" kern="0" dirty="0">
                <a:solidFill>
                  <a:schemeClr val="bg1"/>
                </a:solidFill>
                <a:effectLst>
                  <a:outerShdw blurRad="38100" dist="38100" dir="2700000" algn="tl">
                    <a:srgbClr val="C0C0C0"/>
                  </a:outerShdw>
                </a:effectLst>
                <a:latin typeface="黑体" pitchFamily="2" charset="-122"/>
                <a:ea typeface="黑体" pitchFamily="2" charset="-122"/>
              </a:rPr>
              <a:t>的</a:t>
            </a:r>
            <a:r>
              <a:rPr lang="zh-CN" altLang="en-US" kern="0" dirty="0">
                <a:solidFill>
                  <a:schemeClr val="bg1"/>
                </a:solidFill>
                <a:effectLst>
                  <a:outerShdw blurRad="38100" dist="38100" dir="2700000" algn="tl">
                    <a:srgbClr val="C0C0C0"/>
                  </a:outerShdw>
                </a:effectLst>
                <a:latin typeface="黑体" pitchFamily="2" charset="-122"/>
                <a:ea typeface="黑体" pitchFamily="2" charset="-122"/>
              </a:rPr>
              <a:t>制造系统运行过程协同优化体系</a:t>
            </a:r>
            <a:endParaRPr lang="zh-CN" altLang="zh-CN" kern="0" dirty="0">
              <a:solidFill>
                <a:schemeClr val="bg1"/>
              </a:solidFill>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83959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399079" y="1371587"/>
            <a:ext cx="8564562" cy="748282"/>
          </a:xfrm>
          <a:prstGeom prst="rect">
            <a:avLst/>
          </a:prstGeom>
          <a:noFill/>
          <a:ln w="9525">
            <a:noFill/>
            <a:miter lim="800000"/>
            <a:headEnd/>
            <a:tailEnd/>
          </a:ln>
        </p:spPr>
        <p:txBody>
          <a:bodyPr anchor="ctr">
            <a:spAutoFit/>
          </a:bodyPr>
          <a:lstStyle/>
          <a:p>
            <a:pPr marL="342900" lvl="2" indent="-342900">
              <a:lnSpc>
                <a:spcPct val="115000"/>
              </a:lnSpc>
              <a:spcBef>
                <a:spcPct val="20000"/>
              </a:spcBef>
              <a:spcAft>
                <a:spcPct val="20000"/>
              </a:spcAft>
              <a:buClr>
                <a:srgbClr val="FF0000"/>
              </a:buClr>
              <a:buFont typeface="Wingdings" pitchFamily="2" charset="2"/>
              <a:buChar char="n"/>
              <a:defRPr/>
            </a:pPr>
            <a:r>
              <a:rPr lang="en-US" altLang="zh-CN" sz="2400" dirty="0">
                <a:solidFill>
                  <a:srgbClr val="FF0000"/>
                </a:solidFill>
                <a:latin typeface="黑体" pitchFamily="2" charset="-122"/>
                <a:ea typeface="黑体" pitchFamily="2" charset="-122"/>
                <a:cs typeface="Times New Roman" pitchFamily="18" charset="0"/>
              </a:rPr>
              <a:t>Agent</a:t>
            </a:r>
            <a:r>
              <a:rPr lang="zh-CN" altLang="en-US" sz="2400" dirty="0">
                <a:solidFill>
                  <a:srgbClr val="FF0000"/>
                </a:solidFill>
                <a:latin typeface="黑体" pitchFamily="2" charset="-122"/>
                <a:ea typeface="黑体" pitchFamily="2" charset="-122"/>
                <a:cs typeface="Times New Roman" pitchFamily="18" charset="0"/>
              </a:rPr>
              <a:t>交互的三个层次</a:t>
            </a:r>
            <a:endParaRPr lang="en-US" altLang="zh-CN" sz="2400" dirty="0">
              <a:solidFill>
                <a:srgbClr val="FF0000"/>
              </a:solidFill>
              <a:latin typeface="黑体" pitchFamily="2" charset="-122"/>
              <a:ea typeface="黑体" pitchFamily="2" charset="-122"/>
              <a:cs typeface="Times New Roman" pitchFamily="18" charset="0"/>
            </a:endParaRPr>
          </a:p>
          <a:p>
            <a:pPr marL="914400" lvl="1" indent="-457200" algn="l" eaLnBrk="0" hangingPunct="0">
              <a:lnSpc>
                <a:spcPct val="125000"/>
              </a:lnSpc>
              <a:spcBef>
                <a:spcPct val="20000"/>
              </a:spcBef>
              <a:buSzPct val="85000"/>
              <a:buFont typeface="黑体" pitchFamily="2" charset="-122"/>
              <a:buChar char="—"/>
              <a:defRPr/>
            </a:pPr>
            <a:endParaRPr lang="en-US" altLang="zh-CN" sz="800" kern="0" dirty="0">
              <a:solidFill>
                <a:srgbClr val="FF0000"/>
              </a:solidFill>
              <a:latin typeface="黑体" pitchFamily="2" charset="-122"/>
              <a:ea typeface="黑体" pitchFamily="2" charset="-122"/>
            </a:endParaRPr>
          </a:p>
        </p:txBody>
      </p:sp>
      <p:sp>
        <p:nvSpPr>
          <p:cNvPr id="5" name="Rectangle 3"/>
          <p:cNvSpPr>
            <a:spLocks noChangeArrowheads="1"/>
          </p:cNvSpPr>
          <p:nvPr/>
        </p:nvSpPr>
        <p:spPr bwMode="auto">
          <a:xfrm>
            <a:off x="241952" y="2131525"/>
            <a:ext cx="8564562" cy="3477875"/>
          </a:xfrm>
          <a:prstGeom prst="rect">
            <a:avLst/>
          </a:prstGeom>
          <a:noFill/>
          <a:ln w="9525">
            <a:noFill/>
            <a:miter lim="800000"/>
            <a:headEnd/>
            <a:tailEnd/>
          </a:ln>
        </p:spPr>
        <p:txBody>
          <a:bodyPr anchor="ctr">
            <a:spAutoFit/>
          </a:bodyPr>
          <a:lstStyle/>
          <a:p>
            <a:pPr marL="914400" lvl="1" indent="-457200" algn="l" eaLnBrk="0" hangingPunct="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传输层</a:t>
            </a:r>
            <a:endParaRPr lang="en-US" altLang="zh-CN" sz="2000" kern="0" dirty="0">
              <a:solidFill>
                <a:srgbClr val="FF0000"/>
              </a:solidFill>
              <a:latin typeface="黑体" pitchFamily="2" charset="-122"/>
              <a:ea typeface="黑体" pitchFamily="2" charset="-122"/>
            </a:endParaRPr>
          </a:p>
          <a:p>
            <a:pPr lvl="1" indent="457200">
              <a:lnSpc>
                <a:spcPct val="125000"/>
              </a:lnSpc>
              <a:spcBef>
                <a:spcPct val="20000"/>
              </a:spcBef>
              <a:buSzPct val="85000"/>
              <a:defRPr/>
            </a:pPr>
            <a:r>
              <a:rPr lang="zh-CN" altLang="en-US" sz="2000" b="0" kern="0" dirty="0">
                <a:solidFill>
                  <a:schemeClr val="tx2"/>
                </a:solidFill>
                <a:latin typeface="黑体" pitchFamily="2" charset="-122"/>
                <a:ea typeface="黑体" pitchFamily="2" charset="-122"/>
              </a:rPr>
              <a:t>将通信层的消息以某种具体的网络协议表达出来，保证</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之间的交互行为能够实现</a:t>
            </a:r>
            <a:endParaRPr lang="en-US" altLang="zh-CN" sz="2000" b="0" kern="0" dirty="0">
              <a:solidFill>
                <a:schemeClr val="tx2"/>
              </a:solidFill>
              <a:latin typeface="黑体" pitchFamily="2" charset="-122"/>
              <a:ea typeface="黑体" pitchFamily="2" charset="-122"/>
            </a:endParaRPr>
          </a:p>
          <a:p>
            <a:pPr marL="914400" lvl="1" indent="-457200" algn="l" eaLnBrk="0" hangingPunct="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通信层</a:t>
            </a:r>
            <a:endParaRPr lang="en-US" altLang="zh-CN" sz="2000" kern="0" dirty="0">
              <a:solidFill>
                <a:srgbClr val="FF0000"/>
              </a:solidFill>
              <a:latin typeface="黑体" pitchFamily="2" charset="-122"/>
              <a:ea typeface="黑体" pitchFamily="2" charset="-122"/>
            </a:endParaRPr>
          </a:p>
          <a:p>
            <a:pPr lvl="1" algn="just">
              <a:lnSpc>
                <a:spcPct val="125000"/>
              </a:lnSpc>
              <a:spcBef>
                <a:spcPct val="20000"/>
              </a:spcBef>
              <a:buSzPct val="85000"/>
              <a:defRPr/>
            </a:pPr>
            <a:r>
              <a:rPr lang="en-US" altLang="zh-CN" sz="2000" dirty="0">
                <a:latin typeface="Arial" charset="0"/>
              </a:rPr>
              <a:t>       </a:t>
            </a:r>
            <a:r>
              <a:rPr lang="zh-CN" altLang="en-US" sz="2000" b="0" kern="0" dirty="0">
                <a:solidFill>
                  <a:schemeClr val="tx2"/>
                </a:solidFill>
                <a:latin typeface="黑体" pitchFamily="2" charset="-122"/>
                <a:ea typeface="黑体" pitchFamily="2" charset="-122"/>
              </a:rPr>
              <a:t>保证</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之间能够相互交换和理解信息</a:t>
            </a:r>
            <a:endParaRPr lang="en-US" altLang="zh-CN" sz="2000" b="0" kern="0" dirty="0">
              <a:solidFill>
                <a:schemeClr val="tx2"/>
              </a:solidFill>
              <a:latin typeface="黑体" pitchFamily="2" charset="-122"/>
              <a:ea typeface="黑体" pitchFamily="2" charset="-122"/>
            </a:endParaRPr>
          </a:p>
          <a:p>
            <a:pPr marL="914400" lvl="1" indent="-45720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交互层</a:t>
            </a:r>
            <a:endParaRPr lang="en-US" altLang="zh-CN" sz="2000" kern="0" dirty="0">
              <a:solidFill>
                <a:srgbClr val="FF0000"/>
              </a:solidFill>
              <a:latin typeface="黑体" pitchFamily="2" charset="-122"/>
              <a:ea typeface="黑体" pitchFamily="2" charset="-122"/>
            </a:endParaRPr>
          </a:p>
          <a:p>
            <a:pPr lvl="1" algn="just">
              <a:lnSpc>
                <a:spcPct val="125000"/>
              </a:lnSpc>
              <a:spcBef>
                <a:spcPct val="20000"/>
              </a:spcBef>
              <a:buSzPct val="85000"/>
              <a:defRPr/>
            </a:pPr>
            <a:r>
              <a:rPr lang="en-US" altLang="zh-CN" sz="2000" dirty="0">
                <a:latin typeface="Arial" charset="0"/>
              </a:rPr>
              <a:t>       </a:t>
            </a:r>
            <a:r>
              <a:rPr lang="zh-CN" altLang="en-US" sz="2000" b="0" kern="0" dirty="0">
                <a:solidFill>
                  <a:schemeClr val="tx2"/>
                </a:solidFill>
                <a:latin typeface="黑体" pitchFamily="2" charset="-122"/>
                <a:ea typeface="黑体" pitchFamily="2" charset="-122"/>
              </a:rPr>
              <a:t>使交互双方能够在交互策略的指导下，通过一系列对话来实现</a:t>
            </a:r>
            <a:r>
              <a:rPr lang="en-US" altLang="zh-CN" sz="2000" b="0" kern="0" dirty="0">
                <a:solidFill>
                  <a:schemeClr val="tx2"/>
                </a:solidFill>
                <a:latin typeface="黑体" pitchFamily="2" charset="-122"/>
                <a:ea typeface="黑体" pitchFamily="2" charset="-122"/>
              </a:rPr>
              <a:t>Agent</a:t>
            </a:r>
            <a:r>
              <a:rPr lang="zh-CN" altLang="en-US" sz="2000" b="0" kern="0" dirty="0">
                <a:solidFill>
                  <a:schemeClr val="tx2"/>
                </a:solidFill>
                <a:latin typeface="黑体" pitchFamily="2" charset="-122"/>
                <a:ea typeface="黑体" pitchFamily="2" charset="-122"/>
              </a:rPr>
              <a:t>间的协作与协商</a:t>
            </a:r>
            <a:endParaRPr lang="zh-CN" altLang="zh-CN" sz="2000" b="0" kern="0" dirty="0">
              <a:solidFill>
                <a:schemeClr val="tx2"/>
              </a:solidFill>
              <a:latin typeface="黑体" pitchFamily="2" charset="-122"/>
              <a:ea typeface="黑体" pitchFamily="2" charset="-122"/>
            </a:endParaRPr>
          </a:p>
        </p:txBody>
      </p:sp>
      <p:sp>
        <p:nvSpPr>
          <p:cNvPr id="6" name="Rectangle 2"/>
          <p:cNvSpPr txBox="1">
            <a:spLocks/>
          </p:cNvSpPr>
          <p:nvPr/>
        </p:nvSpPr>
        <p:spPr bwMode="white">
          <a:xfrm>
            <a:off x="0" y="0"/>
            <a:ext cx="9144000" cy="1003300"/>
          </a:xfrm>
          <a:prstGeom prst="rect">
            <a:avLst/>
          </a:prstGeom>
          <a:noFill/>
          <a:ln w="9525">
            <a:noFill/>
            <a:miter lim="800000"/>
            <a:headEnd/>
            <a:tailEnd/>
          </a:ln>
        </p:spPr>
        <p:txBody>
          <a:bodyPr anchor="ctr"/>
          <a:lstStyle/>
          <a:p>
            <a:pPr lvl="1" algn="ctr">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多</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Agent</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系统的通信与交互</a:t>
            </a:r>
            <a:endParaRPr lang="zh-CN" altLang="zh-CN" sz="3200" kern="0" dirty="0">
              <a:solidFill>
                <a:schemeClr val="bg1"/>
              </a:solidFill>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2968443777"/>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实验室评估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39622</TotalTime>
  <Words>2894</Words>
  <Application>Microsoft Office PowerPoint</Application>
  <PresentationFormat>全屏显示(4:3)</PresentationFormat>
  <Paragraphs>237</Paragraphs>
  <Slides>36</Slides>
  <Notes>35</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36</vt:i4>
      </vt:variant>
    </vt:vector>
  </HeadingPairs>
  <TitlesOfParts>
    <vt:vector size="46" baseType="lpstr">
      <vt:lpstr>黑体</vt:lpstr>
      <vt:lpstr>楷体</vt:lpstr>
      <vt:lpstr>Arial</vt:lpstr>
      <vt:lpstr>Calibri</vt:lpstr>
      <vt:lpstr>Times New Roman</vt:lpstr>
      <vt:lpstr>Verdana</vt:lpstr>
      <vt:lpstr>Wingdings</vt:lpstr>
      <vt:lpstr>自定义设计方案</vt:lpstr>
      <vt:lpstr>实验室评估模板</vt:lpstr>
      <vt:lpstr>cdb2004c003l</vt:lpstr>
      <vt:lpstr>第9章 制造系统运行过程协同优化方法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lishan_nwpu</dc:creator>
  <cp:lastModifiedBy>shui xian</cp:lastModifiedBy>
  <cp:revision>1449</cp:revision>
  <cp:lastPrinted>1601-01-01T00:00:00Z</cp:lastPrinted>
  <dcterms:created xsi:type="dcterms:W3CDTF">1601-01-01T00:00:00Z</dcterms:created>
  <dcterms:modified xsi:type="dcterms:W3CDTF">2022-10-18T13:04:56Z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