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9070-FD0B-E310-9A3D-09168AE2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6005-2188-872D-235A-13044B168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E75D-E11A-7912-84B7-8BB7EE21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B372-76CF-36D3-9EB0-CAE34A96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19DD-ACA5-6BDC-C20A-6E801625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FACC-A00D-EFE6-7B9A-E5C43E6A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D08C5-FE49-32C0-68E0-12EAB004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420A-B08D-3D5E-08BB-B00D3353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9F27-E431-1F8A-A3E3-3648FFA4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C4C4-97B0-2DC3-C7C3-A15409D1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1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0368B-A6E7-B58D-FAB2-8E5B7AB51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B63CA-42CD-CF94-2CF9-D27FD3F1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7D69-A0B8-83FC-BC8F-2D7F0CA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69D8-4AEF-6F0F-3E74-54DDECB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FE51-43D2-725E-62D7-658C4C12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483-7D8E-92C8-0682-E1F458C2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2327-EAFB-25D1-3814-CD918704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711F-44B8-8D58-5C12-6E79D4E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DC34-E129-B955-9D44-488D937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C014-8EA5-FCF9-0692-A19459EB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12D6-A0C2-F988-1A7F-47FB95EC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B2F9-FB34-E2C5-7503-24260E43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9F9-738B-6DB1-5004-F7C8501D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57E5-E7CA-0159-E5C0-EF506EB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8F53-A08C-C5AD-2E9E-FE177D6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1533-F1AE-87AC-BC32-E96A1A17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F33C-0F9B-6EDE-1CD8-C2A79A1EE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ECCD0-3EE3-F7E3-11C2-BC5BD8FB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3247-AD14-8891-4E84-A0F89D65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80209-5D89-EB6F-9628-342A193F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3619-1A31-FCE0-E8A1-EF461779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D0E-0BA1-348D-1FC4-070CBFCD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5AC9-D67E-F351-FB25-B9670BA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96AC-09BC-AAF3-4905-B548BE17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5F2D5-BF95-9787-3AFF-50631E4EC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86E3E-2652-1A1C-BA92-44290D382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56A43-850F-A085-80A4-A70EEE56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AAF3-7DD1-35FB-86F6-91D0607D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9D502-B225-C60D-6971-7AD19799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EDA-D6DE-84B8-AF15-28F22E8E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518AB-2D51-1630-EC57-B3A4556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6D3BB-7CE9-DFCE-EBA4-A05E987F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8DF40-AF92-A208-23C8-8D783574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BBD57-39DE-3418-C3B2-F3408979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1D25F-122F-F5FA-3C65-453433F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B053-2761-D82C-8F00-E4218872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5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57B-E4C6-3D4B-E5EE-5CC77945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1372-A708-E684-73EF-87AF9604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2DF83-79FC-472D-8EE8-C39A545E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4749E-1D9A-A7C4-82C1-3332081F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E3D5-F415-4371-56CA-9483846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CEFA4-613E-969C-58E7-DE7A40CF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8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1C1A-BAE1-73C2-0018-DB98FA92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B8F4-EA6C-C1D8-E704-AF31EB43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23F2-DA5A-E01A-D92B-F83BD4A6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1333-65E6-C016-E4AC-76286204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BE18-A263-4B7F-05F1-51A331F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EE5C1-6563-245D-FCF3-3D0B257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CB0A9-89DF-40D9-4B64-A6C4E51B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597C-72B1-F4ED-962E-1AF2991C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BB4C-1239-E26D-3504-F8946683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F9F7-E756-4854-AFA0-2178238AEC9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7F84-7087-7C4F-2FE1-9F429BF0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298F-1CB4-0F10-07DE-C8C5A1F5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6120-9015-482B-A141-90BAA1398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CFFE-E803-E8D6-B6A5-B86C9A8C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Techstack</a:t>
            </a:r>
            <a:r>
              <a:rPr lang="en-IN" dirty="0"/>
              <a:t>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E4EBA-45B0-0350-9C21-FDDF514F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By Sahil and Rahul</a:t>
            </a:r>
          </a:p>
        </p:txBody>
      </p:sp>
    </p:spTree>
    <p:extLst>
      <p:ext uri="{BB962C8B-B14F-4D97-AF65-F5344CB8AC3E}">
        <p14:creationId xmlns:p14="http://schemas.microsoft.com/office/powerpoint/2010/main" val="16293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EA11-6124-78AB-A30F-E9F402C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B848-F27F-4658-FCE1-DA280100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Online Train Ticket Booking Web Application</a:t>
            </a:r>
          </a:p>
          <a:p>
            <a:pPr marL="0" indent="0">
              <a:buNone/>
            </a:pP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515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EA11-6124-78AB-A30F-E9F402C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B848-F27F-4658-FCE1-DA280100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HTML</a:t>
            </a:r>
          </a:p>
          <a:p>
            <a:r>
              <a:rPr lang="en-IN" sz="3600" b="1" dirty="0"/>
              <a:t>Bootstrap</a:t>
            </a:r>
          </a:p>
          <a:p>
            <a:r>
              <a:rPr lang="en-IN" sz="3600" b="1" dirty="0" err="1"/>
              <a:t>Javascript</a:t>
            </a:r>
            <a:endParaRPr lang="en-IN" sz="3600" b="1" dirty="0"/>
          </a:p>
          <a:p>
            <a:r>
              <a:rPr lang="en-IN" sz="3600" b="1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56392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EA11-6124-78AB-A30F-E9F402C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Backend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B848-F27F-4658-FCE1-DA280100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Springboot</a:t>
            </a:r>
            <a:r>
              <a:rPr lang="en-IN" sz="3600" b="1" dirty="0"/>
              <a:t> Framework</a:t>
            </a:r>
          </a:p>
          <a:p>
            <a:pPr marL="457200" lvl="1" indent="0">
              <a:buNone/>
            </a:pPr>
            <a:r>
              <a:rPr lang="en-US" sz="2800" b="1" dirty="0"/>
              <a:t>Spring Boot</a:t>
            </a:r>
            <a:r>
              <a:rPr lang="en-US" sz="2800" dirty="0"/>
              <a:t> is an open-source Java framework built on top of the Spring Framework. It simplifies the development of standalone, production-grade Spring applications by providing a rapid application development (RAD) approach.</a:t>
            </a:r>
            <a:endParaRPr lang="en-IN" sz="40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947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EA11-6124-78AB-A30F-E9F402C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Database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B848-F27F-4658-FCE1-DA280100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MySQL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779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Techstack Training</vt:lpstr>
      <vt:lpstr>Web Application</vt:lpstr>
      <vt:lpstr>Frontend Technologies</vt:lpstr>
      <vt:lpstr>Backend Technology</vt:lpstr>
      <vt:lpstr>Database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Techstack Training</dc:title>
  <dc:creator>Dusk Light</dc:creator>
  <cp:lastModifiedBy>Dusk Light</cp:lastModifiedBy>
  <cp:revision>2</cp:revision>
  <dcterms:created xsi:type="dcterms:W3CDTF">2024-08-01T16:54:37Z</dcterms:created>
  <dcterms:modified xsi:type="dcterms:W3CDTF">2024-08-01T16:59:18Z</dcterms:modified>
</cp:coreProperties>
</file>