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Default Extension="jpg" ContentType="image/jpe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15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2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1611.xml" ContentType="application/vnd.openxmlformats-officedocument.presentationml.slideLayout+xml"/>
  <Override PartName="/ppt/slideLayouts/slideLayout20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1115.xml" ContentType="application/vnd.openxmlformats-officedocument.presentationml.slideLayout+xml"/>
  <Override PartName="/ppt/slideLayouts/slideLayout24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2318.xml" ContentType="application/vnd.openxmlformats-officedocument.presentationml.slideLayout+xml"/>
  <Override PartName="/ppt/slideLayouts/slideLayout1019.xml" ContentType="application/vnd.openxmlformats-officedocument.presentationml.slideLayout+xml"/>
  <Override PartName="/ppt/slideLayouts/slideLayout19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Layouts/slideLayout1423.xml" ContentType="application/vnd.openxmlformats-officedocument.presentationml.slideLayout+xml"/>
  <Override PartName="/ppt/slideLayouts/slideLayout2224.xml" ContentType="application/vnd.openxmlformats-officedocument.presentationml.slideLayout+xml"/>
  <Override PartName="/ppt/slides/slide92.xml" ContentType="application/vnd.openxmlformats-officedocument.presentationml.slide+xml"/>
  <Override PartName="/ppt/notesSlides/notesSlide92.xml" ContentType="application/vnd.openxmlformats-officedocument.presentationml.notesSlide+xml"/>
  <Override PartName="/customXml/item3.xml" ContentType="application/xml"/>
  <Override PartName="/customXml/itemProps31.xml" ContentType="application/vnd.openxmlformats-officedocument.customXmlProperties+xml"/>
  <Override PartName="/ppt/viewProps.xml" ContentType="application/vnd.openxmlformats-officedocument.presentationml.viewProps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135.xml" ContentType="application/vnd.openxmlformats-officedocument.presentationml.slide+xml"/>
  <Override PartName="/ppt/notesSlides/notesSlide135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notesSlides/notesSlide126.xml" ContentType="application/vnd.openxmlformats-officedocument.presentationml.notesSlide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110.xml" ContentType="application/vnd.openxmlformats-officedocument.presentationml.slide+xml"/>
  <Override PartName="/ppt/notesSlides/notesSlide1110.xml" ContentType="application/vnd.openxmlformats-officedocument.presentationml.notesSlide+xml"/>
  <Override PartName="/ppt/tableStyles.xml" ContentType="application/vnd.openxmlformats-officedocument.presentationml.tableStyles+xml"/>
  <Override PartName="/ppt/slides/slide611.xml" ContentType="application/vnd.openxmlformats-officedocument.presentationml.slide+xml"/>
  <Override PartName="/ppt/notesSlides/notesSlide611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notesSlides/notesSlide512.xml" ContentType="application/vnd.openxmlformats-officedocument.presentationml.notesSlide+xml"/>
  <Override PartName="/ppt/slides/slide1013.xml" ContentType="application/vnd.openxmlformats-officedocument.presentationml.slide+xml"/>
  <Override PartName="/ppt/notesSlides/notesSlide1013.xml" ContentType="application/vnd.openxmlformats-officedocument.presentationml.notesSlide+xml"/>
  <Override PartName="/docMetadata/LabelInfo.xml" ContentType="application/vnd.ms-office.classificationlabel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5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07" r:id="rId6"/>
    <p:sldId id="324" r:id="rId7"/>
    <p:sldId id="338" r:id="rId8"/>
    <p:sldId id="312" r:id="rId9"/>
    <p:sldId id="339" r:id="rId10"/>
    <p:sldId id="317" r:id="rId11"/>
    <p:sldId id="336" r:id="rId12"/>
    <p:sldId id="334" r:id="rId13"/>
    <p:sldId id="340" r:id="rId14"/>
    <p:sldId id="337" r:id="rId15"/>
    <p:sldId id="315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69" y="441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presProps" Target="/ppt/presProp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ableStyles" Target="/ppt/tableStyles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theme" Target="/ppt/theme/theme12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13.xml.rels>&#65279;<?xml version="1.0" encoding="utf-8"?><Relationships xmlns="http://schemas.openxmlformats.org/package/2006/relationships"><Relationship Type="http://schemas.openxmlformats.org/officeDocument/2006/relationships/slide" Target="/ppt/slides/slide1013.xml" Id="rId2" /><Relationship Type="http://schemas.openxmlformats.org/officeDocument/2006/relationships/notesMaster" Target="/ppt/notesMasters/notesMaster11.xml" Id="rId1" /></Relationships>
</file>

<file path=ppt/notesSlides/_rels/notesSlide1110.xml.rels>&#65279;<?xml version="1.0" encoding="utf-8"?><Relationships xmlns="http://schemas.openxmlformats.org/package/2006/relationships"><Relationship Type="http://schemas.openxmlformats.org/officeDocument/2006/relationships/slide" Target="/ppt/slides/slide1110.xml" Id="rId2" /><Relationship Type="http://schemas.openxmlformats.org/officeDocument/2006/relationships/notesMaster" Target="/ppt/notesMasters/notesMaster11.xml" Id="rId1" /></Relationships>
</file>

<file path=ppt/notesSlides/_rels/notesSlide126.xml.rels>&#65279;<?xml version="1.0" encoding="utf-8"?><Relationships xmlns="http://schemas.openxmlformats.org/package/2006/relationships"><Relationship Type="http://schemas.openxmlformats.org/officeDocument/2006/relationships/slide" Target="/ppt/slides/slide126.xml" Id="rId2" /><Relationship Type="http://schemas.openxmlformats.org/officeDocument/2006/relationships/notesMaster" Target="/ppt/notesMasters/notesMaster11.xml" Id="rId1" /></Relationships>
</file>

<file path=ppt/notesSlides/_rels/notesSlide135.xml.rels>&#65279;<?xml version="1.0" encoding="utf-8"?><Relationships xmlns="http://schemas.openxmlformats.org/package/2006/relationships"><Relationship Type="http://schemas.openxmlformats.org/officeDocument/2006/relationships/slide" Target="/ppt/slides/slide135.xml" Id="rId2" /><Relationship Type="http://schemas.openxmlformats.org/officeDocument/2006/relationships/notesMaster" Target="/ppt/notesMasters/notesMaster11.xml" Id="rId1" /></Relationships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slide" Target="/ppt/slides/slide19.xml" Id="rId2" /><Relationship Type="http://schemas.openxmlformats.org/officeDocument/2006/relationships/notesMaster" Target="/ppt/notesMasters/notesMaster11.xml" Id="rId1" /></Relationships>
</file>

<file path=ppt/notesSlides/_rels/notesSlide27.xml.rels>&#65279;<?xml version="1.0" encoding="utf-8"?><Relationships xmlns="http://schemas.openxmlformats.org/package/2006/relationships"><Relationship Type="http://schemas.openxmlformats.org/officeDocument/2006/relationships/slide" Target="/ppt/slides/slide27.xml" Id="rId2" /><Relationship Type="http://schemas.openxmlformats.org/officeDocument/2006/relationships/notesMaster" Target="/ppt/notesMasters/notesMaster11.xml" Id="rId1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33.xml" Id="rId2" /><Relationship Type="http://schemas.openxmlformats.org/officeDocument/2006/relationships/notesMaster" Target="/ppt/notesMasters/notesMaster11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41.xml" Id="rId2" /><Relationship Type="http://schemas.openxmlformats.org/officeDocument/2006/relationships/notesMaster" Target="/ppt/notesMasters/notesMaster11.xml" Id="rId1" /></Relationships>
</file>

<file path=ppt/notesSlides/_rels/notesSlide512.xml.rels>&#65279;<?xml version="1.0" encoding="utf-8"?><Relationships xmlns="http://schemas.openxmlformats.org/package/2006/relationships"><Relationship Type="http://schemas.openxmlformats.org/officeDocument/2006/relationships/slide" Target="/ppt/slides/slide512.xml" Id="rId2" /><Relationship Type="http://schemas.openxmlformats.org/officeDocument/2006/relationships/notesMaster" Target="/ppt/notesMasters/notesMaster11.xml" Id="rId1" /></Relationships>
</file>

<file path=ppt/notesSlides/_rels/notesSlide611.xml.rels>&#65279;<?xml version="1.0" encoding="utf-8"?><Relationships xmlns="http://schemas.openxmlformats.org/package/2006/relationships"><Relationship Type="http://schemas.openxmlformats.org/officeDocument/2006/relationships/slide" Target="/ppt/slides/slide611.xml" Id="rId2" /><Relationship Type="http://schemas.openxmlformats.org/officeDocument/2006/relationships/notesMaster" Target="/ppt/notesMasters/notesMaster11.xml" Id="rId1" /></Relationships>
</file>

<file path=ppt/notesSlides/_rels/notesSlide78.xml.rels>&#65279;<?xml version="1.0" encoding="utf-8"?><Relationships xmlns="http://schemas.openxmlformats.org/package/2006/relationships"><Relationship Type="http://schemas.openxmlformats.org/officeDocument/2006/relationships/slide" Target="/ppt/slides/slide78.xml" Id="rId2" /><Relationship Type="http://schemas.openxmlformats.org/officeDocument/2006/relationships/notesMaster" Target="/ppt/notesMasters/notesMaster11.xml" Id="rId1" /></Relationships>
</file>

<file path=ppt/notesSlides/_rels/notesSlide84.xml.rels>&#65279;<?xml version="1.0" encoding="utf-8"?><Relationships xmlns="http://schemas.openxmlformats.org/package/2006/relationships"><Relationship Type="http://schemas.openxmlformats.org/officeDocument/2006/relationships/slide" Target="/ppt/slides/slide84.xml" Id="rId2" /><Relationship Type="http://schemas.openxmlformats.org/officeDocument/2006/relationships/notesMaster" Target="/ppt/notesMasters/notesMaster11.xml" Id="rId1" /></Relationships>
</file>

<file path=ppt/notesSlides/_rels/notesSlide92.xml.rels>&#65279;<?xml version="1.0" encoding="utf-8"?><Relationships xmlns="http://schemas.openxmlformats.org/package/2006/relationships"><Relationship Type="http://schemas.openxmlformats.org/officeDocument/2006/relationships/slide" Target="/ppt/slides/slide92.xml" Id="rId2" /><Relationship Type="http://schemas.openxmlformats.org/officeDocument/2006/relationships/notesMaster" Target="/ppt/notesMasters/notesMaster11.xml" Id="rId1" /></Relationships>
</file>

<file path=ppt/notesSlides/notesSlide10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54886"/>
      </p:ext>
    </p:extLst>
  </p:cSld>
  <p:clrMapOvr>
    <a:masterClrMapping/>
  </p:clrMapOvr>
</p:notes>
</file>

<file path=ppt/notesSlides/notesSlide1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333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635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43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0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23426"/>
      </p:ext>
    </p:extLst>
  </p:cSld>
  <p:clrMapOvr>
    <a:masterClrMapping/>
  </p:clrMapOvr>
</p:notes>
</file>

<file path=ppt/slideLayouts/_rels/slideLayout10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8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_rels/slideLayout14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51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_rels/slideLayout1611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_rels/slideLayout17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8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9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3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416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_rels/slideLayout3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84453"/>
      </p:ext>
    </p:extLst>
  </p:cSld>
  <p:clrMapOvr>
    <a:masterClrMapping/>
  </p:clrMapOvr>
  <p:hf hdr="0" ftr="0" dt="0"/>
</p:sldLayout>
</file>

<file path=ppt/slideLayouts/slideLayout1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43822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71379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0805442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7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344253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8426"/>
      </p:ext>
    </p:extLst>
  </p:cSld>
  <p:clrMapOvr>
    <a:masterClrMapping/>
  </p:clrMapOvr>
</p:sldLayout>
</file>

<file path=ppt/slideLayouts/slideLayout16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5304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650128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429852"/>
      </p:ext>
    </p:extLst>
  </p:cSld>
  <p:clrMapOvr>
    <a:masterClrMapping/>
  </p:clrMapOvr>
</p:sldLayout>
</file>

<file path=ppt/slideLayouts/slideLayout19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105342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C4E27-95CA-78A5-BD7A-6109D75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E4F7BC-B724-2456-4104-1C5E254EEF3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2178" y="2198914"/>
            <a:ext cx="6487908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218902"/>
      </p:ext>
    </p:extLst>
  </p:cSld>
  <p:clrMapOvr>
    <a:masterClrMapping/>
  </p:clrMapOvr>
</p:sldLayout>
</file>

<file path=ppt/slideLayouts/slideLayout20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561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130D9-40F7-D817-3F42-72C9D5857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43" y="667582"/>
            <a:ext cx="5102717" cy="2482018"/>
          </a:xfrm>
        </p:spPr>
        <p:txBody>
          <a:bodyPr anchor="t" anchorCtr="0">
            <a:no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A7439-0E5E-18D2-A4C7-D377032ED2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668964" y="667582"/>
            <a:ext cx="5827220" cy="2482018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43" y="3362959"/>
            <a:ext cx="11102339" cy="282745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B3B490-399A-EF1F-9626-CCCE0F5F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1162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42489"/>
      </p:ext>
    </p:extLst>
  </p:cSld>
  <p:clrMapOvr>
    <a:masterClrMapping/>
  </p:clrMapOvr>
  <p:hf hdr="0" ftr="0" dt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4400" b="0" i="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7B33CF-0773-56F3-9F3B-1619AA6667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624" y="2189377"/>
            <a:ext cx="3568990" cy="3517679"/>
          </a:xfrm>
        </p:spPr>
        <p:txBody>
          <a:bodyPr tIns="0" b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4A43A1-5A81-D0D1-BD71-0485EDDD4CC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01469" y="2189377"/>
            <a:ext cx="6565769" cy="351768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A39699-E09B-80CC-75A3-1A20865A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47049"/>
      </p:ext>
    </p:extLst>
  </p:cSld>
  <p:clrMapOvr>
    <a:masterClrMapping/>
  </p:clrMapOvr>
</p:sldLayout>
</file>

<file path=ppt/slideLayouts/slideLayout2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657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21213" y="2198914"/>
            <a:ext cx="6154347" cy="34459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A46AB-E26C-4F66-A0B8-4CDBD5F40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34106"/>
      </p:ext>
    </p:extLst>
  </p:cSld>
  <p:clrMapOvr>
    <a:masterClrMapping/>
  </p:clrMapOvr>
</p:sldLayout>
</file>

<file path=ppt/slideLayouts/slideLayout23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61904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02F1FD3-6A03-65D9-EE3B-3A0AE0FD8D8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88" y="2189377"/>
            <a:ext cx="10661840" cy="34909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81647856"/>
      </p:ext>
    </p:extLst>
  </p:cSld>
  <p:clrMapOvr>
    <a:masterClrMapping/>
  </p:clrMapOvr>
</p:sldLayout>
</file>

<file path=ppt/slideLayouts/slideLayout24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25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62356"/>
      </p:ext>
    </p:extLst>
  </p:cSld>
  <p:clrMapOvr>
    <a:masterClrMapping/>
  </p:clrMapOvr>
  <p:hf hdr="0" ftr="0" dt="0"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27373"/>
      </p:ext>
    </p:extLst>
  </p:cSld>
  <p:clrMapOvr>
    <a:masterClrMapping/>
  </p:clrMapOvr>
  <p:hf hdr="0" ftr="0" dt="0"/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35032"/>
      </p:ext>
    </p:extLst>
  </p:cSld>
  <p:clrMapOvr>
    <a:masterClrMapping/>
  </p:clrMapOvr>
  <p:hf hdr="0" ftr="0" dt="0"/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7076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82314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3034"/>
      </p:ext>
    </p:extLst>
  </p:cSld>
  <p:clrMapOvr>
    <a:masterClrMapping/>
  </p:clrMapOvr>
  <p:hf hdr="0" ftr="0" dt="0"/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54040"/>
      </p:ext>
    </p:extLst>
  </p:cSld>
  <p:clrMapOvr>
    <a:masterClrMapping/>
  </p:clrMapOvr>
  <p:hf hdr="0" ftr="0" dt="0"/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184.xml" Id="rId18" /><Relationship Type="http://schemas.openxmlformats.org/officeDocument/2006/relationships/slideLayout" Target="/ppt/slideLayouts/slideLayout35.xml" Id="rId3" /><Relationship Type="http://schemas.openxmlformats.org/officeDocument/2006/relationships/slideLayout" Target="/ppt/slideLayouts/slideLayout216.xml" Id="rId21" /><Relationship Type="http://schemas.openxmlformats.org/officeDocument/2006/relationships/slideLayout" Target="/ppt/slideLayouts/slideLayout77.xml" Id="rId7" /><Relationship Type="http://schemas.openxmlformats.org/officeDocument/2006/relationships/slideLayout" Target="/ppt/slideLayouts/slideLayout128.xml" Id="rId12" /><Relationship Type="http://schemas.openxmlformats.org/officeDocument/2006/relationships/slideLayout" Target="/ppt/slideLayouts/slideLayout179.xml" Id="rId17" /><Relationship Type="http://schemas.openxmlformats.org/officeDocument/2006/relationships/theme" Target="/ppt/theme/theme12.xml" Id="rId25" /><Relationship Type="http://schemas.openxmlformats.org/officeDocument/2006/relationships/slideLayout" Target="/ppt/slideLayouts/slideLayout210.xml" Id="rId2" /><Relationship Type="http://schemas.openxmlformats.org/officeDocument/2006/relationships/slideLayout" Target="/ppt/slideLayouts/slideLayout1611.xml" Id="rId16" /><Relationship Type="http://schemas.openxmlformats.org/officeDocument/2006/relationships/slideLayout" Target="/ppt/slideLayouts/slideLayout2012.xml" Id="rId20" /><Relationship Type="http://schemas.openxmlformats.org/officeDocument/2006/relationships/slideLayout" Target="/ppt/slideLayouts/slideLayout113.xml" Id="rId1" /><Relationship Type="http://schemas.openxmlformats.org/officeDocument/2006/relationships/slideLayout" Target="/ppt/slideLayouts/slideLayout614.xml" Id="rId6" /><Relationship Type="http://schemas.openxmlformats.org/officeDocument/2006/relationships/slideLayout" Target="/ppt/slideLayouts/slideLayout1115.xml" Id="rId11" /><Relationship Type="http://schemas.openxmlformats.org/officeDocument/2006/relationships/slideLayout" Target="/ppt/slideLayouts/slideLayout2416.xml" Id="rId24" /><Relationship Type="http://schemas.openxmlformats.org/officeDocument/2006/relationships/slideLayout" Target="/ppt/slideLayouts/slideLayout517.xml" Id="rId5" /><Relationship Type="http://schemas.openxmlformats.org/officeDocument/2006/relationships/slideLayout" Target="/ppt/slideLayouts/slideLayout151.xml" Id="rId15" /><Relationship Type="http://schemas.openxmlformats.org/officeDocument/2006/relationships/slideLayout" Target="/ppt/slideLayouts/slideLayout2318.xml" Id="rId23" /><Relationship Type="http://schemas.openxmlformats.org/officeDocument/2006/relationships/slideLayout" Target="/ppt/slideLayouts/slideLayout1019.xml" Id="rId10" /><Relationship Type="http://schemas.openxmlformats.org/officeDocument/2006/relationships/slideLayout" Target="/ppt/slideLayouts/slideLayout1920.xml" Id="rId19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Relationship Type="http://schemas.openxmlformats.org/officeDocument/2006/relationships/slideLayout" Target="/ppt/slideLayouts/slideLayout1423.xml" Id="rId14" /><Relationship Type="http://schemas.openxmlformats.org/officeDocument/2006/relationships/slideLayout" Target="/ppt/slideLayouts/slideLayout2224.xml" Id="rId22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  <p:sldLayoutId id="2147483878" r:id="rId20"/>
    <p:sldLayoutId id="2147483879" r:id="rId21"/>
    <p:sldLayoutId id="2147483880" r:id="rId22"/>
    <p:sldLayoutId id="2147483881" r:id="rId23"/>
    <p:sldLayoutId id="2147483882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notesSlide" Target="/ppt/notesSlides/notesSlide1013.xml" Id="rId2" /><Relationship Type="http://schemas.openxmlformats.org/officeDocument/2006/relationships/slideLayout" Target="/ppt/slideLayouts/slideLayout216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notesSlide" Target="/ppt/notesSlides/notesSlide1110.xml" Id="rId2" /><Relationship Type="http://schemas.openxmlformats.org/officeDocument/2006/relationships/slideLayout" Target="/ppt/slideLayouts/slideLayout2224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notesSlide" Target="/ppt/notesSlides/notesSlide126.xml" Id="rId2" /><Relationship Type="http://schemas.openxmlformats.org/officeDocument/2006/relationships/slideLayout" Target="/ppt/slideLayouts/slideLayout2318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notesSlide" Target="/ppt/notesSlides/notesSlide135.xml" Id="rId2" /><Relationship Type="http://schemas.openxmlformats.org/officeDocument/2006/relationships/slideLayout" Target="/ppt/slideLayouts/slideLayout2416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notesSlide" Target="/ppt/notesSlides/notesSlide19.xml" Id="rId2" /><Relationship Type="http://schemas.openxmlformats.org/officeDocument/2006/relationships/slideLayout" Target="/ppt/slideLayouts/slideLayout12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notesSlide" Target="/ppt/notesSlides/notesSlide27.xml" Id="rId2" /><Relationship Type="http://schemas.openxmlformats.org/officeDocument/2006/relationships/slideLayout" Target="/ppt/slideLayouts/slideLayout133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32.jpg" Id="rId3" /><Relationship Type="http://schemas.openxmlformats.org/officeDocument/2006/relationships/notesSlide" Target="/ppt/notesSlides/notesSlide33.xml" Id="rId2" /><Relationship Type="http://schemas.openxmlformats.org/officeDocument/2006/relationships/slideLayout" Target="/ppt/slideLayouts/slideLayout1423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notesSlide" Target="/ppt/notesSlides/notesSlide41.xml" Id="rId2" /><Relationship Type="http://schemas.openxmlformats.org/officeDocument/2006/relationships/slideLayout" Target="/ppt/slideLayouts/slideLayout15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notesSlide" Target="/ppt/notesSlides/notesSlide512.xml" Id="rId2" /><Relationship Type="http://schemas.openxmlformats.org/officeDocument/2006/relationships/slideLayout" Target="/ppt/slideLayouts/slideLayout16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43.jpg" Id="rId3" /><Relationship Type="http://schemas.openxmlformats.org/officeDocument/2006/relationships/notesSlide" Target="/ppt/notesSlides/notesSlide611.xml" Id="rId2" /><Relationship Type="http://schemas.openxmlformats.org/officeDocument/2006/relationships/slideLayout" Target="/ppt/slideLayouts/slideLayout179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notesSlide" Target="/ppt/notesSlides/notesSlide78.xml" Id="rId2" /><Relationship Type="http://schemas.openxmlformats.org/officeDocument/2006/relationships/slideLayout" Target="/ppt/slideLayouts/slideLayout184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notesSlide" Target="/ppt/notesSlides/notesSlide84.xml" Id="rId2" /><Relationship Type="http://schemas.openxmlformats.org/officeDocument/2006/relationships/slideLayout" Target="/ppt/slideLayouts/slideLayout1920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image" Target="/ppt/media/image5.jpg" Id="rId3" /><Relationship Type="http://schemas.openxmlformats.org/officeDocument/2006/relationships/notesSlide" Target="/ppt/notesSlides/notesSlide92.xml" Id="rId2" /><Relationship Type="http://schemas.openxmlformats.org/officeDocument/2006/relationships/slideLayout" Target="/ppt/slideLayouts/slideLayout2012.xml" Id="rId1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988E4-102D-E588-B236-A34D9E7E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  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33B595-DA05-C272-1C41-09A79A33C0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2B1EB06F-4DC6-0455-73C6-7B5F571C2B7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23715319"/>
              </p:ext>
            </p:extLst>
          </p:nvPr>
        </p:nvGraphicFramePr>
        <p:xfrm>
          <a:off x="4502150" y="2189163"/>
          <a:ext cx="6580190" cy="34850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9540">
                  <a:extLst>
                    <a:ext uri="{9D8B030D-6E8A-4147-A177-3AD203B41FA5}">
                      <a16:colId xmlns:a16="http://schemas.microsoft.com/office/drawing/2014/main" val="3724438094"/>
                    </a:ext>
                  </a:extLst>
                </a:gridCol>
                <a:gridCol w="2119540">
                  <a:extLst>
                    <a:ext uri="{9D8B030D-6E8A-4147-A177-3AD203B41FA5}">
                      <a16:colId xmlns:a16="http://schemas.microsoft.com/office/drawing/2014/main" val="4243175974"/>
                    </a:ext>
                  </a:extLst>
                </a:gridCol>
                <a:gridCol w="1170555">
                  <a:extLst>
                    <a:ext uri="{9D8B030D-6E8A-4147-A177-3AD203B41FA5}">
                      <a16:colId xmlns:a16="http://schemas.microsoft.com/office/drawing/2014/main" val="2543228304"/>
                    </a:ext>
                  </a:extLst>
                </a:gridCol>
                <a:gridCol w="1170555">
                  <a:extLst>
                    <a:ext uri="{9D8B030D-6E8A-4147-A177-3AD203B41FA5}">
                      <a16:colId xmlns:a16="http://schemas.microsoft.com/office/drawing/2014/main" val="4169631797"/>
                    </a:ext>
                  </a:extLst>
                </a:gridCol>
              </a:tblGrid>
              <a:tr h="36040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762002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246746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30740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306144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994382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B33A8D-41A0-F72E-2DFF-C998B79C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17986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0268-1494-2660-4948-863C5C72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competition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94F5F6-7059-E66A-7133-6DDF973378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52E9A-D084-7FDA-32AA-D4368360A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Practice makes perfect, so strengthen your familiarity </a:t>
            </a:r>
            <a:br>
              <a:rPr lang="en-US" dirty="0"/>
            </a:br>
            <a:r>
              <a:rPr lang="en-US" dirty="0"/>
              <a:t>with the presentation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9C3EA6F-C7F7-8CA4-C495-1C9EEFF33D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55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458798-14B3-4E65-8F8B-DCED649C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Speaking engagement metrics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FD66AD-F50E-028D-B4E4-7C072A55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1" name="Table 7" descr="Table">
            <a:extLst>
              <a:ext uri="{FF2B5EF4-FFF2-40B4-BE49-F238E27FC236}">
                <a16:creationId xmlns:a16="http://schemas.microsoft.com/office/drawing/2014/main" id="{27B4E964-4E55-4670-8C14-F2C0FB1A583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908311603"/>
              </p:ext>
            </p:extLst>
          </p:nvPr>
        </p:nvGraphicFramePr>
        <p:xfrm>
          <a:off x="420688" y="2189163"/>
          <a:ext cx="10661650" cy="34909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5292">
                  <a:extLst>
                    <a:ext uri="{9D8B030D-6E8A-4147-A177-3AD203B41FA5}">
                      <a16:colId xmlns:a16="http://schemas.microsoft.com/office/drawing/2014/main" val="340701113"/>
                    </a:ext>
                  </a:extLst>
                </a:gridCol>
                <a:gridCol w="3515292">
                  <a:extLst>
                    <a:ext uri="{9D8B030D-6E8A-4147-A177-3AD203B41FA5}">
                      <a16:colId xmlns:a16="http://schemas.microsoft.com/office/drawing/2014/main" val="2247912236"/>
                    </a:ext>
                  </a:extLst>
                </a:gridCol>
                <a:gridCol w="1815533">
                  <a:extLst>
                    <a:ext uri="{9D8B030D-6E8A-4147-A177-3AD203B41FA5}">
                      <a16:colId xmlns:a16="http://schemas.microsoft.com/office/drawing/2014/main" val="3177102169"/>
                    </a:ext>
                  </a:extLst>
                </a:gridCol>
                <a:gridCol w="1815533">
                  <a:extLst>
                    <a:ext uri="{9D8B030D-6E8A-4147-A177-3AD203B41FA5}">
                      <a16:colId xmlns:a16="http://schemas.microsoft.com/office/drawing/2014/main" val="3564006370"/>
                    </a:ext>
                  </a:extLst>
                </a:gridCol>
              </a:tblGrid>
              <a:tr h="68276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86460"/>
                  </a:ext>
                </a:extLst>
              </a:tr>
              <a:tr h="68276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502014"/>
                  </a:ext>
                </a:extLst>
              </a:tr>
              <a:tr h="68276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963257"/>
                  </a:ext>
                </a:extLst>
              </a:tr>
              <a:tr h="743525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330857"/>
                  </a:ext>
                </a:extLst>
              </a:tr>
              <a:tr h="68276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471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921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1" name="Picture Placeholder 10" descr="A white couch with a vase of flowers on a table">
            <a:extLst>
              <a:ext uri="{FF2B5EF4-FFF2-40B4-BE49-F238E27FC236}">
                <a16:creationId xmlns:a16="http://schemas.microsoft.com/office/drawing/2014/main" id="{A60861AD-2CA4-6BDB-1C16-80DACA4448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" b="29"/>
          <a:stretch/>
        </p:blipFill>
        <p:spPr/>
      </p:pic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F1CF-68AA-447B-B5B0-C65BB72A5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6A002-1BEB-AE76-169E-13071F909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11" name="Picture Placeholder 10" descr="A plant in a pot">
            <a:extLst>
              <a:ext uri="{FF2B5EF4-FFF2-40B4-BE49-F238E27FC236}">
                <a16:creationId xmlns:a16="http://schemas.microsoft.com/office/drawing/2014/main" id="{86E0BB36-7BDD-D349-82E5-EF4C5EC28F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38749609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FF9F1-02F2-4FD4-A3BF-42428815EF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Voice modulation is a powerful tool in public speaking. It involves varying pitch, tone, and volume to convey emotion, emphasize points, and maintain interest. 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C64CEEC-83BF-60C7-B00E-F2DE1BC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EF738-C546-48C9-8CF1-CCC2D0FA090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5544-C200-BEF3-61CE-CCB5EE89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5A923-029A-6A16-47FE-49ED6E141D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E4A32E4-179C-6FC0-8A0F-65F163803A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806B-4BE0-6B7B-FE18-DF2D75670717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11473696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DD3376-2BB5-D208-489F-2CF4AEDE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950D5-0AE0-05E7-665E-387B809FD29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2" name="Picture Placeholder 11" descr="A couch with a coffee table">
            <a:extLst>
              <a:ext uri="{FF2B5EF4-FFF2-40B4-BE49-F238E27FC236}">
                <a16:creationId xmlns:a16="http://schemas.microsoft.com/office/drawing/2014/main" id="{0F70050D-37DB-3515-51AB-11DE7B246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7" r="47"/>
          <a:stretch/>
        </p:blipFill>
        <p:spPr/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99A3C9AE-6440-E266-03D1-504E4CB4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44337"/>
      </p:ext>
    </p:extLst>
  </p:cSld>
  <p:clrMapOvr>
    <a:masterClrMapping/>
  </p:clrMapOvr>
</p:sld>
</file>

<file path=ppt/theme/theme12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3.xml><?xml version="1.0" encoding="utf-8"?>
<ds:datastoreItem xmlns:ds="http://schemas.openxmlformats.org/officeDocument/2006/customXml" ds:itemID="{8666BB56-E71F-413C-A17E-3C61B4BD473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2.xml><?xml version="1.0" encoding="utf-8"?>
<ds:datastoreItem xmlns:ds="http://schemas.openxmlformats.org/officeDocument/2006/customXml" ds:itemID="{CD6D0E89-8FE5-4564-B75D-6D6A80E92650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BCCFBFAD-0D5C-4560-A0B6-6D94F8C67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>OffsetVTI</ap:Template>
  <ap:TotalTime>0</ap:TotalTime>
  <ap:Words>426</ap:Words>
  <ap:Application>Microsoft Office PowerPoint</ap:Application>
  <ap:PresentationFormat>Widescreen</ap:PresentationFormat>
  <ap:Paragraphs>125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20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</vt:lpstr>
      <vt:lpstr>Dynamic delivery  </vt:lpstr>
      <vt:lpstr>Our competition  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2024-01-08T20:32:41Z</dcterms:created>
  <dcterms:modified xsi:type="dcterms:W3CDTF">2024-03-08T18:36:31Z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