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60" r:id="rId4"/>
    <p:sldId id="261" r:id="rId5"/>
    <p:sldId id="264" r:id="rId6"/>
    <p:sldId id="262" r:id="rId7"/>
    <p:sldId id="263" r:id="rId8"/>
    <p:sldId id="265" r:id="rId9"/>
    <p:sldId id="266" r:id="rId10"/>
    <p:sldId id="267" r:id="rId11"/>
    <p:sldId id="259" r:id="rId12"/>
  </p:sldIdLst>
  <p:sldSz cx="12192000" cy="6858000"/>
  <p:notesSz cx="6858000" cy="9144000"/>
  <p:embeddedFontLst>
    <p:embeddedFont>
      <p:font typeface="FZYaoTi" panose="02010601030101010101" pitchFamily="2" charset="-122"/>
      <p:regular r:id="rId14"/>
    </p:embeddedFont>
    <p:embeddedFont>
      <p:font typeface="Century" panose="02040604050505020304" pitchFamily="18" charset="0"/>
      <p:regular r:id="rId15"/>
    </p:embeddedFont>
    <p:embeddedFont>
      <p:font typeface="Consolas" panose="020B0609020204030204" pitchFamily="49" charset="0"/>
      <p:regular r:id="rId16"/>
      <p:bold r:id="rId17"/>
      <p:italic r:id="rId18"/>
      <p:boldItalic r:id="rId19"/>
    </p:embeddedFont>
    <p:embeddedFont>
      <p:font typeface="Cooper Black" panose="0208090404030B020404" pitchFamily="18" charset="0"/>
      <p:regular r:id="rId20"/>
    </p:embeddedFont>
    <p:embeddedFont>
      <p:font typeface="Lato Black" panose="020F0502020204030203" pitchFamily="34" charset="0"/>
      <p:bold r:id="rId21"/>
      <p:boldItalic r:id="rId22"/>
    </p:embeddedFont>
    <p:embeddedFont>
      <p:font typeface="Libre Baskerville" panose="02000000000000000000" pitchFamily="2" charset="0"/>
      <p:regular r:id="rId23"/>
      <p:bold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CA0B18-0B29-49DF-9200-84D0DC1C2851}" v="180" dt="2024-02-28T07:03:32.5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2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ssa vinay" userId="23c95d82e892d3c4" providerId="LiveId" clId="{48CA0B18-0B29-49DF-9200-84D0DC1C2851}"/>
    <pc:docChg chg="undo custSel addSld delSld modSld">
      <pc:chgData name="Dussa vinay" userId="23c95d82e892d3c4" providerId="LiveId" clId="{48CA0B18-0B29-49DF-9200-84D0DC1C2851}" dt="2024-02-28T07:11:34.648" v="5785" actId="1076"/>
      <pc:docMkLst>
        <pc:docMk/>
      </pc:docMkLst>
      <pc:sldChg chg="modSp mod">
        <pc:chgData name="Dussa vinay" userId="23c95d82e892d3c4" providerId="LiveId" clId="{48CA0B18-0B29-49DF-9200-84D0DC1C2851}" dt="2024-02-27T04:57:08.640" v="198" actId="20577"/>
        <pc:sldMkLst>
          <pc:docMk/>
          <pc:sldMk cId="0" sldId="256"/>
        </pc:sldMkLst>
        <pc:spChg chg="mod">
          <ac:chgData name="Dussa vinay" userId="23c95d82e892d3c4" providerId="LiveId" clId="{48CA0B18-0B29-49DF-9200-84D0DC1C2851}" dt="2024-02-27T04:57:08.640" v="198" actId="20577"/>
          <ac:spMkLst>
            <pc:docMk/>
            <pc:sldMk cId="0" sldId="256"/>
            <ac:spMk id="99" creationId="{00000000-0000-0000-0000-000000000000}"/>
          </ac:spMkLst>
        </pc:spChg>
        <pc:picChg chg="mod">
          <ac:chgData name="Dussa vinay" userId="23c95d82e892d3c4" providerId="LiveId" clId="{48CA0B18-0B29-49DF-9200-84D0DC1C2851}" dt="2024-02-27T04:56:22.299" v="179" actId="14100"/>
          <ac:picMkLst>
            <pc:docMk/>
            <pc:sldMk cId="0" sldId="256"/>
            <ac:picMk id="98" creationId="{00000000-0000-0000-0000-000000000000}"/>
          </ac:picMkLst>
        </pc:picChg>
      </pc:sldChg>
      <pc:sldChg chg="delSp modSp mod">
        <pc:chgData name="Dussa vinay" userId="23c95d82e892d3c4" providerId="LiveId" clId="{48CA0B18-0B29-49DF-9200-84D0DC1C2851}" dt="2024-02-27T07:32:37.766" v="339" actId="255"/>
        <pc:sldMkLst>
          <pc:docMk/>
          <pc:sldMk cId="0" sldId="257"/>
        </pc:sldMkLst>
        <pc:spChg chg="del mod">
          <ac:chgData name="Dussa vinay" userId="23c95d82e892d3c4" providerId="LiveId" clId="{48CA0B18-0B29-49DF-9200-84D0DC1C2851}" dt="2024-02-27T04:59:19.005" v="202"/>
          <ac:spMkLst>
            <pc:docMk/>
            <pc:sldMk cId="0" sldId="257"/>
            <ac:spMk id="104" creationId="{00000000-0000-0000-0000-000000000000}"/>
          </ac:spMkLst>
        </pc:spChg>
        <pc:spChg chg="mod">
          <ac:chgData name="Dussa vinay" userId="23c95d82e892d3c4" providerId="LiveId" clId="{48CA0B18-0B29-49DF-9200-84D0DC1C2851}" dt="2024-02-27T07:32:37.766" v="339" actId="255"/>
          <ac:spMkLst>
            <pc:docMk/>
            <pc:sldMk cId="0" sldId="257"/>
            <ac:spMk id="105" creationId="{00000000-0000-0000-0000-000000000000}"/>
          </ac:spMkLst>
        </pc:spChg>
      </pc:sldChg>
      <pc:sldChg chg="del">
        <pc:chgData name="Dussa vinay" userId="23c95d82e892d3c4" providerId="LiveId" clId="{48CA0B18-0B29-49DF-9200-84D0DC1C2851}" dt="2024-02-28T06:04:39.125" v="4659" actId="2696"/>
        <pc:sldMkLst>
          <pc:docMk/>
          <pc:sldMk cId="0" sldId="258"/>
        </pc:sldMkLst>
      </pc:sldChg>
      <pc:sldChg chg="new del">
        <pc:chgData name="Dussa vinay" userId="23c95d82e892d3c4" providerId="LiveId" clId="{48CA0B18-0B29-49DF-9200-84D0DC1C2851}" dt="2024-02-27T06:58:20.201" v="300" actId="2696"/>
        <pc:sldMkLst>
          <pc:docMk/>
          <pc:sldMk cId="1398818244" sldId="260"/>
        </pc:sldMkLst>
      </pc:sldChg>
      <pc:sldChg chg="addSp delSp modSp new mod">
        <pc:chgData name="Dussa vinay" userId="23c95d82e892d3c4" providerId="LiveId" clId="{48CA0B18-0B29-49DF-9200-84D0DC1C2851}" dt="2024-02-27T11:32:44.813" v="1676" actId="255"/>
        <pc:sldMkLst>
          <pc:docMk/>
          <pc:sldMk cId="3180860692" sldId="260"/>
        </pc:sldMkLst>
        <pc:spChg chg="mod">
          <ac:chgData name="Dussa vinay" userId="23c95d82e892d3c4" providerId="LiveId" clId="{48CA0B18-0B29-49DF-9200-84D0DC1C2851}" dt="2024-02-27T07:34:17.554" v="378" actId="1076"/>
          <ac:spMkLst>
            <pc:docMk/>
            <pc:sldMk cId="3180860692" sldId="260"/>
            <ac:spMk id="2" creationId="{FC000287-F833-CBB0-959B-657B5FDC1FDC}"/>
          </ac:spMkLst>
        </pc:spChg>
        <pc:spChg chg="mod">
          <ac:chgData name="Dussa vinay" userId="23c95d82e892d3c4" providerId="LiveId" clId="{48CA0B18-0B29-49DF-9200-84D0DC1C2851}" dt="2024-02-27T11:32:44.813" v="1676" actId="255"/>
          <ac:spMkLst>
            <pc:docMk/>
            <pc:sldMk cId="3180860692" sldId="260"/>
            <ac:spMk id="3" creationId="{FD40C94B-3D92-6E12-F441-E1C1D7B9B5F6}"/>
          </ac:spMkLst>
        </pc:spChg>
        <pc:spChg chg="add mod">
          <ac:chgData name="Dussa vinay" userId="23c95d82e892d3c4" providerId="LiveId" clId="{48CA0B18-0B29-49DF-9200-84D0DC1C2851}" dt="2024-02-27T10:56:43.644" v="425" actId="17032"/>
          <ac:spMkLst>
            <pc:docMk/>
            <pc:sldMk cId="3180860692" sldId="260"/>
            <ac:spMk id="6" creationId="{D19006C3-B230-AA99-1AC7-62901E6A7C1A}"/>
          </ac:spMkLst>
        </pc:spChg>
        <pc:spChg chg="add mod">
          <ac:chgData name="Dussa vinay" userId="23c95d82e892d3c4" providerId="LiveId" clId="{48CA0B18-0B29-49DF-9200-84D0DC1C2851}" dt="2024-02-27T10:57:38.114" v="428" actId="17032"/>
          <ac:spMkLst>
            <pc:docMk/>
            <pc:sldMk cId="3180860692" sldId="260"/>
            <ac:spMk id="7" creationId="{BAA99466-9741-AFBE-87F5-9FFE9CAA78F5}"/>
          </ac:spMkLst>
        </pc:spChg>
        <pc:spChg chg="add del">
          <ac:chgData name="Dussa vinay" userId="23c95d82e892d3c4" providerId="LiveId" clId="{48CA0B18-0B29-49DF-9200-84D0DC1C2851}" dt="2024-02-27T11:01:30.959" v="436" actId="11529"/>
          <ac:spMkLst>
            <pc:docMk/>
            <pc:sldMk cId="3180860692" sldId="260"/>
            <ac:spMk id="12" creationId="{E7B47FB0-34B3-8704-CBF1-8DBF878EFBC0}"/>
          </ac:spMkLst>
        </pc:spChg>
        <pc:spChg chg="add mod">
          <ac:chgData name="Dussa vinay" userId="23c95d82e892d3c4" providerId="LiveId" clId="{48CA0B18-0B29-49DF-9200-84D0DC1C2851}" dt="2024-02-27T11:02:00.448" v="440" actId="17032"/>
          <ac:spMkLst>
            <pc:docMk/>
            <pc:sldMk cId="3180860692" sldId="260"/>
            <ac:spMk id="13" creationId="{DE81C330-6928-DA53-FE8D-99E037D6D46D}"/>
          </ac:spMkLst>
        </pc:spChg>
        <pc:picChg chg="add mod">
          <ac:chgData name="Dussa vinay" userId="23c95d82e892d3c4" providerId="LiveId" clId="{48CA0B18-0B29-49DF-9200-84D0DC1C2851}" dt="2024-02-27T10:54:13.902" v="414" actId="1076"/>
          <ac:picMkLst>
            <pc:docMk/>
            <pc:sldMk cId="3180860692" sldId="260"/>
            <ac:picMk id="5" creationId="{FC45C622-23CC-B144-34F0-DCDF0292094C}"/>
          </ac:picMkLst>
        </pc:picChg>
        <pc:picChg chg="add mod">
          <ac:chgData name="Dussa vinay" userId="23c95d82e892d3c4" providerId="LiveId" clId="{48CA0B18-0B29-49DF-9200-84D0DC1C2851}" dt="2024-02-27T11:02:50.409" v="447" actId="1076"/>
          <ac:picMkLst>
            <pc:docMk/>
            <pc:sldMk cId="3180860692" sldId="260"/>
            <ac:picMk id="11" creationId="{67B99449-98BF-7524-11EC-D323EBCE9B88}"/>
          </ac:picMkLst>
        </pc:picChg>
        <pc:picChg chg="add mod">
          <ac:chgData name="Dussa vinay" userId="23c95d82e892d3c4" providerId="LiveId" clId="{48CA0B18-0B29-49DF-9200-84D0DC1C2851}" dt="2024-02-27T11:02:55.137" v="448" actId="1076"/>
          <ac:picMkLst>
            <pc:docMk/>
            <pc:sldMk cId="3180860692" sldId="260"/>
            <ac:picMk id="17" creationId="{1F7C91BC-CD72-B1C9-A338-13FBB2925D81}"/>
          </ac:picMkLst>
        </pc:picChg>
        <pc:cxnChg chg="add mod">
          <ac:chgData name="Dussa vinay" userId="23c95d82e892d3c4" providerId="LiveId" clId="{48CA0B18-0B29-49DF-9200-84D0DC1C2851}" dt="2024-02-27T10:58:15.664" v="430" actId="13822"/>
          <ac:cxnSpMkLst>
            <pc:docMk/>
            <pc:sldMk cId="3180860692" sldId="260"/>
            <ac:cxnSpMk id="9" creationId="{9C3C5DE4-18A7-D765-C06A-3F80B33A7764}"/>
          </ac:cxnSpMkLst>
        </pc:cxnChg>
        <pc:cxnChg chg="add mod">
          <ac:chgData name="Dussa vinay" userId="23c95d82e892d3c4" providerId="LiveId" clId="{48CA0B18-0B29-49DF-9200-84D0DC1C2851}" dt="2024-02-27T11:02:20.449" v="442" actId="13822"/>
          <ac:cxnSpMkLst>
            <pc:docMk/>
            <pc:sldMk cId="3180860692" sldId="260"/>
            <ac:cxnSpMk id="15" creationId="{96144B9A-525E-7ED7-CA72-B54F9561FF0D}"/>
          </ac:cxnSpMkLst>
        </pc:cxnChg>
      </pc:sldChg>
      <pc:sldChg chg="new del">
        <pc:chgData name="Dussa vinay" userId="23c95d82e892d3c4" providerId="LiveId" clId="{48CA0B18-0B29-49DF-9200-84D0DC1C2851}" dt="2024-02-27T06:57:55.360" v="298" actId="2696"/>
        <pc:sldMkLst>
          <pc:docMk/>
          <pc:sldMk cId="3583970573" sldId="260"/>
        </pc:sldMkLst>
      </pc:sldChg>
      <pc:sldChg chg="addSp delSp modSp new mod">
        <pc:chgData name="Dussa vinay" userId="23c95d82e892d3c4" providerId="LiveId" clId="{48CA0B18-0B29-49DF-9200-84D0DC1C2851}" dt="2024-02-28T05:12:09.127" v="2696" actId="20577"/>
        <pc:sldMkLst>
          <pc:docMk/>
          <pc:sldMk cId="508744446" sldId="261"/>
        </pc:sldMkLst>
        <pc:spChg chg="del">
          <ac:chgData name="Dussa vinay" userId="23c95d82e892d3c4" providerId="LiveId" clId="{48CA0B18-0B29-49DF-9200-84D0DC1C2851}" dt="2024-02-27T10:54:46.845" v="416" actId="21"/>
          <ac:spMkLst>
            <pc:docMk/>
            <pc:sldMk cId="508744446" sldId="261"/>
            <ac:spMk id="2" creationId="{0395FF67-5A2E-43E9-5634-D274A2054440}"/>
          </ac:spMkLst>
        </pc:spChg>
        <pc:spChg chg="add">
          <ac:chgData name="Dussa vinay" userId="23c95d82e892d3c4" providerId="LiveId" clId="{48CA0B18-0B29-49DF-9200-84D0DC1C2851}" dt="2024-02-27T11:12:25.910" v="559"/>
          <ac:spMkLst>
            <pc:docMk/>
            <pc:sldMk cId="508744446" sldId="261"/>
            <ac:spMk id="2" creationId="{040EA618-4DE2-27EA-5C9A-8E6C01A9FD5A}"/>
          </ac:spMkLst>
        </pc:spChg>
        <pc:spChg chg="mod">
          <ac:chgData name="Dussa vinay" userId="23c95d82e892d3c4" providerId="LiveId" clId="{48CA0B18-0B29-49DF-9200-84D0DC1C2851}" dt="2024-02-28T05:12:09.127" v="2696" actId="20577"/>
          <ac:spMkLst>
            <pc:docMk/>
            <pc:sldMk cId="508744446" sldId="261"/>
            <ac:spMk id="3" creationId="{5A34130E-4B3C-4DF2-74B8-D667F9FBE332}"/>
          </ac:spMkLst>
        </pc:spChg>
        <pc:spChg chg="add del mod">
          <ac:chgData name="Dussa vinay" userId="23c95d82e892d3c4" providerId="LiveId" clId="{48CA0B18-0B29-49DF-9200-84D0DC1C2851}" dt="2024-02-27T11:25:44.120" v="1186" actId="21"/>
          <ac:spMkLst>
            <pc:docMk/>
            <pc:sldMk cId="508744446" sldId="261"/>
            <ac:spMk id="4" creationId="{BC59F90E-FA56-39AA-2EE8-BEA1273ED4D7}"/>
          </ac:spMkLst>
        </pc:spChg>
        <pc:spChg chg="add">
          <ac:chgData name="Dussa vinay" userId="23c95d82e892d3c4" providerId="LiveId" clId="{48CA0B18-0B29-49DF-9200-84D0DC1C2851}" dt="2024-02-27T11:07:37.048" v="482"/>
          <ac:spMkLst>
            <pc:docMk/>
            <pc:sldMk cId="508744446" sldId="261"/>
            <ac:spMk id="4" creationId="{C8EC61E1-9509-16A3-213C-22C895E16976}"/>
          </ac:spMkLst>
        </pc:spChg>
        <pc:spChg chg="add">
          <ac:chgData name="Dussa vinay" userId="23c95d82e892d3c4" providerId="LiveId" clId="{48CA0B18-0B29-49DF-9200-84D0DC1C2851}" dt="2024-02-27T11:07:43.077" v="483"/>
          <ac:spMkLst>
            <pc:docMk/>
            <pc:sldMk cId="508744446" sldId="261"/>
            <ac:spMk id="5" creationId="{8DD1C5C5-D6A2-C53A-7F06-40216B71FA12}"/>
          </ac:spMkLst>
        </pc:spChg>
        <pc:spChg chg="add del mod">
          <ac:chgData name="Dussa vinay" userId="23c95d82e892d3c4" providerId="LiveId" clId="{48CA0B18-0B29-49DF-9200-84D0DC1C2851}" dt="2024-02-27T11:26:18.984" v="1190" actId="21"/>
          <ac:spMkLst>
            <pc:docMk/>
            <pc:sldMk cId="508744446" sldId="261"/>
            <ac:spMk id="5" creationId="{BC59F90E-FA56-39AA-2EE8-BEA1273ED4D7}"/>
          </ac:spMkLst>
        </pc:spChg>
        <pc:spChg chg="add">
          <ac:chgData name="Dussa vinay" userId="23c95d82e892d3c4" providerId="LiveId" clId="{48CA0B18-0B29-49DF-9200-84D0DC1C2851}" dt="2024-02-27T11:10:20.228" v="553"/>
          <ac:spMkLst>
            <pc:docMk/>
            <pc:sldMk cId="508744446" sldId="261"/>
            <ac:spMk id="6" creationId="{03ECDC6A-D824-9EF1-92D9-7E2A9A371699}"/>
          </ac:spMkLst>
        </pc:spChg>
        <pc:spChg chg="add mod">
          <ac:chgData name="Dussa vinay" userId="23c95d82e892d3c4" providerId="LiveId" clId="{48CA0B18-0B29-49DF-9200-84D0DC1C2851}" dt="2024-02-27T11:10:43.063" v="557" actId="14100"/>
          <ac:spMkLst>
            <pc:docMk/>
            <pc:sldMk cId="508744446" sldId="261"/>
            <ac:spMk id="7" creationId="{3930AE0B-1998-17F8-FDAB-8A11FA4C223C}"/>
          </ac:spMkLst>
        </pc:spChg>
      </pc:sldChg>
      <pc:sldChg chg="new del">
        <pc:chgData name="Dussa vinay" userId="23c95d82e892d3c4" providerId="LiveId" clId="{48CA0B18-0B29-49DF-9200-84D0DC1C2851}" dt="2024-02-28T05:13:01.833" v="2700" actId="2696"/>
        <pc:sldMkLst>
          <pc:docMk/>
          <pc:sldMk cId="916616106" sldId="262"/>
        </pc:sldMkLst>
      </pc:sldChg>
      <pc:sldChg chg="new del">
        <pc:chgData name="Dussa vinay" userId="23c95d82e892d3c4" providerId="LiveId" clId="{48CA0B18-0B29-49DF-9200-84D0DC1C2851}" dt="2024-02-28T05:12:42.895" v="2698" actId="2696"/>
        <pc:sldMkLst>
          <pc:docMk/>
          <pc:sldMk cId="1561723386" sldId="262"/>
        </pc:sldMkLst>
      </pc:sldChg>
      <pc:sldChg chg="addSp delSp modSp new mod">
        <pc:chgData name="Dussa vinay" userId="23c95d82e892d3c4" providerId="LiveId" clId="{48CA0B18-0B29-49DF-9200-84D0DC1C2851}" dt="2024-02-28T06:01:35.902" v="4616" actId="255"/>
        <pc:sldMkLst>
          <pc:docMk/>
          <pc:sldMk cId="4111260645" sldId="262"/>
        </pc:sldMkLst>
        <pc:spChg chg="mod">
          <ac:chgData name="Dussa vinay" userId="23c95d82e892d3c4" providerId="LiveId" clId="{48CA0B18-0B29-49DF-9200-84D0DC1C2851}" dt="2024-02-28T05:22:40.699" v="2727" actId="27636"/>
          <ac:spMkLst>
            <pc:docMk/>
            <pc:sldMk cId="4111260645" sldId="262"/>
            <ac:spMk id="2" creationId="{E059E4C6-6C75-CBB5-F59D-77B0A24BDCCC}"/>
          </ac:spMkLst>
        </pc:spChg>
        <pc:spChg chg="mod">
          <ac:chgData name="Dussa vinay" userId="23c95d82e892d3c4" providerId="LiveId" clId="{48CA0B18-0B29-49DF-9200-84D0DC1C2851}" dt="2024-02-28T06:01:35.902" v="4616" actId="255"/>
          <ac:spMkLst>
            <pc:docMk/>
            <pc:sldMk cId="4111260645" sldId="262"/>
            <ac:spMk id="3" creationId="{7BD64470-CA2B-A093-2EFC-B83119E78678}"/>
          </ac:spMkLst>
        </pc:spChg>
        <pc:spChg chg="add del">
          <ac:chgData name="Dussa vinay" userId="23c95d82e892d3c4" providerId="LiveId" clId="{48CA0B18-0B29-49DF-9200-84D0DC1C2851}" dt="2024-02-28T05:24:57.955" v="2735" actId="21"/>
          <ac:spMkLst>
            <pc:docMk/>
            <pc:sldMk cId="4111260645" sldId="262"/>
            <ac:spMk id="6" creationId="{0878F765-E1BB-21BE-3C5C-4760F72F9146}"/>
          </ac:spMkLst>
        </pc:spChg>
        <pc:spChg chg="add del">
          <ac:chgData name="Dussa vinay" userId="23c95d82e892d3c4" providerId="LiveId" clId="{48CA0B18-0B29-49DF-9200-84D0DC1C2851}" dt="2024-02-28T05:25:40.821" v="2737" actId="21"/>
          <ac:spMkLst>
            <pc:docMk/>
            <pc:sldMk cId="4111260645" sldId="262"/>
            <ac:spMk id="7" creationId="{7E19193A-0E48-967F-0365-6B42277EA03D}"/>
          </ac:spMkLst>
        </pc:spChg>
        <pc:spChg chg="add mod">
          <ac:chgData name="Dussa vinay" userId="23c95d82e892d3c4" providerId="LiveId" clId="{48CA0B18-0B29-49DF-9200-84D0DC1C2851}" dt="2024-02-28T05:25:58.708" v="2740" actId="17032"/>
          <ac:spMkLst>
            <pc:docMk/>
            <pc:sldMk cId="4111260645" sldId="262"/>
            <ac:spMk id="8" creationId="{AC5D17D0-ED8C-B7D5-463B-459E7D76F9F6}"/>
          </ac:spMkLst>
        </pc:spChg>
        <pc:spChg chg="add del">
          <ac:chgData name="Dussa vinay" userId="23c95d82e892d3c4" providerId="LiveId" clId="{48CA0B18-0B29-49DF-9200-84D0DC1C2851}" dt="2024-02-28T05:27:30.118" v="2751" actId="21"/>
          <ac:spMkLst>
            <pc:docMk/>
            <pc:sldMk cId="4111260645" sldId="262"/>
            <ac:spMk id="13" creationId="{FEE24413-3909-D8BC-6DE1-1F0C157E5DAA}"/>
          </ac:spMkLst>
        </pc:spChg>
        <pc:spChg chg="add del">
          <ac:chgData name="Dussa vinay" userId="23c95d82e892d3c4" providerId="LiveId" clId="{48CA0B18-0B29-49DF-9200-84D0DC1C2851}" dt="2024-02-28T05:27:43.131" v="2753" actId="21"/>
          <ac:spMkLst>
            <pc:docMk/>
            <pc:sldMk cId="4111260645" sldId="262"/>
            <ac:spMk id="14" creationId="{E81BF94F-0D31-E3E7-AC45-1FB455C79389}"/>
          </ac:spMkLst>
        </pc:spChg>
        <pc:spChg chg="add del">
          <ac:chgData name="Dussa vinay" userId="23c95d82e892d3c4" providerId="LiveId" clId="{48CA0B18-0B29-49DF-9200-84D0DC1C2851}" dt="2024-02-28T05:27:55.426" v="2755" actId="21"/>
          <ac:spMkLst>
            <pc:docMk/>
            <pc:sldMk cId="4111260645" sldId="262"/>
            <ac:spMk id="15" creationId="{6878A2C5-1C68-BDA5-1C49-FD7B7ACB4C3B}"/>
          </ac:spMkLst>
        </pc:spChg>
        <pc:spChg chg="add mod">
          <ac:chgData name="Dussa vinay" userId="23c95d82e892d3c4" providerId="LiveId" clId="{48CA0B18-0B29-49DF-9200-84D0DC1C2851}" dt="2024-02-28T05:28:09.688" v="2757" actId="17032"/>
          <ac:spMkLst>
            <pc:docMk/>
            <pc:sldMk cId="4111260645" sldId="262"/>
            <ac:spMk id="16" creationId="{6B1E6D57-0BBB-34BA-9809-192C0AB5A2ED}"/>
          </ac:spMkLst>
        </pc:spChg>
        <pc:spChg chg="add mod">
          <ac:chgData name="Dussa vinay" userId="23c95d82e892d3c4" providerId="LiveId" clId="{48CA0B18-0B29-49DF-9200-84D0DC1C2851}" dt="2024-02-28T05:29:19.958" v="2767" actId="17032"/>
          <ac:spMkLst>
            <pc:docMk/>
            <pc:sldMk cId="4111260645" sldId="262"/>
            <ac:spMk id="22" creationId="{47C7540B-C4D4-A95E-B0BF-9663BA6D17FA}"/>
          </ac:spMkLst>
        </pc:spChg>
        <pc:picChg chg="add mod">
          <ac:chgData name="Dussa vinay" userId="23c95d82e892d3c4" providerId="LiveId" clId="{48CA0B18-0B29-49DF-9200-84D0DC1C2851}" dt="2024-02-28T05:23:25.426" v="2733" actId="1076"/>
          <ac:picMkLst>
            <pc:docMk/>
            <pc:sldMk cId="4111260645" sldId="262"/>
            <ac:picMk id="5" creationId="{065F3020-98C1-D9A4-2A2E-FA0EDC3A3AEE}"/>
          </ac:picMkLst>
        </pc:picChg>
        <pc:picChg chg="add mod">
          <ac:chgData name="Dussa vinay" userId="23c95d82e892d3c4" providerId="LiveId" clId="{48CA0B18-0B29-49DF-9200-84D0DC1C2851}" dt="2024-02-28T05:28:53.816" v="2765" actId="1076"/>
          <ac:picMkLst>
            <pc:docMk/>
            <pc:sldMk cId="4111260645" sldId="262"/>
            <ac:picMk id="12" creationId="{04625829-20F9-59D1-D3F1-70EDA35301C6}"/>
          </ac:picMkLst>
        </pc:picChg>
        <pc:picChg chg="add mod">
          <ac:chgData name="Dussa vinay" userId="23c95d82e892d3c4" providerId="LiveId" clId="{48CA0B18-0B29-49DF-9200-84D0DC1C2851}" dt="2024-02-28T05:28:41.247" v="2762" actId="1076"/>
          <ac:picMkLst>
            <pc:docMk/>
            <pc:sldMk cId="4111260645" sldId="262"/>
            <ac:picMk id="20" creationId="{CD00E27F-1C99-A3BB-1843-A93D4BF2F121}"/>
          </ac:picMkLst>
        </pc:picChg>
        <pc:picChg chg="add mod">
          <ac:chgData name="Dussa vinay" userId="23c95d82e892d3c4" providerId="LiveId" clId="{48CA0B18-0B29-49DF-9200-84D0DC1C2851}" dt="2024-02-28T05:29:51.640" v="2770" actId="1076"/>
          <ac:picMkLst>
            <pc:docMk/>
            <pc:sldMk cId="4111260645" sldId="262"/>
            <ac:picMk id="26" creationId="{0A79ED94-EFA1-9113-222F-EA27E5804493}"/>
          </ac:picMkLst>
        </pc:picChg>
        <pc:cxnChg chg="add mod">
          <ac:chgData name="Dussa vinay" userId="23c95d82e892d3c4" providerId="LiveId" clId="{48CA0B18-0B29-49DF-9200-84D0DC1C2851}" dt="2024-02-28T05:28:48.422" v="2763" actId="14100"/>
          <ac:cxnSpMkLst>
            <pc:docMk/>
            <pc:sldMk cId="4111260645" sldId="262"/>
            <ac:cxnSpMk id="10" creationId="{19096A5E-6CFF-A04A-7863-BBAA521EEF84}"/>
          </ac:cxnSpMkLst>
        </pc:cxnChg>
        <pc:cxnChg chg="add">
          <ac:chgData name="Dussa vinay" userId="23c95d82e892d3c4" providerId="LiveId" clId="{48CA0B18-0B29-49DF-9200-84D0DC1C2851}" dt="2024-02-28T05:28:21.975" v="2758" actId="11529"/>
          <ac:cxnSpMkLst>
            <pc:docMk/>
            <pc:sldMk cId="4111260645" sldId="262"/>
            <ac:cxnSpMk id="18" creationId="{3A319F2E-0D2E-3903-96AC-008B7BB25B06}"/>
          </ac:cxnSpMkLst>
        </pc:cxnChg>
        <pc:cxnChg chg="add">
          <ac:chgData name="Dussa vinay" userId="23c95d82e892d3c4" providerId="LiveId" clId="{48CA0B18-0B29-49DF-9200-84D0DC1C2851}" dt="2024-02-28T05:29:34.439" v="2768" actId="11529"/>
          <ac:cxnSpMkLst>
            <pc:docMk/>
            <pc:sldMk cId="4111260645" sldId="262"/>
            <ac:cxnSpMk id="24" creationId="{EFE53795-2F59-F211-3F38-37C3E88C837F}"/>
          </ac:cxnSpMkLst>
        </pc:cxnChg>
      </pc:sldChg>
      <pc:sldChg chg="addSp delSp modSp new mod">
        <pc:chgData name="Dussa vinay" userId="23c95d82e892d3c4" providerId="LiveId" clId="{48CA0B18-0B29-49DF-9200-84D0DC1C2851}" dt="2024-02-28T05:55:18.982" v="4485" actId="113"/>
        <pc:sldMkLst>
          <pc:docMk/>
          <pc:sldMk cId="3671014811" sldId="263"/>
        </pc:sldMkLst>
        <pc:spChg chg="mod">
          <ac:chgData name="Dussa vinay" userId="23c95d82e892d3c4" providerId="LiveId" clId="{48CA0B18-0B29-49DF-9200-84D0DC1C2851}" dt="2024-02-28T05:36:10.507" v="2789" actId="14100"/>
          <ac:spMkLst>
            <pc:docMk/>
            <pc:sldMk cId="3671014811" sldId="263"/>
            <ac:spMk id="2" creationId="{42ED5EAE-A7DD-7C04-A45C-EF55E83C0D25}"/>
          </ac:spMkLst>
        </pc:spChg>
        <pc:spChg chg="add del mod">
          <ac:chgData name="Dussa vinay" userId="23c95d82e892d3c4" providerId="LiveId" clId="{48CA0B18-0B29-49DF-9200-84D0DC1C2851}" dt="2024-02-28T05:55:18.982" v="4485" actId="113"/>
          <ac:spMkLst>
            <pc:docMk/>
            <pc:sldMk cId="3671014811" sldId="263"/>
            <ac:spMk id="3" creationId="{911EAEB1-0410-A990-C83D-4F50EAB206BB}"/>
          </ac:spMkLst>
        </pc:spChg>
        <pc:spChg chg="add mod">
          <ac:chgData name="Dussa vinay" userId="23c95d82e892d3c4" providerId="LiveId" clId="{48CA0B18-0B29-49DF-9200-84D0DC1C2851}" dt="2024-02-28T05:35:34.984" v="2784"/>
          <ac:spMkLst>
            <pc:docMk/>
            <pc:sldMk cId="3671014811" sldId="263"/>
            <ac:spMk id="4" creationId="{29B430B7-6D88-93BF-CD40-8E9F1CE7CF89}"/>
          </ac:spMkLst>
        </pc:spChg>
      </pc:sldChg>
      <pc:sldChg chg="addSp modSp new del mod">
        <pc:chgData name="Dussa vinay" userId="23c95d82e892d3c4" providerId="LiveId" clId="{48CA0B18-0B29-49DF-9200-84D0DC1C2851}" dt="2024-02-28T05:58:56.007" v="4562" actId="2696"/>
        <pc:sldMkLst>
          <pc:docMk/>
          <pc:sldMk cId="770963165" sldId="264"/>
        </pc:sldMkLst>
        <pc:picChg chg="add mod">
          <ac:chgData name="Dussa vinay" userId="23c95d82e892d3c4" providerId="LiveId" clId="{48CA0B18-0B29-49DF-9200-84D0DC1C2851}" dt="2024-02-28T05:57:58.325" v="4561" actId="1076"/>
          <ac:picMkLst>
            <pc:docMk/>
            <pc:sldMk cId="770963165" sldId="264"/>
            <ac:picMk id="3" creationId="{E3FD4235-1611-5FFA-5CAB-11DE49D917D0}"/>
          </ac:picMkLst>
        </pc:picChg>
      </pc:sldChg>
      <pc:sldChg chg="addSp modSp new mod">
        <pc:chgData name="Dussa vinay" userId="23c95d82e892d3c4" providerId="LiveId" clId="{48CA0B18-0B29-49DF-9200-84D0DC1C2851}" dt="2024-02-28T06:01:07.837" v="4613" actId="255"/>
        <pc:sldMkLst>
          <pc:docMk/>
          <pc:sldMk cId="1154513247" sldId="264"/>
        </pc:sldMkLst>
        <pc:spChg chg="mod">
          <ac:chgData name="Dussa vinay" userId="23c95d82e892d3c4" providerId="LiveId" clId="{48CA0B18-0B29-49DF-9200-84D0DC1C2851}" dt="2024-02-28T05:59:58.682" v="4598" actId="207"/>
          <ac:spMkLst>
            <pc:docMk/>
            <pc:sldMk cId="1154513247" sldId="264"/>
            <ac:spMk id="2" creationId="{158D4A3E-01A5-5C53-7957-54BFC778CE50}"/>
          </ac:spMkLst>
        </pc:spChg>
        <pc:spChg chg="mod">
          <ac:chgData name="Dussa vinay" userId="23c95d82e892d3c4" providerId="LiveId" clId="{48CA0B18-0B29-49DF-9200-84D0DC1C2851}" dt="2024-02-28T06:01:07.837" v="4613" actId="255"/>
          <ac:spMkLst>
            <pc:docMk/>
            <pc:sldMk cId="1154513247" sldId="264"/>
            <ac:spMk id="3" creationId="{7D118E3D-9CAF-5C9F-26B0-0EBC9F373638}"/>
          </ac:spMkLst>
        </pc:spChg>
        <pc:picChg chg="add mod">
          <ac:chgData name="Dussa vinay" userId="23c95d82e892d3c4" providerId="LiveId" clId="{48CA0B18-0B29-49DF-9200-84D0DC1C2851}" dt="2024-02-28T06:00:48.141" v="4611" actId="14100"/>
          <ac:picMkLst>
            <pc:docMk/>
            <pc:sldMk cId="1154513247" sldId="264"/>
            <ac:picMk id="5" creationId="{1BD0ECC9-F562-2A4B-DAEE-98B8C0D6A23D}"/>
          </ac:picMkLst>
        </pc:picChg>
      </pc:sldChg>
      <pc:sldChg chg="new del">
        <pc:chgData name="Dussa vinay" userId="23c95d82e892d3c4" providerId="LiveId" clId="{48CA0B18-0B29-49DF-9200-84D0DC1C2851}" dt="2024-02-28T05:59:07.605" v="4564" actId="2696"/>
        <pc:sldMkLst>
          <pc:docMk/>
          <pc:sldMk cId="2529443671" sldId="264"/>
        </pc:sldMkLst>
      </pc:sldChg>
      <pc:sldChg chg="addSp modSp new mod">
        <pc:chgData name="Dussa vinay" userId="23c95d82e892d3c4" providerId="LiveId" clId="{48CA0B18-0B29-49DF-9200-84D0DC1C2851}" dt="2024-02-28T06:03:44.171" v="4658" actId="1076"/>
        <pc:sldMkLst>
          <pc:docMk/>
          <pc:sldMk cId="3893509956" sldId="265"/>
        </pc:sldMkLst>
        <pc:spChg chg="mod">
          <ac:chgData name="Dussa vinay" userId="23c95d82e892d3c4" providerId="LiveId" clId="{48CA0B18-0B29-49DF-9200-84D0DC1C2851}" dt="2024-02-28T06:02:50.527" v="4652" actId="255"/>
          <ac:spMkLst>
            <pc:docMk/>
            <pc:sldMk cId="3893509956" sldId="265"/>
            <ac:spMk id="2" creationId="{C1AFD75B-33C9-F3E9-BA6C-2E5AAEB635CD}"/>
          </ac:spMkLst>
        </pc:spChg>
        <pc:picChg chg="add mod">
          <ac:chgData name="Dussa vinay" userId="23c95d82e892d3c4" providerId="LiveId" clId="{48CA0B18-0B29-49DF-9200-84D0DC1C2851}" dt="2024-02-28T06:03:44.171" v="4658" actId="1076"/>
          <ac:picMkLst>
            <pc:docMk/>
            <pc:sldMk cId="3893509956" sldId="265"/>
            <ac:picMk id="4" creationId="{3540BC14-B4A3-4609-6306-999DABE00D1E}"/>
          </ac:picMkLst>
        </pc:picChg>
      </pc:sldChg>
      <pc:sldChg chg="addSp modSp new del mod">
        <pc:chgData name="Dussa vinay" userId="23c95d82e892d3c4" providerId="LiveId" clId="{48CA0B18-0B29-49DF-9200-84D0DC1C2851}" dt="2024-02-28T06:56:03.851" v="4688" actId="2696"/>
        <pc:sldMkLst>
          <pc:docMk/>
          <pc:sldMk cId="2614943446" sldId="266"/>
        </pc:sldMkLst>
        <pc:spChg chg="mod">
          <ac:chgData name="Dussa vinay" userId="23c95d82e892d3c4" providerId="LiveId" clId="{48CA0B18-0B29-49DF-9200-84D0DC1C2851}" dt="2024-02-28T06:07:13.865" v="4679" actId="207"/>
          <ac:spMkLst>
            <pc:docMk/>
            <pc:sldMk cId="2614943446" sldId="266"/>
            <ac:spMk id="2" creationId="{44392328-9F2D-AB1E-F77B-EE029003BD2B}"/>
          </ac:spMkLst>
        </pc:spChg>
        <pc:picChg chg="add mod">
          <ac:chgData name="Dussa vinay" userId="23c95d82e892d3c4" providerId="LiveId" clId="{48CA0B18-0B29-49DF-9200-84D0DC1C2851}" dt="2024-02-28T06:07:51.061" v="4687" actId="1076"/>
          <ac:picMkLst>
            <pc:docMk/>
            <pc:sldMk cId="2614943446" sldId="266"/>
            <ac:picMk id="4" creationId="{A8F4011B-4B9A-E67F-9FF0-31273C02F3EA}"/>
          </ac:picMkLst>
        </pc:picChg>
      </pc:sldChg>
      <pc:sldChg chg="addSp delSp modSp new mod">
        <pc:chgData name="Dussa vinay" userId="23c95d82e892d3c4" providerId="LiveId" clId="{48CA0B18-0B29-49DF-9200-84D0DC1C2851}" dt="2024-02-28T07:01:13.400" v="4761" actId="1076"/>
        <pc:sldMkLst>
          <pc:docMk/>
          <pc:sldMk cId="4236711627" sldId="266"/>
        </pc:sldMkLst>
        <pc:spChg chg="mod">
          <ac:chgData name="Dussa vinay" userId="23c95d82e892d3c4" providerId="LiveId" clId="{48CA0B18-0B29-49DF-9200-84D0DC1C2851}" dt="2024-02-28T06:56:49.188" v="4730" actId="14100"/>
          <ac:spMkLst>
            <pc:docMk/>
            <pc:sldMk cId="4236711627" sldId="266"/>
            <ac:spMk id="2" creationId="{5176AD39-D875-8E5B-83B0-23A43497FF1B}"/>
          </ac:spMkLst>
        </pc:spChg>
        <pc:spChg chg="del">
          <ac:chgData name="Dussa vinay" userId="23c95d82e892d3c4" providerId="LiveId" clId="{48CA0B18-0B29-49DF-9200-84D0DC1C2851}" dt="2024-02-28T06:57:01.446" v="4732" actId="931"/>
          <ac:spMkLst>
            <pc:docMk/>
            <pc:sldMk cId="4236711627" sldId="266"/>
            <ac:spMk id="3" creationId="{4CCE74DF-C797-C7AD-9EDC-F9A949225A25}"/>
          </ac:spMkLst>
        </pc:spChg>
        <pc:spChg chg="mod">
          <ac:chgData name="Dussa vinay" userId="23c95d82e892d3c4" providerId="LiveId" clId="{48CA0B18-0B29-49DF-9200-84D0DC1C2851}" dt="2024-02-28T07:01:13.400" v="4761" actId="1076"/>
          <ac:spMkLst>
            <pc:docMk/>
            <pc:sldMk cId="4236711627" sldId="266"/>
            <ac:spMk id="4" creationId="{62F1D455-6208-6581-82F9-7E07A3405E0B}"/>
          </ac:spMkLst>
        </pc:spChg>
        <pc:spChg chg="add del mod">
          <ac:chgData name="Dussa vinay" userId="23c95d82e892d3c4" providerId="LiveId" clId="{48CA0B18-0B29-49DF-9200-84D0DC1C2851}" dt="2024-02-28T06:57:37.938" v="4739" actId="931"/>
          <ac:spMkLst>
            <pc:docMk/>
            <pc:sldMk cId="4236711627" sldId="266"/>
            <ac:spMk id="8" creationId="{F7DAF169-B148-3B62-2179-66FE655B87E4}"/>
          </ac:spMkLst>
        </pc:spChg>
        <pc:picChg chg="add del mod">
          <ac:chgData name="Dussa vinay" userId="23c95d82e892d3c4" providerId="LiveId" clId="{48CA0B18-0B29-49DF-9200-84D0DC1C2851}" dt="2024-02-28T06:57:25.862" v="4738" actId="21"/>
          <ac:picMkLst>
            <pc:docMk/>
            <pc:sldMk cId="4236711627" sldId="266"/>
            <ac:picMk id="6" creationId="{5B01592F-BE62-4562-B32E-C096908692E6}"/>
          </ac:picMkLst>
        </pc:picChg>
        <pc:picChg chg="add mod modCrop">
          <ac:chgData name="Dussa vinay" userId="23c95d82e892d3c4" providerId="LiveId" clId="{48CA0B18-0B29-49DF-9200-84D0DC1C2851}" dt="2024-02-28T06:58:34.805" v="4746" actId="18131"/>
          <ac:picMkLst>
            <pc:docMk/>
            <pc:sldMk cId="4236711627" sldId="266"/>
            <ac:picMk id="10" creationId="{14AC7296-0871-167A-5315-8CEA3EC1E56E}"/>
          </ac:picMkLst>
        </pc:picChg>
      </pc:sldChg>
      <pc:sldChg chg="addSp delSp modSp new mod">
        <pc:chgData name="Dussa vinay" userId="23c95d82e892d3c4" providerId="LiveId" clId="{48CA0B18-0B29-49DF-9200-84D0DC1C2851}" dt="2024-02-28T07:11:34.648" v="5785" actId="1076"/>
        <pc:sldMkLst>
          <pc:docMk/>
          <pc:sldMk cId="4036536848" sldId="267"/>
        </pc:sldMkLst>
        <pc:spChg chg="mod">
          <ac:chgData name="Dussa vinay" userId="23c95d82e892d3c4" providerId="LiveId" clId="{48CA0B18-0B29-49DF-9200-84D0DC1C2851}" dt="2024-02-28T07:03:10.299" v="4775" actId="255"/>
          <ac:spMkLst>
            <pc:docMk/>
            <pc:sldMk cId="4036536848" sldId="267"/>
            <ac:spMk id="2" creationId="{7983DD35-4779-6B75-B927-C2745560181F}"/>
          </ac:spMkLst>
        </pc:spChg>
        <pc:spChg chg="add del mod">
          <ac:chgData name="Dussa vinay" userId="23c95d82e892d3c4" providerId="LiveId" clId="{48CA0B18-0B29-49DF-9200-84D0DC1C2851}" dt="2024-02-28T07:11:34.648" v="5785" actId="1076"/>
          <ac:spMkLst>
            <pc:docMk/>
            <pc:sldMk cId="4036536848" sldId="267"/>
            <ac:spMk id="3" creationId="{673C50AF-65F0-61B0-3D5C-560800465D73}"/>
          </ac:spMkLst>
        </pc:spChg>
        <pc:spChg chg="add mod">
          <ac:chgData name="Dussa vinay" userId="23c95d82e892d3c4" providerId="LiveId" clId="{48CA0B18-0B29-49DF-9200-84D0DC1C2851}" dt="2024-02-28T07:03:32.506" v="4779"/>
          <ac:spMkLst>
            <pc:docMk/>
            <pc:sldMk cId="4036536848" sldId="267"/>
            <ac:spMk id="4" creationId="{EBC7B181-4815-4078-9347-DC0C20BBCB1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vinaydussa17/"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dussa-vinay1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5" y="-80388"/>
            <a:ext cx="12190815" cy="6410850"/>
          </a:xfrm>
          <a:prstGeom prst="rect">
            <a:avLst/>
          </a:prstGeom>
          <a:noFill/>
          <a:ln>
            <a:noFill/>
          </a:ln>
        </p:spPr>
      </p:pic>
      <p:sp>
        <p:nvSpPr>
          <p:cNvPr id="99" name="Google Shape;99;p1"/>
          <p:cNvSpPr txBox="1"/>
          <p:nvPr/>
        </p:nvSpPr>
        <p:spPr>
          <a:xfrm>
            <a:off x="2180493" y="3471705"/>
            <a:ext cx="8320034" cy="276994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3600" b="0" i="0" u="none" strike="noStrike" cap="none" dirty="0">
                <a:solidFill>
                  <a:schemeClr val="dk1"/>
                </a:solidFill>
                <a:latin typeface="Cooper Black" panose="0208090404030B020404" pitchFamily="18" charset="0"/>
                <a:ea typeface="Calibri"/>
                <a:cs typeface="Calibri"/>
                <a:sym typeface="Calibri"/>
              </a:rPr>
            </a:br>
            <a:r>
              <a:rPr lang="en-IN" sz="3600" dirty="0">
                <a:solidFill>
                  <a:schemeClr val="dk1"/>
                </a:solidFill>
                <a:latin typeface="Cooper Black" panose="0208090404030B020404" pitchFamily="18" charset="0"/>
                <a:ea typeface="Calibri"/>
                <a:cs typeface="Calibri"/>
                <a:sym typeface="Calibri"/>
              </a:rPr>
              <a:t>Note Taking App</a:t>
            </a:r>
          </a:p>
          <a:p>
            <a:pPr marL="0" marR="0" lvl="0" indent="0" algn="ctr" rtl="0">
              <a:spcBef>
                <a:spcPts val="0"/>
              </a:spcBef>
              <a:spcAft>
                <a:spcPts val="0"/>
              </a:spcAft>
              <a:buNone/>
            </a:pPr>
            <a:endParaRPr lang="en-US" sz="1800" b="1" i="0" u="none" strike="noStrike" dirty="0">
              <a:solidFill>
                <a:srgbClr val="000000"/>
              </a:solidFill>
              <a:effectLst/>
              <a:latin typeface="Arial" panose="020B0604020202020204" pitchFamily="34" charset="0"/>
            </a:endParaRPr>
          </a:p>
          <a:p>
            <a:pPr marL="0" marR="0" lvl="0" indent="0" algn="ctr" rtl="0">
              <a:spcBef>
                <a:spcPts val="0"/>
              </a:spcBef>
              <a:spcAft>
                <a:spcPts val="0"/>
              </a:spcAft>
              <a:buNone/>
            </a:pPr>
            <a:r>
              <a:rPr lang="en-US" b="1" i="0" u="none" strike="noStrike" dirty="0">
                <a:solidFill>
                  <a:srgbClr val="000000"/>
                </a:solidFill>
                <a:effectLst/>
                <a:latin typeface="Arial" panose="020B0604020202020204" pitchFamily="34" charset="0"/>
              </a:rPr>
              <a:t>Code Refactoring and Bug Fixing</a:t>
            </a:r>
          </a:p>
          <a:p>
            <a:pPr marL="0" marR="0" lvl="0" indent="0" algn="ctr" rtl="0">
              <a:spcBef>
                <a:spcPts val="0"/>
              </a:spcBef>
              <a:spcAft>
                <a:spcPts val="0"/>
              </a:spcAft>
              <a:buNone/>
            </a:pPr>
            <a:endParaRPr lang="en-US" b="1" dirty="0">
              <a:latin typeface="Arial" panose="020B0604020202020204" pitchFamily="34" charset="0"/>
            </a:endParaRPr>
          </a:p>
          <a:p>
            <a:pPr marL="0" marR="0" lvl="0" indent="0" algn="ctr" rtl="0">
              <a:spcBef>
                <a:spcPts val="0"/>
              </a:spcBef>
              <a:spcAft>
                <a:spcPts val="0"/>
              </a:spcAft>
              <a:buNone/>
            </a:pPr>
            <a:endParaRPr lang="en-US" b="1" dirty="0">
              <a:latin typeface="Arial" panose="020B0604020202020204" pitchFamily="34" charset="0"/>
            </a:endParaRPr>
          </a:p>
          <a:p>
            <a:pPr marL="0" marR="0" lvl="0" indent="0" algn="ctr" rtl="0">
              <a:spcBef>
                <a:spcPts val="0"/>
              </a:spcBef>
              <a:spcAft>
                <a:spcPts val="0"/>
              </a:spcAft>
              <a:buNone/>
            </a:pPr>
            <a:endParaRPr lang="en-US" b="1" dirty="0">
              <a:latin typeface="Arial" panose="020B0604020202020204" pitchFamily="34" charset="0"/>
            </a:endParaRPr>
          </a:p>
          <a:p>
            <a:pPr marL="0" marR="0" lvl="0" indent="0" algn="ctr" rtl="0">
              <a:spcBef>
                <a:spcPts val="0"/>
              </a:spcBef>
              <a:spcAft>
                <a:spcPts val="0"/>
              </a:spcAft>
              <a:buNone/>
            </a:pPr>
            <a:endParaRPr lang="en-US" b="1" dirty="0">
              <a:latin typeface="Arial" panose="020B0604020202020204" pitchFamily="34" charset="0"/>
            </a:endParaRPr>
          </a:p>
          <a:p>
            <a:pPr marL="0" marR="0" lvl="0" indent="0" algn="ctr" rtl="0">
              <a:spcBef>
                <a:spcPts val="0"/>
              </a:spcBef>
              <a:spcAft>
                <a:spcPts val="0"/>
              </a:spcAft>
              <a:buNone/>
            </a:pPr>
            <a:r>
              <a:rPr lang="en-IN" dirty="0">
                <a:latin typeface="Cooper Black" panose="0208090404030B020404" pitchFamily="18" charset="0"/>
              </a:rPr>
              <a:t>                                					                                 </a:t>
            </a:r>
            <a:r>
              <a:rPr lang="en-IN" dirty="0">
                <a:latin typeface="Consolas" panose="020B0609020204030204" pitchFamily="49" charset="0"/>
              </a:rPr>
              <a:t>IN124098</a:t>
            </a:r>
            <a:r>
              <a:rPr lang="en-IN" dirty="0">
                <a:latin typeface="Cooper Black" panose="0208090404030B020404" pitchFamily="18" charset="0"/>
              </a:rPr>
              <a:t>                                                     </a:t>
            </a:r>
            <a:endParaRPr dirty="0">
              <a:latin typeface="Cooper Black" panose="0208090404030B0204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DD35-4779-6B75-B927-C2745560181F}"/>
              </a:ext>
            </a:extLst>
          </p:cNvPr>
          <p:cNvSpPr>
            <a:spLocks noGrp="1"/>
          </p:cNvSpPr>
          <p:nvPr>
            <p:ph type="title"/>
          </p:nvPr>
        </p:nvSpPr>
        <p:spPr/>
        <p:txBody>
          <a:bodyPr>
            <a:normAutofit/>
          </a:bodyPr>
          <a:lstStyle/>
          <a:p>
            <a:r>
              <a:rPr lang="en-IN" sz="3600" dirty="0">
                <a:solidFill>
                  <a:srgbClr val="FF0000"/>
                </a:solidFill>
                <a:latin typeface="Lato Black" panose="020F0502020204030203" pitchFamily="34" charset="0"/>
                <a:ea typeface="Lato Black" panose="020F0502020204030203" pitchFamily="34" charset="0"/>
                <a:cs typeface="Lato Black" panose="020F0502020204030203" pitchFamily="34" charset="0"/>
              </a:rPr>
              <a:t>Conclusion</a:t>
            </a:r>
          </a:p>
        </p:txBody>
      </p:sp>
      <p:sp>
        <p:nvSpPr>
          <p:cNvPr id="3" name="Text Placeholder 2">
            <a:extLst>
              <a:ext uri="{FF2B5EF4-FFF2-40B4-BE49-F238E27FC236}">
                <a16:creationId xmlns:a16="http://schemas.microsoft.com/office/drawing/2014/main" id="{673C50AF-65F0-61B0-3D5C-560800465D73}"/>
              </a:ext>
            </a:extLst>
          </p:cNvPr>
          <p:cNvSpPr>
            <a:spLocks noGrp="1"/>
          </p:cNvSpPr>
          <p:nvPr>
            <p:ph type="body" idx="1"/>
          </p:nvPr>
        </p:nvSpPr>
        <p:spPr>
          <a:xfrm>
            <a:off x="756920" y="1564640"/>
            <a:ext cx="10515600" cy="4815523"/>
          </a:xfrm>
        </p:spPr>
        <p:txBody>
          <a:bodyPr>
            <a:normAutofit/>
          </a:bodyPr>
          <a:lstStyle/>
          <a:p>
            <a:pPr marL="114300" indent="0">
              <a:buNone/>
            </a:pPr>
            <a:r>
              <a:rPr lang="en-IN" sz="1800" dirty="0">
                <a:latin typeface="Aptos" panose="020B0004020202020204" pitchFamily="34" charset="0"/>
              </a:rPr>
              <a:t>The project culminated in the successful development of a Note Taking Application, a testament to our team’s dedication and problem-solving abilities. Leveraging Python, Flask, and HTML, we overcame challenges and refine the application’s functionality. Through meticulous code refactoring and bug resolution, we ensured a seamless user experience. Flask served as the backbone, enabling robust backend development, while HTML provided the foundation for creating an intuitive and visually appealing frontend interface. Our collaborative efforts and commitment to excellence were evident throughout the project, resulting in a fully functional application that meets the needs of users. This </a:t>
            </a:r>
            <a:r>
              <a:rPr lang="en-IN" sz="1800" dirty="0" err="1">
                <a:latin typeface="Aptos" panose="020B0004020202020204" pitchFamily="34" charset="0"/>
              </a:rPr>
              <a:t>endeavor</a:t>
            </a:r>
            <a:r>
              <a:rPr lang="en-IN" sz="1800" dirty="0">
                <a:latin typeface="Aptos" panose="020B0004020202020204" pitchFamily="34" charset="0"/>
              </a:rPr>
              <a:t> underscored the importance of teamwork, adaptability, and technical proficiency in software development projects. We are proud of our accomplishments and look forward to applying our newfound skills to future </a:t>
            </a:r>
            <a:r>
              <a:rPr lang="en-IN" sz="1800" dirty="0" err="1">
                <a:latin typeface="Aptos" panose="020B0004020202020204" pitchFamily="34" charset="0"/>
              </a:rPr>
              <a:t>endeavors</a:t>
            </a:r>
            <a:r>
              <a:rPr lang="en-IN" sz="1800" dirty="0">
                <a:latin typeface="Aptos" panose="020B0004020202020204" pitchFamily="34" charset="0"/>
              </a:rPr>
              <a:t>.</a:t>
            </a:r>
          </a:p>
        </p:txBody>
      </p:sp>
    </p:spTree>
    <p:extLst>
      <p:ext uri="{BB962C8B-B14F-4D97-AF65-F5344CB8AC3E}">
        <p14:creationId xmlns:p14="http://schemas.microsoft.com/office/powerpoint/2010/main" val="4036536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552659" y="416554"/>
            <a:ext cx="11294348" cy="632169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p>
          <a:p>
            <a:pPr lvl="0">
              <a:lnSpc>
                <a:spcPct val="80000"/>
              </a:lnSpc>
              <a:buClr>
                <a:srgbClr val="FF0000"/>
              </a:buClr>
              <a:buSzPts val="3200"/>
            </a:pPr>
            <a:endParaRPr lang="en-IN" sz="3200" dirty="0">
              <a:solidFill>
                <a:srgbClr val="FF0000"/>
              </a:solidFill>
              <a:latin typeface="Lato Black"/>
              <a:ea typeface="Lato Black"/>
              <a:cs typeface="Lato Black"/>
              <a:sym typeface="Lato Black"/>
            </a:endParaRPr>
          </a:p>
          <a:p>
            <a:pPr lvl="2">
              <a:lnSpc>
                <a:spcPct val="80000"/>
              </a:lnSpc>
              <a:buClr>
                <a:srgbClr val="FF0000"/>
              </a:buClr>
              <a:buSzPts val="3200"/>
            </a:pPr>
            <a:r>
              <a:rPr lang="en-US" sz="1600" dirty="0">
                <a:latin typeface="Aptos" panose="020B0004020202020204" pitchFamily="34" charset="0"/>
              </a:rPr>
              <a:t>My name is Dussa </a:t>
            </a:r>
            <a:r>
              <a:rPr lang="en-US" sz="1600" dirty="0" err="1">
                <a:latin typeface="Aptos" panose="020B0004020202020204" pitchFamily="34" charset="0"/>
              </a:rPr>
              <a:t>Vinaykumar</a:t>
            </a:r>
            <a:r>
              <a:rPr lang="en-US" sz="1600" dirty="0">
                <a:latin typeface="Aptos" panose="020B0004020202020204" pitchFamily="34" charset="0"/>
              </a:rPr>
              <a:t>, and I am currently working as an intern at </a:t>
            </a:r>
            <a:r>
              <a:rPr lang="en-US" sz="1600" dirty="0" err="1">
                <a:latin typeface="Aptos" panose="020B0004020202020204" pitchFamily="34" charset="0"/>
              </a:rPr>
              <a:t>Innomatics</a:t>
            </a:r>
            <a:r>
              <a:rPr lang="en-US" sz="1600" dirty="0">
                <a:latin typeface="Aptos" panose="020B0004020202020204" pitchFamily="34" charset="0"/>
              </a:rPr>
              <a:t> Research Labs as a data scientist. I hold a Bachelor's degree in Information Technology (</a:t>
            </a:r>
            <a:r>
              <a:rPr lang="en-US" sz="1600" dirty="0" err="1">
                <a:latin typeface="Aptos" panose="020B0004020202020204" pitchFamily="34" charset="0"/>
              </a:rPr>
              <a:t>B.Tech</a:t>
            </a:r>
            <a:r>
              <a:rPr lang="en-US" sz="1600" dirty="0">
                <a:latin typeface="Aptos" panose="020B0004020202020204" pitchFamily="34" charset="0"/>
              </a:rPr>
              <a:t>) with a specialization in Information Technology. As a data science enthusiast, I am passionate about leveraging data-driven insights to solve real-world problems and drive meaningful impact. Throughout my academic and professional journey, I have developed a strong foundation in data analysis, machine learning, and statistical modeling. I am eager to continue learning and expanding my skill set in the field of data science while contributing effectively to innovative projects at </a:t>
            </a:r>
            <a:r>
              <a:rPr lang="en-US" sz="1600" dirty="0" err="1">
                <a:latin typeface="Aptos" panose="020B0004020202020204" pitchFamily="34" charset="0"/>
              </a:rPr>
              <a:t>Innomatics</a:t>
            </a:r>
            <a:r>
              <a:rPr lang="en-US" sz="1600" dirty="0">
                <a:latin typeface="Aptos" panose="020B0004020202020204" pitchFamily="34" charset="0"/>
              </a:rPr>
              <a:t> Research Labs.</a:t>
            </a:r>
            <a:endParaRPr lang="en-IN" sz="1600" b="0" i="0" u="none" strike="noStrike" cap="none" dirty="0">
              <a:solidFill>
                <a:srgbClr val="FF0000"/>
              </a:solidFill>
              <a:latin typeface="Aptos" panose="020B0004020202020204" pitchFamily="34" charset="0"/>
              <a:ea typeface="Lato Black"/>
              <a:cs typeface="Lato Black"/>
              <a:sym typeface="Lato Black"/>
            </a:endParaRPr>
          </a:p>
          <a:p>
            <a:pPr marL="0" marR="0" lvl="0" indent="0" algn="l" rtl="0">
              <a:lnSpc>
                <a:spcPct val="80000"/>
              </a:lnSpc>
              <a:spcBef>
                <a:spcPts val="0"/>
              </a:spcBef>
              <a:spcAft>
                <a:spcPts val="0"/>
              </a:spcAft>
              <a:buClr>
                <a:srgbClr val="FF0000"/>
              </a:buClr>
              <a:buSzPts val="3200"/>
              <a:buFont typeface="Lato Black"/>
              <a:buNone/>
            </a:pPr>
            <a:endParaRPr lang="en-IN" sz="3200" dirty="0">
              <a:solidFill>
                <a:srgbClr val="FF0000"/>
              </a:solidFill>
              <a:latin typeface="Lato Black"/>
              <a:ea typeface="Lato Black"/>
              <a:cs typeface="Lato Black"/>
              <a:sym typeface="Lato Black"/>
            </a:endParaRPr>
          </a:p>
          <a:p>
            <a:pPr marL="0" marR="0" lvl="0" indent="0" algn="l" rtl="0">
              <a:lnSpc>
                <a:spcPct val="80000"/>
              </a:lnSpc>
              <a:spcBef>
                <a:spcPts val="0"/>
              </a:spcBef>
              <a:spcAft>
                <a:spcPts val="0"/>
              </a:spcAft>
              <a:buClr>
                <a:srgbClr val="FF0000"/>
              </a:buClr>
              <a:buSzPts val="3200"/>
              <a:buFont typeface="Lato Black"/>
              <a:buNone/>
            </a:pPr>
            <a:endParaRPr lang="en-IN" sz="3200" b="0" i="0" u="none" strike="noStrike" cap="none" dirty="0">
              <a:solidFill>
                <a:srgbClr val="FF0000"/>
              </a:solidFill>
              <a:latin typeface="Lato Black"/>
              <a:ea typeface="Lato Black"/>
              <a:cs typeface="Lato Black"/>
              <a:sym typeface="Lato Black"/>
            </a:endParaRPr>
          </a:p>
          <a:p>
            <a:pPr marL="0" marR="0" lvl="0" indent="0" algn="l" rtl="0">
              <a:lnSpc>
                <a:spcPct val="80000"/>
              </a:lnSpc>
              <a:spcBef>
                <a:spcPts val="0"/>
              </a:spcBef>
              <a:spcAft>
                <a:spcPts val="0"/>
              </a:spcAft>
              <a:buClr>
                <a:srgbClr val="FF0000"/>
              </a:buClr>
              <a:buSzPts val="3200"/>
              <a:buFont typeface="Lato Black"/>
              <a:buNone/>
            </a:pPr>
            <a:endParaRPr lang="en-IN" sz="3200" dirty="0">
              <a:solidFill>
                <a:srgbClr val="FF0000"/>
              </a:solidFill>
              <a:latin typeface="Lato Black"/>
              <a:ea typeface="Lato Black"/>
              <a:cs typeface="Lato Black"/>
              <a:sym typeface="Lato Black"/>
            </a:endParaRPr>
          </a:p>
          <a:p>
            <a:pPr marL="0" marR="0" lvl="0" indent="0" algn="l" rtl="0">
              <a:lnSpc>
                <a:spcPct val="80000"/>
              </a:lnSpc>
              <a:spcBef>
                <a:spcPts val="0"/>
              </a:spcBef>
              <a:spcAft>
                <a:spcPts val="0"/>
              </a:spcAft>
              <a:buClr>
                <a:srgbClr val="FF0000"/>
              </a:buClr>
              <a:buSzPts val="3200"/>
              <a:buFont typeface="Lato Black"/>
              <a:buNone/>
            </a:pPr>
            <a:endParaRPr lang="en-IN" sz="3200" b="0" i="0" u="none" strike="noStrike" cap="none" dirty="0">
              <a:solidFill>
                <a:srgbClr val="FF0000"/>
              </a:solidFill>
              <a:latin typeface="Lato Black"/>
              <a:ea typeface="Lato Black"/>
              <a:cs typeface="Lato Black"/>
              <a:sym typeface="Lato Black"/>
            </a:endParaRPr>
          </a:p>
          <a:p>
            <a:pPr marL="0" marR="0" lvl="0" indent="0" algn="l" rtl="0">
              <a:lnSpc>
                <a:spcPct val="80000"/>
              </a:lnSpc>
              <a:spcBef>
                <a:spcPts val="0"/>
              </a:spcBef>
              <a:spcAft>
                <a:spcPts val="0"/>
              </a:spcAft>
              <a:buClr>
                <a:srgbClr val="FF0000"/>
              </a:buClr>
              <a:buSzPts val="3200"/>
              <a:buFont typeface="Lato Black"/>
              <a:buNone/>
            </a:pPr>
            <a:endParaRPr lang="en-IN" sz="3200" dirty="0">
              <a:solidFill>
                <a:srgbClr val="FF0000"/>
              </a:solidFill>
              <a:latin typeface="Lato Black"/>
              <a:ea typeface="Lato Black"/>
              <a:cs typeface="Lato Black"/>
              <a:sym typeface="Lato Black"/>
            </a:endParaRPr>
          </a:p>
          <a:p>
            <a:pPr>
              <a:lnSpc>
                <a:spcPct val="80000"/>
              </a:lnSpc>
              <a:buClr>
                <a:srgbClr val="FF0000"/>
              </a:buClr>
              <a:buSzPts val="3200"/>
            </a:pPr>
            <a:r>
              <a:rPr lang="en-IN" sz="1800" dirty="0" err="1">
                <a:solidFill>
                  <a:srgbClr val="FF0000"/>
                </a:solidFill>
                <a:latin typeface="Lato Black"/>
                <a:ea typeface="Lato Black"/>
                <a:cs typeface="Lato Black"/>
                <a:sym typeface="Lato Black"/>
              </a:rPr>
              <a:t>Linkedin</a:t>
            </a:r>
            <a:r>
              <a:rPr lang="en-IN" sz="1800" dirty="0">
                <a:solidFill>
                  <a:srgbClr val="FF0000"/>
                </a:solidFill>
                <a:latin typeface="Lato Black"/>
                <a:ea typeface="Lato Black"/>
                <a:cs typeface="Lato Black"/>
                <a:sym typeface="Lato Black"/>
              </a:rPr>
              <a:t> </a:t>
            </a:r>
            <a:r>
              <a:rPr lang="en-IN" sz="1800" dirty="0" err="1">
                <a:solidFill>
                  <a:srgbClr val="FF0000"/>
                </a:solidFill>
                <a:latin typeface="Lato Black"/>
                <a:ea typeface="Lato Black"/>
                <a:cs typeface="Lato Black"/>
                <a:sym typeface="Lato Black"/>
              </a:rPr>
              <a:t>url</a:t>
            </a:r>
            <a:r>
              <a:rPr lang="en-IN" sz="1800" dirty="0">
                <a:solidFill>
                  <a:srgbClr val="FF0000"/>
                </a:solidFill>
                <a:latin typeface="Lato Black"/>
                <a:ea typeface="Lato Black"/>
                <a:cs typeface="Lato Black"/>
                <a:sym typeface="Lato Black"/>
              </a:rPr>
              <a:t> : </a:t>
            </a:r>
            <a:r>
              <a:rPr lang="en-IN" sz="1800" dirty="0">
                <a:solidFill>
                  <a:schemeClr val="tx1"/>
                </a:solidFill>
                <a:latin typeface="Century" panose="02040604050505020304" pitchFamily="18" charset="0"/>
                <a:ea typeface="Lato Black"/>
                <a:cs typeface="Lato Black"/>
                <a:sym typeface="Lato Black"/>
                <a:hlinkClick r:id="rId3"/>
              </a:rPr>
              <a:t>https://www.linkedin.com/in/vinaydussa17/</a:t>
            </a:r>
            <a:endParaRPr lang="en-IN" sz="1800" dirty="0">
              <a:solidFill>
                <a:schemeClr val="tx1"/>
              </a:solidFill>
              <a:latin typeface="Century" panose="02040604050505020304" pitchFamily="18" charset="0"/>
              <a:ea typeface="Lato Black"/>
              <a:cs typeface="Lato Black"/>
              <a:sym typeface="Lato Black"/>
            </a:endParaRPr>
          </a:p>
          <a:p>
            <a:pPr>
              <a:lnSpc>
                <a:spcPct val="80000"/>
              </a:lnSpc>
              <a:buClr>
                <a:srgbClr val="FF0000"/>
              </a:buClr>
              <a:buSzPts val="3200"/>
            </a:pPr>
            <a:endParaRPr lang="en-IN" sz="1800" dirty="0">
              <a:solidFill>
                <a:schemeClr val="tx1"/>
              </a:solidFill>
              <a:latin typeface="Century" panose="02040604050505020304" pitchFamily="18" charset="0"/>
              <a:ea typeface="Lato Black"/>
              <a:cs typeface="Lato Black"/>
              <a:sym typeface="Lato Black"/>
            </a:endParaRPr>
          </a:p>
          <a:p>
            <a:pPr>
              <a:lnSpc>
                <a:spcPct val="80000"/>
              </a:lnSpc>
              <a:buClr>
                <a:srgbClr val="FF0000"/>
              </a:buClr>
              <a:buSzPts val="3200"/>
            </a:pPr>
            <a:endParaRPr lang="en-IN" sz="1800" dirty="0">
              <a:solidFill>
                <a:schemeClr val="tx1"/>
              </a:solidFill>
              <a:latin typeface="Century" panose="02040604050505020304" pitchFamily="18" charset="0"/>
              <a:ea typeface="Lato Black"/>
              <a:cs typeface="Lato Black"/>
              <a:sym typeface="Lato Black"/>
            </a:endParaRPr>
          </a:p>
          <a:p>
            <a:pPr lvl="0">
              <a:lnSpc>
                <a:spcPct val="80000"/>
              </a:lnSpc>
              <a:buClr>
                <a:srgbClr val="FF0000"/>
              </a:buClr>
              <a:buSzPts val="3200"/>
            </a:pPr>
            <a:r>
              <a:rPr lang="en-IN" sz="1600" dirty="0" err="1">
                <a:solidFill>
                  <a:srgbClr val="FF0000"/>
                </a:solidFill>
                <a:latin typeface="Lato Black"/>
                <a:ea typeface="Lato Black"/>
                <a:cs typeface="Lato Black"/>
                <a:sym typeface="Lato Black"/>
              </a:rPr>
              <a:t>Github</a:t>
            </a:r>
            <a:r>
              <a:rPr lang="en-IN" sz="1600" dirty="0">
                <a:solidFill>
                  <a:srgbClr val="FF0000"/>
                </a:solidFill>
                <a:latin typeface="Lato Black"/>
                <a:ea typeface="Lato Black"/>
                <a:cs typeface="Lato Black"/>
                <a:sym typeface="Lato Black"/>
              </a:rPr>
              <a:t> </a:t>
            </a:r>
            <a:r>
              <a:rPr lang="en-IN" sz="1600" dirty="0" err="1">
                <a:solidFill>
                  <a:srgbClr val="FF0000"/>
                </a:solidFill>
                <a:latin typeface="Lato Black"/>
                <a:ea typeface="Lato Black"/>
                <a:cs typeface="Lato Black"/>
                <a:sym typeface="Lato Black"/>
              </a:rPr>
              <a:t>url</a:t>
            </a:r>
            <a:r>
              <a:rPr lang="en-IN" sz="1600" dirty="0">
                <a:solidFill>
                  <a:srgbClr val="FF0000"/>
                </a:solidFill>
                <a:latin typeface="Lato Black"/>
                <a:ea typeface="Lato Black"/>
                <a:cs typeface="Lato Black"/>
                <a:sym typeface="Lato Black"/>
              </a:rPr>
              <a:t> : </a:t>
            </a:r>
            <a:r>
              <a:rPr lang="en-IN" sz="1800" dirty="0">
                <a:solidFill>
                  <a:srgbClr val="FF0000"/>
                </a:solidFill>
                <a:latin typeface="Century" panose="02040604050505020304" pitchFamily="18" charset="0"/>
                <a:ea typeface="Lato Black"/>
                <a:cs typeface="Lato Black"/>
                <a:sym typeface="Lato Black"/>
                <a:hlinkClick r:id="rId4"/>
              </a:rPr>
              <a:t>https://github.com/dussa-vinay17</a:t>
            </a:r>
            <a:endParaRPr lang="en-IN" sz="1800" b="0" i="0" u="none" strike="noStrike" cap="none" dirty="0">
              <a:solidFill>
                <a:srgbClr val="FF0000"/>
              </a:solidFill>
              <a:latin typeface="Century" panose="02040604050505020304" pitchFamily="18" charset="0"/>
              <a:ea typeface="Lato Black"/>
              <a:cs typeface="Lato Black"/>
              <a:sym typeface="Lato Black"/>
            </a:endParaRPr>
          </a:p>
          <a:p>
            <a:pPr marL="0" marR="0" lvl="0" indent="0" algn="l" rtl="0">
              <a:lnSpc>
                <a:spcPct val="80000"/>
              </a:lnSpc>
              <a:spcBef>
                <a:spcPts val="0"/>
              </a:spcBef>
              <a:spcAft>
                <a:spcPts val="0"/>
              </a:spcAft>
              <a:buClr>
                <a:srgbClr val="FF0000"/>
              </a:buClr>
              <a:buSzPts val="3200"/>
              <a:buFont typeface="Lato Black"/>
              <a:buNone/>
            </a:pPr>
            <a:endParaRPr lang="en-IN" sz="3200" dirty="0">
              <a:solidFill>
                <a:srgbClr val="FF0000"/>
              </a:solidFill>
              <a:latin typeface="Lato Black"/>
              <a:ea typeface="Lato Black"/>
              <a:cs typeface="Lato Black"/>
              <a:sym typeface="Lato Black"/>
            </a:endParaRPr>
          </a:p>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										</a:t>
            </a:r>
          </a:p>
          <a:p>
            <a:pPr marL="0" marR="0" lvl="0" indent="0" algn="l" rtl="0">
              <a:lnSpc>
                <a:spcPct val="80000"/>
              </a:lnSpc>
              <a:spcBef>
                <a:spcPts val="0"/>
              </a:spcBef>
              <a:spcAft>
                <a:spcPts val="0"/>
              </a:spcAft>
              <a:buClr>
                <a:srgbClr val="FF0000"/>
              </a:buClr>
              <a:buSzPts val="3200"/>
              <a:buFont typeface="Lato Black"/>
              <a:buNone/>
            </a:pPr>
            <a:r>
              <a:rPr lang="en-IN" sz="1600" dirty="0">
                <a:solidFill>
                  <a:schemeClr val="tx1"/>
                </a:solidFill>
                <a:latin typeface="FZYaoTi" panose="02010601030101010101" pitchFamily="2" charset="-122"/>
                <a:ea typeface="FZYaoTi" panose="02010601030101010101" pitchFamily="2" charset="-122"/>
                <a:cs typeface="Lato Black"/>
                <a:sym typeface="Lato Black"/>
              </a:rPr>
              <a:t>										</a:t>
            </a:r>
            <a:r>
              <a:rPr lang="en-IN" dirty="0">
                <a:solidFill>
                  <a:schemeClr val="tx1"/>
                </a:solidFill>
                <a:latin typeface="Consolas" panose="020B0609020204030204" pitchFamily="49" charset="0"/>
                <a:ea typeface="FZYaoTi" panose="02010601030101010101" pitchFamily="2" charset="-122"/>
                <a:cs typeface="Lato Black"/>
                <a:sym typeface="Lato Black"/>
              </a:rPr>
              <a:t>IN124098</a:t>
            </a:r>
            <a:endParaRPr lang="en-IN" b="0" i="0" u="none" strike="noStrike" cap="none" dirty="0">
              <a:solidFill>
                <a:schemeClr val="tx1"/>
              </a:solidFill>
              <a:latin typeface="Consolas" panose="020B0609020204030204" pitchFamily="49" charset="0"/>
              <a:ea typeface="FZYaoTi" panose="02010601030101010101" pitchFamily="2" charset="-122"/>
              <a:cs typeface="Lato Black"/>
              <a:sym typeface="Lato Black"/>
            </a:endParaRPr>
          </a:p>
          <a:p>
            <a:pPr marL="0" marR="0" lvl="0" indent="0" algn="l" rtl="0">
              <a:lnSpc>
                <a:spcPct val="80000"/>
              </a:lnSpc>
              <a:spcBef>
                <a:spcPts val="0"/>
              </a:spcBef>
              <a:spcAft>
                <a:spcPts val="0"/>
              </a:spcAft>
              <a:buClr>
                <a:srgbClr val="FF0000"/>
              </a:buClr>
              <a:buSzPts val="3200"/>
              <a:buFont typeface="Lato Black"/>
              <a:buNone/>
            </a:pP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0287-F833-CBB0-959B-657B5FDC1FDC}"/>
              </a:ext>
            </a:extLst>
          </p:cNvPr>
          <p:cNvSpPr>
            <a:spLocks noGrp="1"/>
          </p:cNvSpPr>
          <p:nvPr>
            <p:ph type="title"/>
          </p:nvPr>
        </p:nvSpPr>
        <p:spPr>
          <a:xfrm>
            <a:off x="838200" y="150725"/>
            <a:ext cx="10515600" cy="753627"/>
          </a:xfrm>
        </p:spPr>
        <p:txBody>
          <a:bodyPr>
            <a:normAutofit fontScale="90000"/>
          </a:bodyPr>
          <a:lstStyle/>
          <a:p>
            <a:br>
              <a:rPr lang="en-IN" sz="3100" b="0" i="0" u="none" strike="noStrike" cap="none" dirty="0">
                <a:solidFill>
                  <a:srgbClr val="FF0000"/>
                </a:solidFill>
                <a:latin typeface="Lato Black"/>
                <a:ea typeface="Lato Black"/>
                <a:cs typeface="Lato Black"/>
                <a:sym typeface="Lato Black"/>
              </a:rPr>
            </a:br>
            <a:r>
              <a:rPr lang="en-IN" sz="3100" b="0" i="0" u="none" strike="noStrike" cap="none" dirty="0">
                <a:solidFill>
                  <a:srgbClr val="FF0000"/>
                </a:solidFill>
                <a:latin typeface="Lato Black"/>
                <a:ea typeface="Lato Black"/>
                <a:cs typeface="Lato Black"/>
                <a:sym typeface="Lato Black"/>
              </a:rPr>
              <a:t>Project Description</a:t>
            </a:r>
            <a:br>
              <a:rPr lang="en-IN" sz="4400" b="0" i="0" u="none" strike="noStrike" cap="none" dirty="0">
                <a:solidFill>
                  <a:srgbClr val="FF0000"/>
                </a:solidFill>
                <a:latin typeface="Lato Black"/>
                <a:ea typeface="Lato Black"/>
                <a:cs typeface="Lato Black"/>
                <a:sym typeface="Lato Black"/>
              </a:rPr>
            </a:br>
            <a:endParaRPr lang="en-IN" dirty="0"/>
          </a:p>
        </p:txBody>
      </p:sp>
      <p:sp>
        <p:nvSpPr>
          <p:cNvPr id="3" name="Text Placeholder 2">
            <a:extLst>
              <a:ext uri="{FF2B5EF4-FFF2-40B4-BE49-F238E27FC236}">
                <a16:creationId xmlns:a16="http://schemas.microsoft.com/office/drawing/2014/main" id="{FD40C94B-3D92-6E12-F441-E1C1D7B9B5F6}"/>
              </a:ext>
            </a:extLst>
          </p:cNvPr>
          <p:cNvSpPr>
            <a:spLocks noGrp="1"/>
          </p:cNvSpPr>
          <p:nvPr>
            <p:ph type="body" idx="1"/>
          </p:nvPr>
        </p:nvSpPr>
        <p:spPr>
          <a:xfrm>
            <a:off x="838200" y="904352"/>
            <a:ext cx="10515600" cy="5272611"/>
          </a:xfrm>
        </p:spPr>
        <p:txBody>
          <a:bodyPr>
            <a:normAutofit/>
          </a:bodyPr>
          <a:lstStyle/>
          <a:p>
            <a:r>
              <a:rPr lang="en-US" sz="1600" b="0" i="0" dirty="0">
                <a:solidFill>
                  <a:schemeClr val="tx1"/>
                </a:solidFill>
                <a:effectLst/>
                <a:latin typeface="Aptos" panose="020B0004020202020204" pitchFamily="34" charset="0"/>
              </a:rPr>
              <a:t>The Note Taking App is a simple web tool created using Python Flask and HTML in Visual Studio Code. It lets users write and view notes easily. Python Flask handles the backend tasks, like storing and displaying notes, while HTML designs the interface. Users can add notes in a text field and click "Add Note" to save them. The notes appear in a list below the input field. Visual Studio Code is used for coding. With Flask and HTML, this app provides a straightforward way to manage notes.</a:t>
            </a:r>
          </a:p>
          <a:p>
            <a:endParaRPr lang="en-US" sz="1600" dirty="0">
              <a:solidFill>
                <a:schemeClr val="tx1"/>
              </a:solidFill>
              <a:latin typeface="Aptos" panose="020B0004020202020204" pitchFamily="34" charset="0"/>
            </a:endParaRPr>
          </a:p>
          <a:p>
            <a:r>
              <a:rPr lang="en-US" sz="20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Issue Identification</a:t>
            </a:r>
          </a:p>
          <a:p>
            <a:endParaRPr lang="en-US" sz="1600" b="1" dirty="0">
              <a:solidFill>
                <a:schemeClr val="tx1"/>
              </a:solidFill>
              <a:latin typeface="Aptos" panose="020B0004020202020204" pitchFamily="34" charset="0"/>
            </a:endParaRPr>
          </a:p>
          <a:p>
            <a:pPr marL="114300" indent="0">
              <a:buNone/>
            </a:pPr>
            <a:endParaRPr lang="en-IN" sz="1600" dirty="0">
              <a:solidFill>
                <a:schemeClr val="tx1"/>
              </a:solidFill>
              <a:latin typeface="Aptos" panose="020B0004020202020204" pitchFamily="34" charset="0"/>
            </a:endParaRPr>
          </a:p>
        </p:txBody>
      </p:sp>
      <p:pic>
        <p:nvPicPr>
          <p:cNvPr id="5" name="Picture 4" descr="A computer screen shot of a program code&#10;&#10;Description automatically generated">
            <a:extLst>
              <a:ext uri="{FF2B5EF4-FFF2-40B4-BE49-F238E27FC236}">
                <a16:creationId xmlns:a16="http://schemas.microsoft.com/office/drawing/2014/main" id="{FC45C622-23CC-B144-34F0-DCDF0292094C}"/>
              </a:ext>
            </a:extLst>
          </p:cNvPr>
          <p:cNvPicPr>
            <a:picLocks noChangeAspect="1"/>
          </p:cNvPicPr>
          <p:nvPr/>
        </p:nvPicPr>
        <p:blipFill>
          <a:blip r:embed="rId2"/>
          <a:stretch>
            <a:fillRect/>
          </a:stretch>
        </p:blipFill>
        <p:spPr>
          <a:xfrm>
            <a:off x="2932766" y="3182555"/>
            <a:ext cx="4844658" cy="2994408"/>
          </a:xfrm>
          <a:prstGeom prst="rect">
            <a:avLst/>
          </a:prstGeom>
        </p:spPr>
      </p:pic>
      <p:sp>
        <p:nvSpPr>
          <p:cNvPr id="6" name="Rectangle 5">
            <a:extLst>
              <a:ext uri="{FF2B5EF4-FFF2-40B4-BE49-F238E27FC236}">
                <a16:creationId xmlns:a16="http://schemas.microsoft.com/office/drawing/2014/main" id="{D19006C3-B230-AA99-1AC7-62901E6A7C1A}"/>
              </a:ext>
            </a:extLst>
          </p:cNvPr>
          <p:cNvSpPr/>
          <p:nvPr/>
        </p:nvSpPr>
        <p:spPr>
          <a:xfrm>
            <a:off x="3215473" y="4240404"/>
            <a:ext cx="2880527" cy="211016"/>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7" name="Rectangle 6">
            <a:extLst>
              <a:ext uri="{FF2B5EF4-FFF2-40B4-BE49-F238E27FC236}">
                <a16:creationId xmlns:a16="http://schemas.microsoft.com/office/drawing/2014/main" id="{BAA99466-9741-AFBE-87F5-9FFE9CAA78F5}"/>
              </a:ext>
            </a:extLst>
          </p:cNvPr>
          <p:cNvSpPr/>
          <p:nvPr/>
        </p:nvSpPr>
        <p:spPr>
          <a:xfrm>
            <a:off x="3215473" y="4240404"/>
            <a:ext cx="2880527" cy="21101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9C3C5DE4-18A7-D765-C06A-3F80B33A7764}"/>
              </a:ext>
            </a:extLst>
          </p:cNvPr>
          <p:cNvCxnSpPr>
            <a:stCxn id="7" idx="3"/>
          </p:cNvCxnSpPr>
          <p:nvPr/>
        </p:nvCxnSpPr>
        <p:spPr>
          <a:xfrm flipV="1">
            <a:off x="6096000" y="3182555"/>
            <a:ext cx="2746549" cy="11633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 name="Picture 10" descr="A black background with white text&#10;&#10;Description automatically generated">
            <a:extLst>
              <a:ext uri="{FF2B5EF4-FFF2-40B4-BE49-F238E27FC236}">
                <a16:creationId xmlns:a16="http://schemas.microsoft.com/office/drawing/2014/main" id="{67B99449-98BF-7524-11EC-D323EBCE9B88}"/>
              </a:ext>
            </a:extLst>
          </p:cNvPr>
          <p:cNvPicPr>
            <a:picLocks noChangeAspect="1"/>
          </p:cNvPicPr>
          <p:nvPr/>
        </p:nvPicPr>
        <p:blipFill>
          <a:blip r:embed="rId3"/>
          <a:stretch>
            <a:fillRect/>
          </a:stretch>
        </p:blipFill>
        <p:spPr>
          <a:xfrm>
            <a:off x="8842549" y="2997182"/>
            <a:ext cx="2911092" cy="396274"/>
          </a:xfrm>
          <a:prstGeom prst="rect">
            <a:avLst/>
          </a:prstGeom>
        </p:spPr>
      </p:pic>
      <p:sp>
        <p:nvSpPr>
          <p:cNvPr id="13" name="Rectangle 12">
            <a:extLst>
              <a:ext uri="{FF2B5EF4-FFF2-40B4-BE49-F238E27FC236}">
                <a16:creationId xmlns:a16="http://schemas.microsoft.com/office/drawing/2014/main" id="{DE81C330-6928-DA53-FE8D-99E037D6D46D}"/>
              </a:ext>
            </a:extLst>
          </p:cNvPr>
          <p:cNvSpPr/>
          <p:nvPr/>
        </p:nvSpPr>
        <p:spPr>
          <a:xfrm>
            <a:off x="3617407" y="4622242"/>
            <a:ext cx="2642716" cy="21101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96144B9A-525E-7ED7-CA72-B54F9561FF0D}"/>
              </a:ext>
            </a:extLst>
          </p:cNvPr>
          <p:cNvCxnSpPr/>
          <p:nvPr/>
        </p:nvCxnSpPr>
        <p:spPr>
          <a:xfrm flipV="1">
            <a:off x="6260123" y="4451420"/>
            <a:ext cx="2853732" cy="271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7" name="Picture 16" descr="A black background with white text&#10;&#10;Description automatically generated">
            <a:extLst>
              <a:ext uri="{FF2B5EF4-FFF2-40B4-BE49-F238E27FC236}">
                <a16:creationId xmlns:a16="http://schemas.microsoft.com/office/drawing/2014/main" id="{1F7C91BC-CD72-B1C9-A338-13FBB2925D81}"/>
              </a:ext>
            </a:extLst>
          </p:cNvPr>
          <p:cNvPicPr>
            <a:picLocks noChangeAspect="1"/>
          </p:cNvPicPr>
          <p:nvPr/>
        </p:nvPicPr>
        <p:blipFill>
          <a:blip r:embed="rId4"/>
          <a:stretch>
            <a:fillRect/>
          </a:stretch>
        </p:blipFill>
        <p:spPr>
          <a:xfrm>
            <a:off x="9113855" y="4253283"/>
            <a:ext cx="2392887" cy="396274"/>
          </a:xfrm>
          <a:prstGeom prst="rect">
            <a:avLst/>
          </a:prstGeom>
        </p:spPr>
      </p:pic>
    </p:spTree>
    <p:extLst>
      <p:ext uri="{BB962C8B-B14F-4D97-AF65-F5344CB8AC3E}">
        <p14:creationId xmlns:p14="http://schemas.microsoft.com/office/powerpoint/2010/main" val="318086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34130E-4B3C-4DF2-74B8-D667F9FBE332}"/>
              </a:ext>
            </a:extLst>
          </p:cNvPr>
          <p:cNvSpPr>
            <a:spLocks noGrp="1"/>
          </p:cNvSpPr>
          <p:nvPr>
            <p:ph type="body" idx="1"/>
          </p:nvPr>
        </p:nvSpPr>
        <p:spPr>
          <a:xfrm>
            <a:off x="838200" y="271305"/>
            <a:ext cx="10515600" cy="5905658"/>
          </a:xfrm>
        </p:spPr>
        <p:txBody>
          <a:bodyPr>
            <a:normAutofit/>
          </a:bodyPr>
          <a:lstStyle/>
          <a:p>
            <a:pPr marL="114300" indent="0">
              <a:buNone/>
            </a:pPr>
            <a:r>
              <a:rPr lang="en-IN" sz="2000" dirty="0">
                <a:solidFill>
                  <a:srgbClr val="FF0000"/>
                </a:solidFill>
                <a:latin typeface="Lato Black" panose="020F0502020204030203" pitchFamily="34" charset="0"/>
                <a:ea typeface="Lato Black" panose="020F0502020204030203" pitchFamily="34" charset="0"/>
                <a:cs typeface="Lato Black" panose="020F0502020204030203" pitchFamily="34" charset="0"/>
              </a:rPr>
              <a:t>Bug Description &amp; Approach to Resolve</a:t>
            </a:r>
          </a:p>
          <a:p>
            <a:r>
              <a:rPr lang="en-US" sz="1600" dirty="0">
                <a:solidFill>
                  <a:schemeClr val="tx1"/>
                </a:solidFill>
                <a:latin typeface="Aptos" panose="020B0004020202020204" pitchFamily="34" charset="0"/>
                <a:ea typeface="Lato Black" panose="020F0502020204030203" pitchFamily="34" charset="0"/>
                <a:cs typeface="Lato Black" panose="020F0502020204030203" pitchFamily="34" charset="0"/>
              </a:rPr>
              <a:t>@app.route('/', methods=["POST"]): Handles requests to the root URL ('/') only if they use the POST method, typically used for submitting data to the server.</a:t>
            </a:r>
          </a:p>
          <a:p>
            <a:r>
              <a:rPr lang="en-US" sz="1600" dirty="0">
                <a:solidFill>
                  <a:schemeClr val="tx1"/>
                </a:solidFill>
                <a:latin typeface="Aptos" panose="020B0004020202020204" pitchFamily="34" charset="0"/>
                <a:ea typeface="Lato Black" panose="020F0502020204030203" pitchFamily="34" charset="0"/>
                <a:cs typeface="Lato Black" panose="020F0502020204030203" pitchFamily="34" charset="0"/>
              </a:rPr>
              <a:t>@app.route('/', methods=["GET","POST"]): Handles requests to the root URL ('/') for both GET and POST methods,               allowing the function to handle fetching and submitting data.</a:t>
            </a:r>
          </a:p>
          <a:p>
            <a:r>
              <a:rPr lang="en-US" sz="1600" b="1" dirty="0">
                <a:solidFill>
                  <a:schemeClr val="tx1"/>
                </a:solidFill>
                <a:latin typeface="Aptos" panose="020B0004020202020204" pitchFamily="34" charset="0"/>
                <a:ea typeface="Lato Black" panose="020F0502020204030203" pitchFamily="34" charset="0"/>
                <a:cs typeface="Lato Black" panose="020F0502020204030203" pitchFamily="34" charset="0"/>
              </a:rPr>
              <a:t>‘GET’ </a:t>
            </a:r>
            <a:r>
              <a:rPr lang="en-US" sz="1600" dirty="0">
                <a:solidFill>
                  <a:schemeClr val="tx1"/>
                </a:solidFill>
                <a:latin typeface="Aptos" panose="020B0004020202020204" pitchFamily="34" charset="0"/>
                <a:ea typeface="Lato Black" panose="020F0502020204030203" pitchFamily="34" charset="0"/>
                <a:cs typeface="Lato Black" panose="020F0502020204030203" pitchFamily="34" charset="0"/>
              </a:rPr>
              <a:t>and </a:t>
            </a:r>
            <a:r>
              <a:rPr lang="en-US" sz="1600" b="1" dirty="0">
                <a:solidFill>
                  <a:schemeClr val="tx1"/>
                </a:solidFill>
                <a:latin typeface="Aptos" panose="020B0004020202020204" pitchFamily="34" charset="0"/>
                <a:ea typeface="Lato Black" panose="020F0502020204030203" pitchFamily="34" charset="0"/>
                <a:cs typeface="Lato Black" panose="020F0502020204030203" pitchFamily="34" charset="0"/>
              </a:rPr>
              <a:t>‘POST’ </a:t>
            </a:r>
            <a:r>
              <a:rPr lang="en-US" sz="1600" dirty="0">
                <a:solidFill>
                  <a:schemeClr val="tx1"/>
                </a:solidFill>
                <a:latin typeface="Aptos" panose="020B0004020202020204" pitchFamily="34" charset="0"/>
                <a:ea typeface="Lato Black" panose="020F0502020204030203" pitchFamily="34" charset="0"/>
                <a:cs typeface="Lato Black" panose="020F0502020204030203" pitchFamily="34" charset="0"/>
              </a:rPr>
              <a:t>method in the route decorator, we ensure that  the associated function can handle different types of request, making the application more versatile and user-friendly.</a:t>
            </a:r>
          </a:p>
          <a:p>
            <a:r>
              <a:rPr lang="en-US" sz="1600" dirty="0">
                <a:solidFill>
                  <a:schemeClr val="tx1"/>
                </a:solidFill>
                <a:latin typeface="Aptos" panose="020B0004020202020204" pitchFamily="34" charset="0"/>
                <a:ea typeface="Lato Black" panose="020F0502020204030203" pitchFamily="34" charset="0"/>
                <a:cs typeface="Lato Black" panose="020F0502020204030203" pitchFamily="34" charset="0"/>
              </a:rPr>
              <a:t>The </a:t>
            </a:r>
            <a:r>
              <a:rPr lang="en-US" sz="1600" b="1" dirty="0">
                <a:solidFill>
                  <a:schemeClr val="tx1"/>
                </a:solidFill>
                <a:latin typeface="Aptos" panose="020B0004020202020204" pitchFamily="34" charset="0"/>
                <a:ea typeface="Lato Black" panose="020F0502020204030203" pitchFamily="34" charset="0"/>
                <a:cs typeface="Lato Black" panose="020F0502020204030203" pitchFamily="34" charset="0"/>
              </a:rPr>
              <a:t>‘if’ </a:t>
            </a:r>
            <a:r>
              <a:rPr lang="en-US" sz="1600" dirty="0">
                <a:solidFill>
                  <a:schemeClr val="tx1"/>
                </a:solidFill>
                <a:latin typeface="Aptos" panose="020B0004020202020204" pitchFamily="34" charset="0"/>
                <a:ea typeface="Lato Black" panose="020F0502020204030203" pitchFamily="34" charset="0"/>
                <a:cs typeface="Lato Black" panose="020F0502020204030203" pitchFamily="34" charset="0"/>
              </a:rPr>
              <a:t>statement is used to check if the request method is </a:t>
            </a:r>
            <a:r>
              <a:rPr lang="en-US" sz="1600" i="1" dirty="0">
                <a:solidFill>
                  <a:schemeClr val="tx1"/>
                </a:solidFill>
                <a:latin typeface="Aptos" panose="020B0004020202020204" pitchFamily="34" charset="0"/>
                <a:ea typeface="Lato Black" panose="020F0502020204030203" pitchFamily="34" charset="0"/>
                <a:cs typeface="Lato Black" panose="020F0502020204030203" pitchFamily="34" charset="0"/>
              </a:rPr>
              <a:t>“POST” </a:t>
            </a:r>
            <a:r>
              <a:rPr lang="en-US" sz="1600" dirty="0">
                <a:solidFill>
                  <a:schemeClr val="tx1"/>
                </a:solidFill>
                <a:latin typeface="Aptos" panose="020B0004020202020204" pitchFamily="34" charset="0"/>
                <a:ea typeface="Lato Black" panose="020F0502020204030203" pitchFamily="34" charset="0"/>
                <a:cs typeface="Lato Black" panose="020F0502020204030203" pitchFamily="34" charset="0"/>
              </a:rPr>
              <a:t>before retrieving the value of the </a:t>
            </a:r>
            <a:r>
              <a:rPr lang="en-US" sz="1600" i="1" dirty="0">
                <a:solidFill>
                  <a:schemeClr val="tx1"/>
                </a:solidFill>
                <a:latin typeface="Aptos" panose="020B0004020202020204" pitchFamily="34" charset="0"/>
                <a:ea typeface="Lato Black" panose="020F0502020204030203" pitchFamily="34" charset="0"/>
                <a:cs typeface="Lato Black" panose="020F0502020204030203" pitchFamily="34" charset="0"/>
              </a:rPr>
              <a:t>“note” </a:t>
            </a:r>
            <a:r>
              <a:rPr lang="en-US" sz="1600" dirty="0">
                <a:solidFill>
                  <a:schemeClr val="tx1"/>
                </a:solidFill>
                <a:latin typeface="Aptos" panose="020B0004020202020204" pitchFamily="34" charset="0"/>
                <a:ea typeface="Lato Black" panose="020F0502020204030203" pitchFamily="34" charset="0"/>
                <a:cs typeface="Lato Black" panose="020F0502020204030203" pitchFamily="34" charset="0"/>
              </a:rPr>
              <a:t>input field. This ensured that the code only executes when the form us submitted using the </a:t>
            </a:r>
            <a:r>
              <a:rPr lang="en-US" sz="1600" i="1" dirty="0">
                <a:solidFill>
                  <a:schemeClr val="tx1"/>
                </a:solidFill>
                <a:latin typeface="Aptos" panose="020B0004020202020204" pitchFamily="34" charset="0"/>
                <a:ea typeface="Lato Black" panose="020F0502020204030203" pitchFamily="34" charset="0"/>
                <a:cs typeface="Lato Black" panose="020F0502020204030203" pitchFamily="34" charset="0"/>
              </a:rPr>
              <a:t>POST</a:t>
            </a:r>
            <a:r>
              <a:rPr lang="en-US" sz="1600" dirty="0">
                <a:solidFill>
                  <a:schemeClr val="tx1"/>
                </a:solidFill>
                <a:latin typeface="Aptos" panose="020B0004020202020204" pitchFamily="34" charset="0"/>
                <a:ea typeface="Lato Black" panose="020F0502020204030203" pitchFamily="34" charset="0"/>
                <a:cs typeface="Lato Black" panose="020F0502020204030203" pitchFamily="34" charset="0"/>
              </a:rPr>
              <a:t> method, preventing errors or unexpected behavior. It helps in handling different types of requests appropriately and ensure that the code behaves as expected based on the type of request received</a:t>
            </a:r>
          </a:p>
          <a:p>
            <a:r>
              <a:rPr lang="en-US" sz="1600" b="1" dirty="0">
                <a:solidFill>
                  <a:schemeClr val="tx1"/>
                </a:solidFill>
                <a:latin typeface="Aptos" panose="020B0004020202020204" pitchFamily="34" charset="0"/>
                <a:ea typeface="Lato Black" panose="020F0502020204030203" pitchFamily="34" charset="0"/>
                <a:cs typeface="Lato Black" panose="020F0502020204030203" pitchFamily="34" charset="0"/>
              </a:rPr>
              <a:t>‘</a:t>
            </a:r>
            <a:r>
              <a:rPr lang="en-US" sz="1600" b="1" dirty="0" err="1">
                <a:solidFill>
                  <a:schemeClr val="tx1"/>
                </a:solidFill>
                <a:latin typeface="Aptos" panose="020B0004020202020204" pitchFamily="34" charset="0"/>
                <a:ea typeface="Lato Black" panose="020F0502020204030203" pitchFamily="34" charset="0"/>
                <a:cs typeface="Lato Black" panose="020F0502020204030203" pitchFamily="34" charset="0"/>
              </a:rPr>
              <a:t>request.args.get</a:t>
            </a:r>
            <a:r>
              <a:rPr lang="en-US" sz="1600" b="1" dirty="0">
                <a:solidFill>
                  <a:schemeClr val="tx1"/>
                </a:solidFill>
                <a:latin typeface="Aptos" panose="020B0004020202020204" pitchFamily="34" charset="0"/>
                <a:ea typeface="Lato Black" panose="020F0502020204030203" pitchFamily="34" charset="0"/>
                <a:cs typeface="Lato Black" panose="020F0502020204030203" pitchFamily="34" charset="0"/>
              </a:rPr>
              <a:t>(“note’)’ </a:t>
            </a:r>
            <a:r>
              <a:rPr lang="en-US" sz="1600" dirty="0">
                <a:solidFill>
                  <a:schemeClr val="tx1"/>
                </a:solidFill>
                <a:latin typeface="Aptos" panose="020B0004020202020204" pitchFamily="34" charset="0"/>
                <a:ea typeface="Lato Black" panose="020F0502020204030203" pitchFamily="34" charset="0"/>
                <a:cs typeface="Lato Black" panose="020F0502020204030203" pitchFamily="34" charset="0"/>
              </a:rPr>
              <a:t>is used to get data from the query string in the URL, typically used with GET request.</a:t>
            </a:r>
          </a:p>
          <a:p>
            <a:r>
              <a:rPr lang="en-US" sz="1600" b="1" dirty="0">
                <a:solidFill>
                  <a:schemeClr val="tx1"/>
                </a:solidFill>
                <a:latin typeface="Aptos" panose="020B0004020202020204" pitchFamily="34" charset="0"/>
                <a:ea typeface="Lato Black" panose="020F0502020204030203" pitchFamily="34" charset="0"/>
                <a:cs typeface="Lato Black" panose="020F0502020204030203" pitchFamily="34" charset="0"/>
              </a:rPr>
              <a:t>‘</a:t>
            </a:r>
            <a:r>
              <a:rPr lang="en-US" sz="1600" b="1" dirty="0" err="1">
                <a:solidFill>
                  <a:schemeClr val="tx1"/>
                </a:solidFill>
                <a:latin typeface="Aptos" panose="020B0004020202020204" pitchFamily="34" charset="0"/>
                <a:ea typeface="Lato Black" panose="020F0502020204030203" pitchFamily="34" charset="0"/>
                <a:cs typeface="Lato Black" panose="020F0502020204030203" pitchFamily="34" charset="0"/>
              </a:rPr>
              <a:t>request.form.get</a:t>
            </a:r>
            <a:r>
              <a:rPr lang="en-US" sz="1600" b="1" dirty="0">
                <a:solidFill>
                  <a:schemeClr val="tx1"/>
                </a:solidFill>
                <a:latin typeface="Aptos" panose="020B0004020202020204" pitchFamily="34" charset="0"/>
                <a:ea typeface="Lato Black" panose="020F0502020204030203" pitchFamily="34" charset="0"/>
                <a:cs typeface="Lato Black" panose="020F0502020204030203" pitchFamily="34" charset="0"/>
              </a:rPr>
              <a:t>(“note”)’ </a:t>
            </a:r>
            <a:r>
              <a:rPr lang="en-US" sz="1600" dirty="0">
                <a:solidFill>
                  <a:schemeClr val="tx1"/>
                </a:solidFill>
                <a:latin typeface="Aptos" panose="020B0004020202020204" pitchFamily="34" charset="0"/>
                <a:ea typeface="Lato Black" panose="020F0502020204030203" pitchFamily="34" charset="0"/>
                <a:cs typeface="Lato Black" panose="020F0502020204030203" pitchFamily="34" charset="0"/>
              </a:rPr>
              <a:t>is used to get data from form submission, typically used with POST request.</a:t>
            </a:r>
          </a:p>
          <a:p>
            <a:r>
              <a:rPr lang="en-US" sz="1600" dirty="0">
                <a:solidFill>
                  <a:schemeClr val="tx1"/>
                </a:solidFill>
                <a:latin typeface="Aptos" panose="020B0004020202020204" pitchFamily="34" charset="0"/>
                <a:ea typeface="Lato Black" panose="020F0502020204030203" pitchFamily="34" charset="0"/>
                <a:cs typeface="Lato Black" panose="020F0502020204030203" pitchFamily="34" charset="0"/>
              </a:rPr>
              <a:t>In the provided code, </a:t>
            </a:r>
            <a:r>
              <a:rPr lang="en-US" sz="1600" b="1" dirty="0">
                <a:solidFill>
                  <a:schemeClr val="tx1"/>
                </a:solidFill>
                <a:latin typeface="Aptos" panose="020B0004020202020204" pitchFamily="34" charset="0"/>
                <a:ea typeface="Lato Black" panose="020F0502020204030203" pitchFamily="34" charset="0"/>
                <a:cs typeface="Lato Black" panose="020F0502020204030203" pitchFamily="34" charset="0"/>
              </a:rPr>
              <a:t>‘</a:t>
            </a:r>
            <a:r>
              <a:rPr lang="en-US" sz="1600" b="1" dirty="0" err="1">
                <a:solidFill>
                  <a:schemeClr val="tx1"/>
                </a:solidFill>
                <a:latin typeface="Aptos" panose="020B0004020202020204" pitchFamily="34" charset="0"/>
                <a:ea typeface="Lato Black" panose="020F0502020204030203" pitchFamily="34" charset="0"/>
                <a:cs typeface="Lato Black" panose="020F0502020204030203" pitchFamily="34" charset="0"/>
              </a:rPr>
              <a:t>request.form.get</a:t>
            </a:r>
            <a:r>
              <a:rPr lang="en-US" sz="1600" b="1" dirty="0">
                <a:solidFill>
                  <a:schemeClr val="tx1"/>
                </a:solidFill>
                <a:latin typeface="Aptos" panose="020B0004020202020204" pitchFamily="34" charset="0"/>
                <a:ea typeface="Lato Black" panose="020F0502020204030203" pitchFamily="34" charset="0"/>
                <a:cs typeface="Lato Black" panose="020F0502020204030203" pitchFamily="34" charset="0"/>
              </a:rPr>
              <a:t>(“note”)’ </a:t>
            </a:r>
            <a:r>
              <a:rPr lang="en-US" sz="1600" dirty="0">
                <a:solidFill>
                  <a:schemeClr val="tx1"/>
                </a:solidFill>
                <a:latin typeface="Aptos" panose="020B0004020202020204" pitchFamily="34" charset="0"/>
                <a:ea typeface="Lato Black" panose="020F0502020204030203" pitchFamily="34" charset="0"/>
                <a:cs typeface="Lato Black" panose="020F0502020204030203" pitchFamily="34" charset="0"/>
              </a:rPr>
              <a:t>is used because the data is expected to come from a form submission, which is typically sent the POST method. This ensure that the code retrieves the “note” value from the form submission and adds it to the list of notes.</a:t>
            </a:r>
          </a:p>
          <a:p>
            <a:r>
              <a:rPr lang="en-US" sz="1600" dirty="0">
                <a:solidFill>
                  <a:schemeClr val="tx1"/>
                </a:solidFill>
                <a:latin typeface="Aptos" panose="020B0004020202020204" pitchFamily="34" charset="0"/>
                <a:ea typeface="Lato Black" panose="020F0502020204030203" pitchFamily="34" charset="0"/>
                <a:cs typeface="Lato Black" panose="020F0502020204030203" pitchFamily="34" charset="0"/>
              </a:rPr>
              <a:t>In conclusion, the Python code provided for the note-taking application has been successfully debugged and enhanced. By implementing appropriate fixes such as using the correct request methods. The bugs related to data submission and retrieval have been addressed, ensuring that users can add notes effectively. Additionally, the HTML code has been updated with a more descriptive title and improved from button attributes.</a:t>
            </a:r>
          </a:p>
          <a:p>
            <a:pPr marL="114300" indent="0">
              <a:buNone/>
            </a:pPr>
            <a:endParaRPr lang="en-US" sz="1600" dirty="0">
              <a:solidFill>
                <a:schemeClr val="tx1"/>
              </a:solidFill>
              <a:latin typeface="Aptos" panose="020B0004020202020204" pitchFamily="34" charset="0"/>
              <a:ea typeface="Lato Black" panose="020F0502020204030203" pitchFamily="34" charset="0"/>
              <a:cs typeface="Lato Black" panose="020F0502020204030203" pitchFamily="34" charset="0"/>
            </a:endParaRPr>
          </a:p>
          <a:p>
            <a:endParaRPr lang="en-US" sz="1600" dirty="0">
              <a:solidFill>
                <a:schemeClr val="tx1"/>
              </a:solidFill>
              <a:latin typeface="Aptos" panose="020B0004020202020204" pitchFamily="34" charset="0"/>
              <a:ea typeface="Lato Black" panose="020F0502020204030203" pitchFamily="34" charset="0"/>
              <a:cs typeface="Lato Black" panose="020F0502020204030203" pitchFamily="34" charset="0"/>
            </a:endParaRPr>
          </a:p>
          <a:p>
            <a:endParaRPr lang="en-US" sz="1600" dirty="0">
              <a:solidFill>
                <a:schemeClr val="tx1"/>
              </a:solidFill>
              <a:latin typeface="Aptos" panose="020B0004020202020204" pitchFamily="34" charset="0"/>
              <a:ea typeface="Lato Black" panose="020F0502020204030203" pitchFamily="34" charset="0"/>
              <a:cs typeface="Lato Black" panose="020F0502020204030203" pitchFamily="34" charset="0"/>
            </a:endParaRPr>
          </a:p>
          <a:p>
            <a:endParaRPr lang="en-US" sz="1600" dirty="0">
              <a:solidFill>
                <a:schemeClr val="tx1"/>
              </a:solidFill>
              <a:latin typeface="Aptos" panose="020B0004020202020204" pitchFamily="34" charset="0"/>
              <a:ea typeface="Lato Black" panose="020F0502020204030203" pitchFamily="34" charset="0"/>
              <a:cs typeface="Lato Black" panose="020F0502020204030203" pitchFamily="34" charset="0"/>
            </a:endParaRPr>
          </a:p>
          <a:p>
            <a:pPr marL="114300" indent="0">
              <a:buNone/>
            </a:pPr>
            <a:endParaRPr lang="en-US" sz="1600" dirty="0">
              <a:solidFill>
                <a:schemeClr val="tx1"/>
              </a:solidFill>
              <a:latin typeface="Aptos" panose="020B0004020202020204" pitchFamily="34" charset="0"/>
              <a:ea typeface="Lato Black" panose="020F0502020204030203" pitchFamily="34" charset="0"/>
              <a:cs typeface="Lato Black" panose="020F0502020204030203" pitchFamily="34" charset="0"/>
            </a:endParaRPr>
          </a:p>
          <a:p>
            <a:pPr marL="114300" indent="0">
              <a:buNone/>
            </a:pPr>
            <a:endParaRPr lang="en-US" sz="20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a:p>
            <a:pPr marL="114300" indent="0">
              <a:buNone/>
            </a:pPr>
            <a:endParaRPr lang="en-US" sz="20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a:p>
            <a:pPr marL="114300" indent="0">
              <a:buNone/>
            </a:pPr>
            <a:endParaRPr lang="en-US" sz="20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a:p>
            <a:pPr marL="114300" indent="0">
              <a:buNone/>
            </a:pPr>
            <a:endParaRPr lang="en-IN" sz="20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508744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D4A3E-01A5-5C53-7957-54BFC778CE50}"/>
              </a:ext>
            </a:extLst>
          </p:cNvPr>
          <p:cNvSpPr>
            <a:spLocks noGrp="1"/>
          </p:cNvSpPr>
          <p:nvPr>
            <p:ph type="title"/>
          </p:nvPr>
        </p:nvSpPr>
        <p:spPr>
          <a:xfrm>
            <a:off x="838200" y="365126"/>
            <a:ext cx="10515600" cy="635000"/>
          </a:xfrm>
        </p:spPr>
        <p:txBody>
          <a:bodyPr>
            <a:normAutofit/>
          </a:bodyPr>
          <a:lstStyle/>
          <a:p>
            <a:r>
              <a:rPr lang="en-IN" sz="2800" dirty="0">
                <a:solidFill>
                  <a:srgbClr val="FF0000"/>
                </a:solidFill>
                <a:latin typeface="Lato Black" panose="020F0502020204030203" pitchFamily="34" charset="0"/>
                <a:ea typeface="Lato Black" panose="020F0502020204030203" pitchFamily="34" charset="0"/>
                <a:cs typeface="Lato Black" panose="020F0502020204030203" pitchFamily="34" charset="0"/>
              </a:rPr>
              <a:t>The Complete Python Code</a:t>
            </a:r>
          </a:p>
        </p:txBody>
      </p:sp>
      <p:sp>
        <p:nvSpPr>
          <p:cNvPr id="3" name="Text Placeholder 2">
            <a:extLst>
              <a:ext uri="{FF2B5EF4-FFF2-40B4-BE49-F238E27FC236}">
                <a16:creationId xmlns:a16="http://schemas.microsoft.com/office/drawing/2014/main" id="{7D118E3D-9CAF-5C9F-26B0-0EBC9F373638}"/>
              </a:ext>
            </a:extLst>
          </p:cNvPr>
          <p:cNvSpPr>
            <a:spLocks noGrp="1"/>
          </p:cNvSpPr>
          <p:nvPr>
            <p:ph type="body" idx="1"/>
          </p:nvPr>
        </p:nvSpPr>
        <p:spPr>
          <a:xfrm>
            <a:off x="838200" y="1000126"/>
            <a:ext cx="10515600" cy="5176837"/>
          </a:xfrm>
        </p:spPr>
        <p:txBody>
          <a:bodyPr>
            <a:normAutofit/>
          </a:bodyPr>
          <a:lstStyle/>
          <a:p>
            <a:pPr marL="114300" indent="0">
              <a:buNone/>
            </a:pPr>
            <a:r>
              <a:rPr lang="en-IN" sz="800" dirty="0"/>
              <a:t>.</a:t>
            </a:r>
          </a:p>
        </p:txBody>
      </p:sp>
      <p:pic>
        <p:nvPicPr>
          <p:cNvPr id="5" name="Picture 4" descr="A screen shot of a computer program&#10;&#10;Description automatically generated">
            <a:extLst>
              <a:ext uri="{FF2B5EF4-FFF2-40B4-BE49-F238E27FC236}">
                <a16:creationId xmlns:a16="http://schemas.microsoft.com/office/drawing/2014/main" id="{1BD0ECC9-F562-2A4B-DAEE-98B8C0D6A23D}"/>
              </a:ext>
            </a:extLst>
          </p:cNvPr>
          <p:cNvPicPr>
            <a:picLocks noChangeAspect="1"/>
          </p:cNvPicPr>
          <p:nvPr/>
        </p:nvPicPr>
        <p:blipFill>
          <a:blip r:embed="rId2"/>
          <a:stretch>
            <a:fillRect/>
          </a:stretch>
        </p:blipFill>
        <p:spPr>
          <a:xfrm>
            <a:off x="3623116" y="1146399"/>
            <a:ext cx="5625659" cy="4941718"/>
          </a:xfrm>
          <a:prstGeom prst="rect">
            <a:avLst/>
          </a:prstGeom>
        </p:spPr>
      </p:pic>
    </p:spTree>
    <p:extLst>
      <p:ext uri="{BB962C8B-B14F-4D97-AF65-F5344CB8AC3E}">
        <p14:creationId xmlns:p14="http://schemas.microsoft.com/office/powerpoint/2010/main" val="1154513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9E4C6-6C75-CBB5-F59D-77B0A24BDCCC}"/>
              </a:ext>
            </a:extLst>
          </p:cNvPr>
          <p:cNvSpPr>
            <a:spLocks noGrp="1"/>
          </p:cNvSpPr>
          <p:nvPr>
            <p:ph type="title"/>
          </p:nvPr>
        </p:nvSpPr>
        <p:spPr>
          <a:xfrm>
            <a:off x="838200" y="365126"/>
            <a:ext cx="10515600" cy="635000"/>
          </a:xfrm>
        </p:spPr>
        <p:txBody>
          <a:bodyPr>
            <a:normAutofit/>
          </a:bodyPr>
          <a:lstStyle/>
          <a:p>
            <a:r>
              <a:rPr lang="en-IN" sz="2800" dirty="0">
                <a:solidFill>
                  <a:srgbClr val="FF0000"/>
                </a:solidFill>
                <a:latin typeface="Lato Black" panose="020F0502020204030203" pitchFamily="34" charset="0"/>
                <a:ea typeface="Lato Black" panose="020F0502020204030203" pitchFamily="34" charset="0"/>
                <a:cs typeface="Lato Black" panose="020F0502020204030203" pitchFamily="34" charset="0"/>
              </a:rPr>
              <a:t>Given HTML Code</a:t>
            </a:r>
          </a:p>
        </p:txBody>
      </p:sp>
      <p:sp>
        <p:nvSpPr>
          <p:cNvPr id="3" name="Text Placeholder 2">
            <a:extLst>
              <a:ext uri="{FF2B5EF4-FFF2-40B4-BE49-F238E27FC236}">
                <a16:creationId xmlns:a16="http://schemas.microsoft.com/office/drawing/2014/main" id="{7BD64470-CA2B-A093-2EFC-B83119E78678}"/>
              </a:ext>
            </a:extLst>
          </p:cNvPr>
          <p:cNvSpPr>
            <a:spLocks noGrp="1"/>
          </p:cNvSpPr>
          <p:nvPr>
            <p:ph type="body" idx="1"/>
          </p:nvPr>
        </p:nvSpPr>
        <p:spPr>
          <a:xfrm>
            <a:off x="838200" y="1000126"/>
            <a:ext cx="10515600" cy="5176837"/>
          </a:xfrm>
        </p:spPr>
        <p:txBody>
          <a:bodyPr>
            <a:normAutofit/>
          </a:bodyPr>
          <a:lstStyle/>
          <a:p>
            <a:pPr marL="114300" indent="0">
              <a:buNone/>
            </a:pPr>
            <a:r>
              <a:rPr lang="en-IN" sz="800" dirty="0"/>
              <a:t>.</a:t>
            </a:r>
          </a:p>
        </p:txBody>
      </p:sp>
      <p:pic>
        <p:nvPicPr>
          <p:cNvPr id="5" name="Picture 4" descr="A screen shot of a computer program&#10;&#10;Description automatically generated">
            <a:extLst>
              <a:ext uri="{FF2B5EF4-FFF2-40B4-BE49-F238E27FC236}">
                <a16:creationId xmlns:a16="http://schemas.microsoft.com/office/drawing/2014/main" id="{065F3020-98C1-D9A4-2A2E-FA0EDC3A3AEE}"/>
              </a:ext>
            </a:extLst>
          </p:cNvPr>
          <p:cNvPicPr>
            <a:picLocks noChangeAspect="1"/>
          </p:cNvPicPr>
          <p:nvPr/>
        </p:nvPicPr>
        <p:blipFill>
          <a:blip r:embed="rId2"/>
          <a:stretch>
            <a:fillRect/>
          </a:stretch>
        </p:blipFill>
        <p:spPr>
          <a:xfrm>
            <a:off x="1131316" y="1857210"/>
            <a:ext cx="5852667" cy="3810330"/>
          </a:xfrm>
          <a:prstGeom prst="rect">
            <a:avLst/>
          </a:prstGeom>
        </p:spPr>
      </p:pic>
      <p:sp>
        <p:nvSpPr>
          <p:cNvPr id="8" name="Rectangle 7">
            <a:extLst>
              <a:ext uri="{FF2B5EF4-FFF2-40B4-BE49-F238E27FC236}">
                <a16:creationId xmlns:a16="http://schemas.microsoft.com/office/drawing/2014/main" id="{AC5D17D0-ED8C-B7D5-463B-459E7D76F9F6}"/>
              </a:ext>
            </a:extLst>
          </p:cNvPr>
          <p:cNvSpPr/>
          <p:nvPr/>
        </p:nvSpPr>
        <p:spPr>
          <a:xfrm>
            <a:off x="1809750" y="2962275"/>
            <a:ext cx="1724025" cy="18097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cxnSp>
        <p:nvCxnSpPr>
          <p:cNvPr id="10" name="Straight Arrow Connector 9">
            <a:extLst>
              <a:ext uri="{FF2B5EF4-FFF2-40B4-BE49-F238E27FC236}">
                <a16:creationId xmlns:a16="http://schemas.microsoft.com/office/drawing/2014/main" id="{19096A5E-6CFF-A04A-7863-BBAA521EEF84}"/>
              </a:ext>
            </a:extLst>
          </p:cNvPr>
          <p:cNvCxnSpPr>
            <a:cxnSpLocks/>
          </p:cNvCxnSpPr>
          <p:nvPr/>
        </p:nvCxnSpPr>
        <p:spPr>
          <a:xfrm flipV="1">
            <a:off x="3533775" y="2236479"/>
            <a:ext cx="4128642" cy="801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A black background with white text&#10;&#10;Description automatically generated">
            <a:extLst>
              <a:ext uri="{FF2B5EF4-FFF2-40B4-BE49-F238E27FC236}">
                <a16:creationId xmlns:a16="http://schemas.microsoft.com/office/drawing/2014/main" id="{04625829-20F9-59D1-D3F1-70EDA35301C6}"/>
              </a:ext>
            </a:extLst>
          </p:cNvPr>
          <p:cNvPicPr>
            <a:picLocks noChangeAspect="1"/>
          </p:cNvPicPr>
          <p:nvPr/>
        </p:nvPicPr>
        <p:blipFill>
          <a:blip r:embed="rId3"/>
          <a:stretch>
            <a:fillRect/>
          </a:stretch>
        </p:blipFill>
        <p:spPr>
          <a:xfrm>
            <a:off x="7662417" y="2027501"/>
            <a:ext cx="3691384" cy="411516"/>
          </a:xfrm>
          <a:prstGeom prst="rect">
            <a:avLst/>
          </a:prstGeom>
        </p:spPr>
      </p:pic>
      <p:sp>
        <p:nvSpPr>
          <p:cNvPr id="16" name="Rectangle 15">
            <a:extLst>
              <a:ext uri="{FF2B5EF4-FFF2-40B4-BE49-F238E27FC236}">
                <a16:creationId xmlns:a16="http://schemas.microsoft.com/office/drawing/2014/main" id="{6B1E6D57-0BBB-34BA-9809-192C0AB5A2ED}"/>
              </a:ext>
            </a:extLst>
          </p:cNvPr>
          <p:cNvSpPr/>
          <p:nvPr/>
        </p:nvSpPr>
        <p:spPr>
          <a:xfrm>
            <a:off x="1809750" y="3495675"/>
            <a:ext cx="1200150" cy="18097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cxnSp>
        <p:nvCxnSpPr>
          <p:cNvPr id="18" name="Straight Arrow Connector 17">
            <a:extLst>
              <a:ext uri="{FF2B5EF4-FFF2-40B4-BE49-F238E27FC236}">
                <a16:creationId xmlns:a16="http://schemas.microsoft.com/office/drawing/2014/main" id="{3A319F2E-0D2E-3903-96AC-008B7BB25B06}"/>
              </a:ext>
            </a:extLst>
          </p:cNvPr>
          <p:cNvCxnSpPr/>
          <p:nvPr/>
        </p:nvCxnSpPr>
        <p:spPr>
          <a:xfrm flipV="1">
            <a:off x="3009900" y="3143250"/>
            <a:ext cx="4752975"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descr="A black background with white text&#10;&#10;Description automatically generated">
            <a:extLst>
              <a:ext uri="{FF2B5EF4-FFF2-40B4-BE49-F238E27FC236}">
                <a16:creationId xmlns:a16="http://schemas.microsoft.com/office/drawing/2014/main" id="{CD00E27F-1C99-A3BB-1843-A93D4BF2F121}"/>
              </a:ext>
            </a:extLst>
          </p:cNvPr>
          <p:cNvPicPr>
            <a:picLocks noChangeAspect="1"/>
          </p:cNvPicPr>
          <p:nvPr/>
        </p:nvPicPr>
        <p:blipFill>
          <a:blip r:embed="rId4"/>
          <a:stretch>
            <a:fillRect/>
          </a:stretch>
        </p:blipFill>
        <p:spPr>
          <a:xfrm>
            <a:off x="7762875" y="2962275"/>
            <a:ext cx="3154953" cy="426757"/>
          </a:xfrm>
          <a:prstGeom prst="rect">
            <a:avLst/>
          </a:prstGeom>
        </p:spPr>
      </p:pic>
      <p:sp>
        <p:nvSpPr>
          <p:cNvPr id="22" name="Rectangle 21">
            <a:extLst>
              <a:ext uri="{FF2B5EF4-FFF2-40B4-BE49-F238E27FC236}">
                <a16:creationId xmlns:a16="http://schemas.microsoft.com/office/drawing/2014/main" id="{47C7540B-C4D4-A95E-B0BF-9663BA6D17FA}"/>
              </a:ext>
            </a:extLst>
          </p:cNvPr>
          <p:cNvSpPr/>
          <p:nvPr/>
        </p:nvSpPr>
        <p:spPr>
          <a:xfrm>
            <a:off x="2065400" y="3857625"/>
            <a:ext cx="1925575" cy="17145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EFE53795-2F59-F211-3F38-37C3E88C837F}"/>
              </a:ext>
            </a:extLst>
          </p:cNvPr>
          <p:cNvCxnSpPr/>
          <p:nvPr/>
        </p:nvCxnSpPr>
        <p:spPr>
          <a:xfrm>
            <a:off x="3990975" y="4000334"/>
            <a:ext cx="3671442" cy="143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0A79ED94-EFA1-9113-222F-EA27E5804493}"/>
              </a:ext>
            </a:extLst>
          </p:cNvPr>
          <p:cNvPicPr>
            <a:picLocks noChangeAspect="1"/>
          </p:cNvPicPr>
          <p:nvPr/>
        </p:nvPicPr>
        <p:blipFill>
          <a:blip r:embed="rId5"/>
          <a:stretch>
            <a:fillRect/>
          </a:stretch>
        </p:blipFill>
        <p:spPr>
          <a:xfrm>
            <a:off x="7675242" y="3943350"/>
            <a:ext cx="2987299" cy="373412"/>
          </a:xfrm>
          <a:prstGeom prst="rect">
            <a:avLst/>
          </a:prstGeom>
        </p:spPr>
      </p:pic>
    </p:spTree>
    <p:extLst>
      <p:ext uri="{BB962C8B-B14F-4D97-AF65-F5344CB8AC3E}">
        <p14:creationId xmlns:p14="http://schemas.microsoft.com/office/powerpoint/2010/main" val="4111260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D5EAE-A7DD-7C04-A45C-EF55E83C0D25}"/>
              </a:ext>
            </a:extLst>
          </p:cNvPr>
          <p:cNvSpPr>
            <a:spLocks noGrp="1"/>
          </p:cNvSpPr>
          <p:nvPr>
            <p:ph type="title"/>
          </p:nvPr>
        </p:nvSpPr>
        <p:spPr>
          <a:xfrm>
            <a:off x="762000" y="409575"/>
            <a:ext cx="10515600" cy="428625"/>
          </a:xfrm>
        </p:spPr>
        <p:txBody>
          <a:bodyPr>
            <a:normAutofit fontScale="90000"/>
          </a:bodyPr>
          <a:lstStyle/>
          <a:p>
            <a:r>
              <a:rPr lang="en-IN" sz="2200" dirty="0">
                <a:solidFill>
                  <a:srgbClr val="FF0000"/>
                </a:solidFill>
                <a:latin typeface="Lato Black" panose="020F0502020204030203" pitchFamily="34" charset="0"/>
                <a:ea typeface="Lato Black" panose="020F0502020204030203" pitchFamily="34" charset="0"/>
                <a:cs typeface="Lato Black" panose="020F0502020204030203" pitchFamily="34" charset="0"/>
              </a:rPr>
              <a:t>Bug Description &amp; Approach to Resolve</a:t>
            </a:r>
            <a:br>
              <a:rPr lang="en-IN" sz="4400" dirty="0">
                <a:solidFill>
                  <a:srgbClr val="FF0000"/>
                </a:solidFill>
                <a:latin typeface="Lato Black" panose="020F0502020204030203" pitchFamily="34" charset="0"/>
                <a:ea typeface="Lato Black" panose="020F0502020204030203" pitchFamily="34" charset="0"/>
                <a:cs typeface="Lato Black" panose="020F0502020204030203" pitchFamily="34" charset="0"/>
              </a:rPr>
            </a:br>
            <a:endParaRPr lang="en-IN" dirty="0"/>
          </a:p>
        </p:txBody>
      </p:sp>
      <p:sp>
        <p:nvSpPr>
          <p:cNvPr id="3" name="Text Placeholder 2">
            <a:extLst>
              <a:ext uri="{FF2B5EF4-FFF2-40B4-BE49-F238E27FC236}">
                <a16:creationId xmlns:a16="http://schemas.microsoft.com/office/drawing/2014/main" id="{911EAEB1-0410-A990-C83D-4F50EAB206BB}"/>
              </a:ext>
            </a:extLst>
          </p:cNvPr>
          <p:cNvSpPr>
            <a:spLocks noGrp="1"/>
          </p:cNvSpPr>
          <p:nvPr>
            <p:ph type="body" idx="1"/>
          </p:nvPr>
        </p:nvSpPr>
        <p:spPr>
          <a:xfrm>
            <a:off x="838200" y="752475"/>
            <a:ext cx="10515600" cy="5424488"/>
          </a:xfrm>
        </p:spPr>
        <p:txBody>
          <a:bodyPr>
            <a:normAutofit/>
          </a:bodyPr>
          <a:lstStyle/>
          <a:p>
            <a:r>
              <a:rPr lang="en-IN" sz="1600" b="1" dirty="0">
                <a:latin typeface="Aptos" panose="020B0004020202020204" pitchFamily="34" charset="0"/>
              </a:rPr>
              <a:t>‘&lt;title&gt;Note Taking Application&lt;/title&gt;’ </a:t>
            </a:r>
            <a:r>
              <a:rPr lang="en-IN" sz="1600" dirty="0">
                <a:latin typeface="Aptos" panose="020B0004020202020204" pitchFamily="34" charset="0"/>
              </a:rPr>
              <a:t>is more specific and tells users that its an app for taking notes.</a:t>
            </a:r>
          </a:p>
          <a:p>
            <a:r>
              <a:rPr lang="en-IN" sz="1600" b="1" dirty="0">
                <a:latin typeface="Aptos" panose="020B0004020202020204" pitchFamily="34" charset="0"/>
              </a:rPr>
              <a:t>‘&lt;title&gt;Document&lt;/title&gt;’ </a:t>
            </a:r>
            <a:r>
              <a:rPr lang="en-IN" sz="1600" dirty="0">
                <a:latin typeface="Aptos" panose="020B0004020202020204" pitchFamily="34" charset="0"/>
              </a:rPr>
              <a:t>is vague and doesn’t give any information about what the webpage is for.</a:t>
            </a:r>
          </a:p>
          <a:p>
            <a:r>
              <a:rPr lang="en-IN" sz="1600" dirty="0">
                <a:latin typeface="Aptos" panose="020B0004020202020204" pitchFamily="34" charset="0"/>
              </a:rPr>
              <a:t>We used </a:t>
            </a:r>
            <a:r>
              <a:rPr lang="en-IN" sz="1600" b="1" dirty="0">
                <a:latin typeface="Aptos" panose="020B0004020202020204" pitchFamily="34" charset="0"/>
              </a:rPr>
              <a:t>‘&lt;title&gt;Note Taking Application&lt;/title&gt;’ </a:t>
            </a:r>
            <a:r>
              <a:rPr lang="en-IN" sz="1600" dirty="0">
                <a:latin typeface="Aptos" panose="020B0004020202020204" pitchFamily="34" charset="0"/>
              </a:rPr>
              <a:t>to make it clear to users what the app does, which helps with usability and navigation.</a:t>
            </a:r>
          </a:p>
          <a:p>
            <a:r>
              <a:rPr lang="en-IN" sz="1600" b="1" dirty="0">
                <a:latin typeface="Aptos" panose="020B0004020202020204" pitchFamily="34" charset="0"/>
              </a:rPr>
              <a:t>‘&lt;form action=“/” method=“post”&gt;’ </a:t>
            </a:r>
            <a:r>
              <a:rPr lang="en-IN" sz="1600" dirty="0">
                <a:latin typeface="Aptos" panose="020B0004020202020204" pitchFamily="34" charset="0"/>
              </a:rPr>
              <a:t>specifies that the form data will be sent to the root URL (“/”) using the POST method. This means that the data will be sent securely and without being visible in the URL&gt;</a:t>
            </a:r>
          </a:p>
          <a:p>
            <a:r>
              <a:rPr lang="en-IN" sz="1600" b="1" dirty="0">
                <a:latin typeface="Aptos" panose="020B0004020202020204" pitchFamily="34" charset="0"/>
              </a:rPr>
              <a:t>‘&lt;form action=“”&gt;’ </a:t>
            </a:r>
            <a:r>
              <a:rPr lang="en-IN" sz="1600" dirty="0">
                <a:latin typeface="Aptos" panose="020B0004020202020204" pitchFamily="34" charset="0"/>
              </a:rPr>
              <a:t>doesn’t specify where the form data will be sent, so it defaults to the current URL. This can lead to unexpected </a:t>
            </a:r>
            <a:r>
              <a:rPr lang="en-IN" sz="1600" dirty="0" err="1">
                <a:latin typeface="Aptos" panose="020B0004020202020204" pitchFamily="34" charset="0"/>
              </a:rPr>
              <a:t>behavior</a:t>
            </a:r>
            <a:r>
              <a:rPr lang="en-IN" sz="1600" dirty="0">
                <a:latin typeface="Aptos" panose="020B0004020202020204" pitchFamily="34" charset="0"/>
              </a:rPr>
              <a:t> and is generally not recommended.</a:t>
            </a:r>
          </a:p>
          <a:p>
            <a:r>
              <a:rPr lang="en-IN" sz="1600" dirty="0">
                <a:latin typeface="Aptos" panose="020B0004020202020204" pitchFamily="34" charset="0"/>
              </a:rPr>
              <a:t>We used </a:t>
            </a:r>
            <a:r>
              <a:rPr lang="en-IN" sz="1600" b="1" dirty="0">
                <a:latin typeface="Aptos" panose="020B0004020202020204" pitchFamily="34" charset="0"/>
              </a:rPr>
              <a:t>‘&lt;form action=“/” method=“post”&gt;’ </a:t>
            </a:r>
            <a:r>
              <a:rPr lang="en-IN" sz="1600" dirty="0">
                <a:latin typeface="Aptos" panose="020B0004020202020204" pitchFamily="34" charset="0"/>
              </a:rPr>
              <a:t>to ensure that the form data is sent securely to the correct endpoint for processing, which helps maintain the functionality and security of the application.</a:t>
            </a:r>
          </a:p>
          <a:p>
            <a:r>
              <a:rPr lang="en-IN" sz="1600" b="1" dirty="0">
                <a:latin typeface="Aptos" panose="020B0004020202020204" pitchFamily="34" charset="0"/>
              </a:rPr>
              <a:t>‘&lt;button type=“submit”&gt; Add Note&lt;/button&gt;’ </a:t>
            </a:r>
            <a:r>
              <a:rPr lang="en-IN" sz="1600" dirty="0">
                <a:latin typeface="Aptos" panose="020B0004020202020204" pitchFamily="34" charset="0"/>
              </a:rPr>
              <a:t>specifies that the button is a submit button, which means it will submit the form when clicked. This is essential for forms because it triggers the form submission process.</a:t>
            </a:r>
          </a:p>
          <a:p>
            <a:r>
              <a:rPr lang="en-IN" sz="1600" b="1" dirty="0">
                <a:latin typeface="Aptos" panose="020B0004020202020204" pitchFamily="34" charset="0"/>
              </a:rPr>
              <a:t>‘&lt;button&gt;Add Note&lt;/button&gt;’ </a:t>
            </a:r>
            <a:r>
              <a:rPr lang="en-IN" sz="1600" dirty="0">
                <a:latin typeface="Aptos" panose="020B0004020202020204" pitchFamily="34" charset="0"/>
              </a:rPr>
              <a:t>doesn’t specify any particular </a:t>
            </a:r>
            <a:r>
              <a:rPr lang="en-IN" sz="1600" dirty="0" err="1">
                <a:latin typeface="Aptos" panose="020B0004020202020204" pitchFamily="34" charset="0"/>
              </a:rPr>
              <a:t>behavior</a:t>
            </a:r>
            <a:r>
              <a:rPr lang="en-IN" sz="1600" dirty="0">
                <a:latin typeface="Aptos" panose="020B0004020202020204" pitchFamily="34" charset="0"/>
              </a:rPr>
              <a:t>, so it behaves like a regular button without any default action associated with it.</a:t>
            </a:r>
          </a:p>
          <a:p>
            <a:r>
              <a:rPr lang="en-IN" sz="1600" dirty="0">
                <a:latin typeface="Aptos" panose="020B0004020202020204" pitchFamily="34" charset="0"/>
              </a:rPr>
              <a:t>We used </a:t>
            </a:r>
            <a:r>
              <a:rPr lang="en-IN" sz="1600" b="1" dirty="0">
                <a:latin typeface="Aptos" panose="020B0004020202020204" pitchFamily="34" charset="0"/>
              </a:rPr>
              <a:t>‘&lt;button types=‘submit’&gt;Add Note&lt;/button&gt;’ </a:t>
            </a:r>
            <a:r>
              <a:rPr lang="en-IN" sz="1600" dirty="0">
                <a:latin typeface="Aptos" panose="020B0004020202020204" pitchFamily="34" charset="0"/>
              </a:rPr>
              <a:t>to ensure that clicking the button triggers the form submission process, allowing users to add their notes effectively. It provides clarity and ensures consistent functionality across different browsers and devices.</a:t>
            </a:r>
          </a:p>
        </p:txBody>
      </p:sp>
    </p:spTree>
    <p:extLst>
      <p:ext uri="{BB962C8B-B14F-4D97-AF65-F5344CB8AC3E}">
        <p14:creationId xmlns:p14="http://schemas.microsoft.com/office/powerpoint/2010/main" val="3671014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FD75B-33C9-F3E9-BA6C-2E5AAEB635CD}"/>
              </a:ext>
            </a:extLst>
          </p:cNvPr>
          <p:cNvSpPr>
            <a:spLocks noGrp="1"/>
          </p:cNvSpPr>
          <p:nvPr>
            <p:ph type="title"/>
          </p:nvPr>
        </p:nvSpPr>
        <p:spPr>
          <a:xfrm>
            <a:off x="838200" y="365125"/>
            <a:ext cx="10515600" cy="1339850"/>
          </a:xfrm>
        </p:spPr>
        <p:txBody>
          <a:bodyPr>
            <a:normAutofit/>
          </a:bodyPr>
          <a:lstStyle/>
          <a:p>
            <a:r>
              <a:rPr lang="en-IN" sz="3200" dirty="0">
                <a:solidFill>
                  <a:srgbClr val="FF0000"/>
                </a:solidFill>
                <a:latin typeface="Lato Black" panose="020F0502020204030203" pitchFamily="34" charset="0"/>
                <a:ea typeface="Lato Black" panose="020F0502020204030203" pitchFamily="34" charset="0"/>
                <a:cs typeface="Lato Black" panose="020F0502020204030203" pitchFamily="34" charset="0"/>
              </a:rPr>
              <a:t>The Complete HTML Code</a:t>
            </a:r>
          </a:p>
        </p:txBody>
      </p:sp>
      <p:pic>
        <p:nvPicPr>
          <p:cNvPr id="4" name="Picture 3" descr="A screen shot of a computer program&#10;&#10;Description automatically generated">
            <a:extLst>
              <a:ext uri="{FF2B5EF4-FFF2-40B4-BE49-F238E27FC236}">
                <a16:creationId xmlns:a16="http://schemas.microsoft.com/office/drawing/2014/main" id="{3540BC14-B4A3-4609-6306-999DABE00D1E}"/>
              </a:ext>
            </a:extLst>
          </p:cNvPr>
          <p:cNvPicPr>
            <a:picLocks noChangeAspect="1"/>
          </p:cNvPicPr>
          <p:nvPr/>
        </p:nvPicPr>
        <p:blipFill>
          <a:blip r:embed="rId2"/>
          <a:stretch>
            <a:fillRect/>
          </a:stretch>
        </p:blipFill>
        <p:spPr>
          <a:xfrm>
            <a:off x="2800089" y="1441886"/>
            <a:ext cx="6258186" cy="4745131"/>
          </a:xfrm>
          <a:prstGeom prst="rect">
            <a:avLst/>
          </a:prstGeom>
        </p:spPr>
      </p:pic>
    </p:spTree>
    <p:extLst>
      <p:ext uri="{BB962C8B-B14F-4D97-AF65-F5344CB8AC3E}">
        <p14:creationId xmlns:p14="http://schemas.microsoft.com/office/powerpoint/2010/main" val="3893509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6AD39-D875-8E5B-83B0-23A43497FF1B}"/>
              </a:ext>
            </a:extLst>
          </p:cNvPr>
          <p:cNvSpPr>
            <a:spLocks noGrp="1"/>
          </p:cNvSpPr>
          <p:nvPr>
            <p:ph type="title"/>
          </p:nvPr>
        </p:nvSpPr>
        <p:spPr>
          <a:xfrm>
            <a:off x="839788" y="457200"/>
            <a:ext cx="3932237" cy="695325"/>
          </a:xfrm>
        </p:spPr>
        <p:txBody>
          <a:bodyPr/>
          <a:lstStyle/>
          <a:p>
            <a:r>
              <a:rPr lang="en-IN" dirty="0">
                <a:solidFill>
                  <a:srgbClr val="FF0000"/>
                </a:solidFill>
                <a:latin typeface="Lato Black" panose="020F0502020204030203" pitchFamily="34" charset="0"/>
                <a:ea typeface="Lato Black" panose="020F0502020204030203" pitchFamily="34" charset="0"/>
                <a:cs typeface="Lato Black" panose="020F0502020204030203" pitchFamily="34" charset="0"/>
              </a:rPr>
              <a:t>The Final Output</a:t>
            </a:r>
          </a:p>
        </p:txBody>
      </p:sp>
      <p:sp>
        <p:nvSpPr>
          <p:cNvPr id="4" name="Text Placeholder 3">
            <a:extLst>
              <a:ext uri="{FF2B5EF4-FFF2-40B4-BE49-F238E27FC236}">
                <a16:creationId xmlns:a16="http://schemas.microsoft.com/office/drawing/2014/main" id="{62F1D455-6208-6581-82F9-7E07A3405E0B}"/>
              </a:ext>
            </a:extLst>
          </p:cNvPr>
          <p:cNvSpPr>
            <a:spLocks noGrp="1"/>
          </p:cNvSpPr>
          <p:nvPr>
            <p:ph type="body" idx="1"/>
          </p:nvPr>
        </p:nvSpPr>
        <p:spPr>
          <a:xfrm>
            <a:off x="839788" y="1965960"/>
            <a:ext cx="3396932" cy="4573588"/>
          </a:xfrm>
        </p:spPr>
        <p:txBody>
          <a:bodyPr/>
          <a:lstStyle/>
          <a:p>
            <a:r>
              <a:rPr lang="en-US" b="0" i="0" dirty="0">
                <a:solidFill>
                  <a:schemeClr val="tx1"/>
                </a:solidFill>
                <a:effectLst/>
                <a:latin typeface="Söhne"/>
              </a:rPr>
              <a:t>     The output we get is a list of notes that users have added to the Note Taking Application. These notes are displayed on the webpage below the input field and add button. Each note is listed as a separate item in an unordered list format. This output allows users to view the notes they've entered, facilitating easy access and reference to their notes.</a:t>
            </a:r>
            <a:endParaRPr lang="en-IN" dirty="0">
              <a:solidFill>
                <a:schemeClr val="tx1"/>
              </a:solidFill>
            </a:endParaRPr>
          </a:p>
        </p:txBody>
      </p:sp>
      <p:pic>
        <p:nvPicPr>
          <p:cNvPr id="10" name="Picture Placeholder 9" descr="A screenshot of a computer&#10;&#10;Description automatically generated">
            <a:extLst>
              <a:ext uri="{FF2B5EF4-FFF2-40B4-BE49-F238E27FC236}">
                <a16:creationId xmlns:a16="http://schemas.microsoft.com/office/drawing/2014/main" id="{14AC7296-0871-167A-5315-8CEA3EC1E56E}"/>
              </a:ext>
            </a:extLst>
          </p:cNvPr>
          <p:cNvPicPr>
            <a:picLocks noGrp="1" noChangeAspect="1"/>
          </p:cNvPicPr>
          <p:nvPr>
            <p:ph type="pic" idx="2"/>
          </p:nvPr>
        </p:nvPicPr>
        <p:blipFill rotWithShape="1">
          <a:blip r:embed="rId2"/>
          <a:srcRect l="-9516" t="-6746" r="-143" b="1"/>
          <a:stretch/>
        </p:blipFill>
        <p:spPr>
          <a:xfrm>
            <a:off x="4236720" y="987425"/>
            <a:ext cx="7843520" cy="4873625"/>
          </a:xfrm>
        </p:spPr>
      </p:pic>
    </p:spTree>
    <p:extLst>
      <p:ext uri="{BB962C8B-B14F-4D97-AF65-F5344CB8AC3E}">
        <p14:creationId xmlns:p14="http://schemas.microsoft.com/office/powerpoint/2010/main" val="423671162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1612</TotalTime>
  <Words>1196</Words>
  <Application>Microsoft Office PowerPoint</Application>
  <PresentationFormat>Widescreen</PresentationFormat>
  <Paragraphs>63</Paragraphs>
  <Slides>11</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Calibri</vt:lpstr>
      <vt:lpstr>Arial</vt:lpstr>
      <vt:lpstr>Century</vt:lpstr>
      <vt:lpstr>Aptos</vt:lpstr>
      <vt:lpstr>FZYaoTi</vt:lpstr>
      <vt:lpstr>Cooper Black</vt:lpstr>
      <vt:lpstr>Consolas</vt:lpstr>
      <vt:lpstr>Söhne</vt:lpstr>
      <vt:lpstr>Libre Baskerville</vt:lpstr>
      <vt:lpstr>Lato Black</vt:lpstr>
      <vt:lpstr>Office Theme</vt:lpstr>
      <vt:lpstr>PowerPoint Presentation</vt:lpstr>
      <vt:lpstr>PowerPoint Presentation</vt:lpstr>
      <vt:lpstr> Project Description </vt:lpstr>
      <vt:lpstr>PowerPoint Presentation</vt:lpstr>
      <vt:lpstr>The Complete Python Code</vt:lpstr>
      <vt:lpstr>Given HTML Code</vt:lpstr>
      <vt:lpstr>Bug Description &amp; Approach to Resolve </vt:lpstr>
      <vt:lpstr>The Complete HTML Code</vt:lpstr>
      <vt:lpstr>The Final Output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Dussa vinay</cp:lastModifiedBy>
  <cp:revision>1</cp:revision>
  <dcterms:created xsi:type="dcterms:W3CDTF">2021-02-16T05:19:01Z</dcterms:created>
  <dcterms:modified xsi:type="dcterms:W3CDTF">2024-02-28T07:11:43Z</dcterms:modified>
</cp:coreProperties>
</file>