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5" r:id="rId20"/>
    <p:sldId id="274" r:id="rId21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2" d="100"/>
          <a:sy n="72" d="100"/>
        </p:scale>
        <p:origin x="654" y="1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2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10.png"/><Relationship Id="rId7" Type="http://schemas.openxmlformats.org/officeDocument/2006/relationships/image" Target="../media/image51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4.png"/><Relationship Id="rId5" Type="http://schemas.openxmlformats.org/officeDocument/2006/relationships/image" Target="../media/image49.png"/><Relationship Id="rId4" Type="http://schemas.openxmlformats.org/officeDocument/2006/relationships/image" Target="../media/image5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velog.io/@jangfall_2115/Chapter-12.-%EC%96%B4%EB%94%94%EC%84%9C-%EB%A7%8E%EC%9D%B4-%EB%B4%A4%EB%8D%98-%ED%8C%A8%ED%84%B4%EC%9D%B4%EB%8B%A4-%EC%8B%B6%EC%9D%84-%EB%95%8C-%EB%B9%88%EB%B0%9C-%ED%8C%A8%ED%84%B4-%ED%83%90%EC%83%89-1" TargetMode="External"/><Relationship Id="rId2" Type="http://schemas.openxmlformats.org/officeDocument/2006/relationships/hyperlink" Target="http://www.kmooc.kr/courses/course-v1:SNUk+SNU049_011k+2023_T1/video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bitnine.tistory.com/508" TargetMode="External"/><Relationship Id="rId4" Type="http://schemas.openxmlformats.org/officeDocument/2006/relationships/hyperlink" Target="https://movefast.tistory.com/242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10.png"/><Relationship Id="rId4" Type="http://schemas.openxmlformats.org/officeDocument/2006/relationships/image" Target="../media/image2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524846" y="315215"/>
            <a:ext cx="15028069" cy="689412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021427" y="9410640"/>
            <a:ext cx="15168117" cy="651317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17260" y="6831698"/>
            <a:ext cx="3867311" cy="1082454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58614" y="1822404"/>
            <a:ext cx="14320955" cy="4927536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97356" y="2688036"/>
            <a:ext cx="15138793" cy="5186897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99109" y="599367"/>
            <a:ext cx="4313943" cy="223365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124818" y="2356676"/>
            <a:ext cx="4266667" cy="63443"/>
            <a:chOff x="1124818" y="2356676"/>
            <a:chExt cx="4266667" cy="634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1124818" y="2356676"/>
              <a:ext cx="4266667" cy="63443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75351" y="2502932"/>
            <a:ext cx="14120280" cy="371272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4163320" y="6394650"/>
            <a:ext cx="4949061" cy="3301952"/>
            <a:chOff x="4163320" y="6394650"/>
            <a:chExt cx="4949061" cy="3301952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163320" y="6394650"/>
              <a:ext cx="4949061" cy="330195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0349503" y="6099592"/>
            <a:ext cx="4090884" cy="4090884"/>
            <a:chOff x="10349503" y="6099592"/>
            <a:chExt cx="4090884" cy="4090884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349503" y="6099592"/>
              <a:ext cx="4090884" cy="409088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72794" y="4087222"/>
            <a:ext cx="15748321" cy="2949321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75520" y="2249320"/>
            <a:ext cx="4880035" cy="197963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170068" y="3821789"/>
            <a:ext cx="4266667" cy="63443"/>
            <a:chOff x="1170068" y="3821789"/>
            <a:chExt cx="4266667" cy="63443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1170068" y="3821789"/>
              <a:ext cx="4266667" cy="63443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35883" y="140585"/>
            <a:ext cx="2807211" cy="342223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15299" y="881890"/>
            <a:ext cx="6057572" cy="182227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018152" y="2295724"/>
            <a:ext cx="4266667" cy="63443"/>
            <a:chOff x="1018152" y="2295724"/>
            <a:chExt cx="4266667" cy="634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1018152" y="2295724"/>
              <a:ext cx="4266667" cy="63443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91325" y="317280"/>
            <a:ext cx="15620666" cy="714094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9277199" y="4771033"/>
            <a:ext cx="7853784" cy="5270098"/>
            <a:chOff x="9277199" y="4771033"/>
            <a:chExt cx="7853784" cy="527009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277199" y="4771033"/>
              <a:ext cx="7853784" cy="5270098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590573" y="8516409"/>
            <a:ext cx="2471295" cy="93570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9182081" y="1086767"/>
            <a:ext cx="19860191" cy="182227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124818" y="2356676"/>
            <a:ext cx="4266667" cy="63443"/>
            <a:chOff x="1124818" y="2356676"/>
            <a:chExt cx="4266667" cy="634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1124818" y="2356676"/>
              <a:ext cx="4266667" cy="63443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98970" y="2824837"/>
            <a:ext cx="8000756" cy="2324632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-973083" y="1086766"/>
            <a:ext cx="19736591" cy="1822276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9324289" y="2356676"/>
            <a:ext cx="4266667" cy="63443"/>
            <a:chOff x="9324289" y="2356676"/>
            <a:chExt cx="4266667" cy="6344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9324289" y="2356676"/>
              <a:ext cx="4266667" cy="63443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366060" y="2830551"/>
            <a:ext cx="8096480" cy="3630042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9814478" y="6570476"/>
            <a:ext cx="7552956" cy="3275279"/>
            <a:chOff x="9814478" y="6570476"/>
            <a:chExt cx="7552956" cy="3275279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814478" y="6570476"/>
              <a:ext cx="7552956" cy="327527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774360" y="5302261"/>
            <a:ext cx="8708024" cy="2536431"/>
            <a:chOff x="774360" y="5302261"/>
            <a:chExt cx="8708024" cy="2536431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74360" y="5302261"/>
              <a:ext cx="8708024" cy="253643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9182081" y="1086767"/>
            <a:ext cx="19860191" cy="182227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124818" y="2356676"/>
            <a:ext cx="4266667" cy="63443"/>
            <a:chOff x="1124818" y="2356676"/>
            <a:chExt cx="4266667" cy="634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1124818" y="2356676"/>
              <a:ext cx="4266667" cy="63443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15366" y="2776075"/>
            <a:ext cx="8132442" cy="5092356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-973083" y="1086766"/>
            <a:ext cx="19736591" cy="1822276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9324289" y="2356676"/>
            <a:ext cx="4266667" cy="63443"/>
            <a:chOff x="9324289" y="2356676"/>
            <a:chExt cx="4266667" cy="6344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9324289" y="2356676"/>
              <a:ext cx="4266667" cy="63443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356532" y="2708647"/>
            <a:ext cx="7959099" cy="579487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20062" y="881890"/>
            <a:ext cx="8253019" cy="182227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018152" y="2295724"/>
            <a:ext cx="4266667" cy="63443"/>
            <a:chOff x="1018152" y="2295724"/>
            <a:chExt cx="4266667" cy="634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1018152" y="2295724"/>
              <a:ext cx="4266667" cy="63443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61012" y="2840193"/>
            <a:ext cx="6270876" cy="648332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7722434" y="2265248"/>
            <a:ext cx="9802135" cy="7357183"/>
            <a:chOff x="7722434" y="2265248"/>
            <a:chExt cx="9802135" cy="7357183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722434" y="2265248"/>
              <a:ext cx="9802135" cy="735718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66078" y="714906"/>
            <a:ext cx="10868727" cy="440677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2979750" y="4914286"/>
            <a:ext cx="12326214" cy="5077384"/>
            <a:chOff x="2979750" y="4914286"/>
            <a:chExt cx="12326214" cy="5077384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79750" y="4914286"/>
              <a:ext cx="12326214" cy="507738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342857" y="1405489"/>
            <a:ext cx="14368253" cy="7453867"/>
            <a:chOff x="-342857" y="1405489"/>
            <a:chExt cx="14368253" cy="745386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287595" y="460751"/>
              <a:ext cx="14492153" cy="8166867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93357" y="3526708"/>
              <a:ext cx="10461629" cy="816686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E78F19-EFC6-64AB-4E56-9381FCABA8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267700"/>
            <a:ext cx="16916400" cy="4525963"/>
          </a:xfrm>
        </p:spPr>
        <p:txBody>
          <a:bodyPr/>
          <a:lstStyle/>
          <a:p>
            <a:pPr marL="0" indent="0" algn="ctr">
              <a:buNone/>
            </a:pPr>
            <a:r>
              <a:rPr lang="ko-KR" altLang="en-US" sz="1800" dirty="0"/>
              <a:t>강의 </a:t>
            </a:r>
            <a:r>
              <a:rPr lang="en-US" altLang="ko-KR" sz="18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http://www.kmooc.kr/courses/course-v1:SNUk+SNU049_011k+2023_T1/video</a:t>
            </a:r>
            <a:endParaRPr lang="en-US" altLang="ko-KR" sz="1800" dirty="0"/>
          </a:p>
          <a:p>
            <a:pPr marL="0" indent="0" algn="ctr">
              <a:buNone/>
            </a:pPr>
            <a:r>
              <a:rPr lang="ko-KR" altLang="en-US" sz="1800" dirty="0"/>
              <a:t>참고 </a:t>
            </a:r>
            <a:r>
              <a:rPr lang="en-US" altLang="ko-KR" sz="18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https://velog.io/@jangfall_2115/Chapter-12.-%EC%96%B4%EB%94%94%EC%84%9C-%EB%A7%8E%EC%9D%B4-%EB%B4%A4%EB%8D%98-%ED%8C%A8%ED%84%B4%EC%9D%B4%EB%8B%A4-%EC%8B%B6%EC%9D%84-%EB%95%8C-%EB%B9%88%EB%B0%9C-%ED%8C%A8%ED%84%B4-%ED%83%90%EC%83%89-1</a:t>
            </a:r>
            <a:endParaRPr lang="en-US" altLang="ko-KR" sz="1800" dirty="0"/>
          </a:p>
          <a:p>
            <a:pPr marL="0" indent="0" algn="ctr">
              <a:buNone/>
            </a:pPr>
            <a:r>
              <a:rPr lang="en-US" altLang="ko-KR" sz="180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https://movefast.tistory.com/242</a:t>
            </a:r>
            <a:endParaRPr lang="en-US" altLang="ko-KR" sz="1800" dirty="0"/>
          </a:p>
          <a:p>
            <a:pPr marL="0" indent="0" algn="ctr">
              <a:buNone/>
            </a:pPr>
            <a:r>
              <a:rPr lang="en-US" altLang="ko-KR" sz="1800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https://bitnine.tistory.com/508</a:t>
            </a:r>
            <a:endParaRPr lang="en-US" altLang="ko-KR" sz="1800" dirty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32884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95031" y="3523803"/>
            <a:ext cx="3352703" cy="3231037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90279" y="580535"/>
            <a:ext cx="2670416" cy="3948349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19488" y="1913650"/>
            <a:ext cx="2085951" cy="1741446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1878" y="7414906"/>
            <a:ext cx="16744631" cy="220061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98422" y="4958733"/>
            <a:ext cx="8733321" cy="3624178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07949" y="2950968"/>
            <a:ext cx="5754319" cy="197963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744448" y="4633205"/>
            <a:ext cx="4266667" cy="63443"/>
            <a:chOff x="1744448" y="4633205"/>
            <a:chExt cx="4266667" cy="63443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1744448" y="4633205"/>
              <a:ext cx="4266667" cy="634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892422" y="1697321"/>
            <a:ext cx="5118058" cy="7208532"/>
            <a:chOff x="10892422" y="1697321"/>
            <a:chExt cx="5118058" cy="7208532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892422" y="1697321"/>
              <a:ext cx="5118058" cy="7208532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54393" y="643070"/>
            <a:ext cx="2595575" cy="341201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31577" y="976714"/>
            <a:ext cx="4272500" cy="1987833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50189" y="3733120"/>
            <a:ext cx="16971095" cy="439942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092520" y="3159826"/>
            <a:ext cx="4266667" cy="63443"/>
            <a:chOff x="1092520" y="3159826"/>
            <a:chExt cx="4266667" cy="63443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1092520" y="3159826"/>
              <a:ext cx="4266667" cy="63443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29669" y="2242129"/>
            <a:ext cx="13705295" cy="93814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34470" y="4415717"/>
            <a:ext cx="9871178" cy="2689521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67805" y="2312644"/>
            <a:ext cx="6630835" cy="197963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972562" y="3890004"/>
            <a:ext cx="4266667" cy="63443"/>
            <a:chOff x="1972562" y="3890004"/>
            <a:chExt cx="4266667" cy="63443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1972562" y="3890004"/>
              <a:ext cx="4266667" cy="634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341975" y="2217946"/>
            <a:ext cx="4809758" cy="5819346"/>
            <a:chOff x="12341975" y="2217946"/>
            <a:chExt cx="4809758" cy="5819346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341975" y="2217946"/>
              <a:ext cx="4809758" cy="5819346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25120" y="472666"/>
            <a:ext cx="2480434" cy="303066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3054398" y="2160549"/>
            <a:ext cx="20260130" cy="119313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2561689" y="717047"/>
            <a:ext cx="20081386" cy="198783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3632578" y="3637746"/>
            <a:ext cx="11790079" cy="4578788"/>
            <a:chOff x="3632578" y="3637746"/>
            <a:chExt cx="11790079" cy="4578788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632578" y="3637746"/>
              <a:ext cx="11790079" cy="4578788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-11798698" y="3360425"/>
            <a:ext cx="22774778" cy="1519578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-165086" y="8480144"/>
            <a:ext cx="17012482" cy="119313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36252" y="333319"/>
            <a:ext cx="7668286" cy="182227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018152" y="1838581"/>
            <a:ext cx="4266667" cy="63443"/>
            <a:chOff x="1018152" y="1838581"/>
            <a:chExt cx="4266667" cy="634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1018152" y="1838581"/>
              <a:ext cx="4266667" cy="63443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18583" y="2295221"/>
            <a:ext cx="15264469" cy="1005927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19742" y="1994832"/>
            <a:ext cx="7085140" cy="119313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68316" y="779901"/>
            <a:ext cx="9577891" cy="1987833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1490236" y="3673399"/>
            <a:ext cx="19743932" cy="172718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248310" y="2963014"/>
            <a:ext cx="4266667" cy="63443"/>
            <a:chOff x="1248310" y="2963014"/>
            <a:chExt cx="4266667" cy="6344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1248310" y="2963014"/>
              <a:ext cx="4266667" cy="63443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-1906893" y="5770545"/>
            <a:ext cx="20009668" cy="336830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01365" y="4088460"/>
            <a:ext cx="15890463" cy="2298463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46948" y="2249320"/>
            <a:ext cx="4215359" cy="197963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170068" y="3821789"/>
            <a:ext cx="4266667" cy="63443"/>
            <a:chOff x="1170068" y="3821789"/>
            <a:chExt cx="4266667" cy="63443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1170068" y="3821789"/>
              <a:ext cx="4266667" cy="63443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35884" y="140584"/>
            <a:ext cx="2692926" cy="342223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8833485" y="6044080"/>
            <a:ext cx="6507322" cy="3284071"/>
            <a:chOff x="8833485" y="6044080"/>
            <a:chExt cx="6507322" cy="3284071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833485" y="6044080"/>
              <a:ext cx="6507322" cy="328407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156</Words>
  <Application>Microsoft Office PowerPoint</Application>
  <PresentationFormat>사용자 지정</PresentationFormat>
  <Paragraphs>4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3" baseType="lpstr"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박해운 박해운</cp:lastModifiedBy>
  <cp:revision>2</cp:revision>
  <dcterms:created xsi:type="dcterms:W3CDTF">2023-07-06T17:55:48Z</dcterms:created>
  <dcterms:modified xsi:type="dcterms:W3CDTF">2023-07-06T09:00:39Z</dcterms:modified>
</cp:coreProperties>
</file>