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0" r:id="rId6"/>
    <p:sldId id="285" r:id="rId7"/>
    <p:sldId id="372" r:id="rId8"/>
    <p:sldId id="371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7F34B-7D29-4AE0-929A-011051767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09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3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up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77AEE4-6E1E-AF4A-9C43-311BF7EC6F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588" r="21522"/>
          <a:stretch/>
        </p:blipFill>
        <p:spPr>
          <a:xfrm>
            <a:off x="5" y="2"/>
            <a:ext cx="5236142" cy="68579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B90537-D386-8743-A519-F30EDECA12DC}"/>
              </a:ext>
            </a:extLst>
          </p:cNvPr>
          <p:cNvSpPr/>
          <p:nvPr userDrawn="1"/>
        </p:nvSpPr>
        <p:spPr>
          <a:xfrm rot="16200000">
            <a:off x="-1533937" y="1533939"/>
            <a:ext cx="6858000" cy="3790117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BFBBC0-2483-944C-9427-5A556CAF8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7413" y="583916"/>
            <a:ext cx="5495586" cy="1487646"/>
          </a:xfrm>
          <a:prstGeom prst="rect">
            <a:avLst/>
          </a:prstGeom>
        </p:spPr>
        <p:txBody>
          <a:bodyPr/>
          <a:lstStyle>
            <a:lvl1pPr>
              <a:defRPr sz="5334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6" name="Text Placeholder 30">
            <a:extLst>
              <a:ext uri="{FF2B5EF4-FFF2-40B4-BE49-F238E27FC236}">
                <a16:creationId xmlns:a16="http://schemas.microsoft.com/office/drawing/2014/main" id="{C2F84442-F6F0-1F40-AEFD-24D1CB013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7412" y="2784351"/>
            <a:ext cx="5495588" cy="5207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9218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3200" b="1" i="0" kern="120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218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3DBF6F9A-1814-6A46-A092-259CB287F1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17412" y="3436267"/>
            <a:ext cx="5495588" cy="26978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9218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32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218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orsey.Dustin@att.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ithub.com/dustin-dorsey" TargetMode="External"/><Relationship Id="rId4" Type="http://schemas.openxmlformats.org/officeDocument/2006/relationships/hyperlink" Target="https://dustindorsey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5689" y="2554817"/>
            <a:ext cx="7694436" cy="2421464"/>
          </a:xfrm>
        </p:spPr>
        <p:txBody>
          <a:bodyPr>
            <a:normAutofit/>
          </a:bodyPr>
          <a:lstStyle/>
          <a:p>
            <a:r>
              <a:rPr lang="en-US" b="1" dirty="0"/>
              <a:t>Exploring the Latest T-SQL Enhancements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Dustin Dorsey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5408"/>
            <a:ext cx="12191999" cy="92286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DEC5-3920-4B66-8B81-59CBD2A3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789642"/>
            <a:ext cx="7915274" cy="4380339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Director of Data Management for Lifepoint Health (Fortune 500 company)</a:t>
            </a:r>
          </a:p>
          <a:p>
            <a:pPr lvl="1"/>
            <a:r>
              <a:rPr lang="en-US" sz="2400" dirty="0"/>
              <a:t>Email - </a:t>
            </a:r>
            <a:r>
              <a:rPr lang="en-US" sz="2400" dirty="0">
                <a:hlinkClick r:id="rId3"/>
              </a:rPr>
              <a:t>Dorsey.Dustin@att.net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LinkedIn – linkedin.com/in/</a:t>
            </a:r>
            <a:r>
              <a:rPr lang="en-US" sz="2400" dirty="0" err="1"/>
              <a:t>dustindorsey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Twitter - @SQL_DD</a:t>
            </a:r>
          </a:p>
          <a:p>
            <a:pPr lvl="1"/>
            <a:r>
              <a:rPr lang="en-US" sz="2400" dirty="0"/>
              <a:t>Blog - </a:t>
            </a:r>
            <a:r>
              <a:rPr lang="en-US" sz="2400" dirty="0">
                <a:hlinkClick r:id="rId4"/>
              </a:rPr>
              <a:t>https://dustindorsey.com/</a:t>
            </a:r>
            <a:r>
              <a:rPr lang="en-US" sz="2400" dirty="0"/>
              <a:t>  </a:t>
            </a:r>
          </a:p>
          <a:p>
            <a:pPr lvl="1"/>
            <a:r>
              <a:rPr lang="en-US" sz="2400" dirty="0" err="1"/>
              <a:t>Github</a:t>
            </a:r>
            <a:r>
              <a:rPr lang="en-US" sz="2400" dirty="0"/>
              <a:t> - </a:t>
            </a:r>
            <a:r>
              <a:rPr lang="en-US" sz="2400" dirty="0">
                <a:hlinkClick r:id="rId5"/>
              </a:rPr>
              <a:t>https://github.com/dustin-dorsey</a:t>
            </a:r>
            <a:endParaRPr lang="en-US" sz="2400" dirty="0"/>
          </a:p>
          <a:p>
            <a:r>
              <a:rPr lang="en-US" sz="2800" dirty="0"/>
              <a:t>I have been working with SQL Server for over a decade </a:t>
            </a:r>
          </a:p>
          <a:p>
            <a:r>
              <a:rPr lang="en-US" sz="2800" dirty="0"/>
              <a:t>Active speaker and blogger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40989-0AE9-4B7A-B534-D0E2B80A5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085" y="1789642"/>
            <a:ext cx="2924373" cy="28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395B-E466-F043-8024-7DBCAFAB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124" y="583959"/>
            <a:ext cx="5773837" cy="14876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Connect with PASS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599D5-6CF1-B14C-93F0-6394C7DBB3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6001" y="3034768"/>
            <a:ext cx="5016083" cy="2698708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#</a:t>
            </a:r>
            <a:r>
              <a:rPr lang="en-US" sz="2400" dirty="0" err="1">
                <a:solidFill>
                  <a:schemeClr val="tx1"/>
                </a:solidFill>
              </a:rPr>
              <a:t>sqlpass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@</a:t>
            </a:r>
            <a:r>
              <a:rPr lang="en-US" sz="2400" dirty="0" err="1">
                <a:solidFill>
                  <a:schemeClr val="tx1"/>
                </a:solidFill>
              </a:rPr>
              <a:t>sqlpass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@</a:t>
            </a:r>
            <a:r>
              <a:rPr lang="en-US" sz="2400" dirty="0" err="1">
                <a:solidFill>
                  <a:schemeClr val="tx1"/>
                </a:solidFill>
              </a:rPr>
              <a:t>passcommunity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Sign up for a </a:t>
            </a:r>
            <a:r>
              <a:rPr lang="en-US" sz="2400" b="1" dirty="0">
                <a:solidFill>
                  <a:schemeClr val="tx1"/>
                </a:solidFill>
              </a:rPr>
              <a:t>free membership </a:t>
            </a:r>
            <a:r>
              <a:rPr lang="en-US" sz="2400" dirty="0">
                <a:solidFill>
                  <a:schemeClr val="tx1"/>
                </a:solidFill>
              </a:rPr>
              <a:t>today at PASS.org</a:t>
            </a:r>
          </a:p>
        </p:txBody>
      </p:sp>
      <p:pic>
        <p:nvPicPr>
          <p:cNvPr id="7" name="Picture 4" descr="Image result for linkedin logo">
            <a:extLst>
              <a:ext uri="{FF2B5EF4-FFF2-40B4-BE49-F238E27FC236}">
                <a16:creationId xmlns:a16="http://schemas.microsoft.com/office/drawing/2014/main" id="{78D4943D-0DE2-4E4F-9FDE-A36601AF4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985" y="1832558"/>
            <a:ext cx="661208" cy="66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facebook logo">
            <a:extLst>
              <a:ext uri="{FF2B5EF4-FFF2-40B4-BE49-F238E27FC236}">
                <a16:creationId xmlns:a16="http://schemas.microsoft.com/office/drawing/2014/main" id="{9BB8B45E-C73B-4941-AA64-3DE81255E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2" y="1824912"/>
            <a:ext cx="661207" cy="66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twitter logo">
            <a:extLst>
              <a:ext uri="{FF2B5EF4-FFF2-40B4-BE49-F238E27FC236}">
                <a16:creationId xmlns:a16="http://schemas.microsoft.com/office/drawing/2014/main" id="{BA0C65AB-8C76-4BDB-956F-0006A9E6B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490" y="1825035"/>
            <a:ext cx="815454" cy="66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instagram logo">
            <a:extLst>
              <a:ext uri="{FF2B5EF4-FFF2-40B4-BE49-F238E27FC236}">
                <a16:creationId xmlns:a16="http://schemas.microsoft.com/office/drawing/2014/main" id="{F0E88FD0-FF04-4932-9308-6DB49020A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583" y="1824912"/>
            <a:ext cx="676500" cy="6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9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D5EF0F-46EF-417F-9427-97981B2F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9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3D0220-3410-46A6-9BB5-85C25653E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375"/>
            <a:ext cx="12192001" cy="68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8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5408"/>
            <a:ext cx="12191999" cy="92286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DEC5-3920-4B66-8B81-59CBD2A3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17" y="1292493"/>
            <a:ext cx="10784148" cy="364913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Look at some of the new T-SQL stuff that has been added to SQL Server in the most recent releases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Discuss potential considerations, use cases or gotcha’s that you may need to be aware of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95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566005_Future Celestial Design_SL_V1.potx" id="{4D7EEECD-5075-4B82-9105-368DEFA7AB13}" vid="{D41F9EA6-E4AB-41CF-B6AA-BCB3B7F924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4D8E57-4A0C-4C18-9517-59F50323F0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125</Words>
  <Application>Microsoft Office PowerPoint</Application>
  <PresentationFormat>Widescreen</PresentationFormat>
  <Paragraphs>24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Segoe UI</vt:lpstr>
      <vt:lpstr>Segoe UI Semibold</vt:lpstr>
      <vt:lpstr>Celestial</vt:lpstr>
      <vt:lpstr>Exploring the Latest T-SQL Enhancements</vt:lpstr>
      <vt:lpstr>Who am I?</vt:lpstr>
      <vt:lpstr>Connect with PASS</vt:lpstr>
      <vt:lpstr>PowerPoint Presentation</vt:lpstr>
      <vt:lpstr>PowerPoint Presentation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2019-09-06T13:48:08Z</dcterms:created>
  <dcterms:modified xsi:type="dcterms:W3CDTF">2019-09-06T16:28:26Z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