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7" autoAdjust="0"/>
    <p:restoredTop sz="94660"/>
  </p:normalViewPr>
  <p:slideViewPr>
    <p:cSldViewPr snapToGrid="0">
      <p:cViewPr varScale="1">
        <p:scale>
          <a:sx n="76" d="100"/>
          <a:sy n="76" d="100"/>
        </p:scale>
        <p:origin x="147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91E3D-2A2E-498C-AF58-07F6D59AA5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9073F0-AD62-4BA3-B29A-C0D01022BB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C5713A-9220-4D8C-BC72-E5C9F5C6C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81E68-9071-4534-B1CB-8EB02C66FA70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240C68-8AE0-4426-91F0-5817C1135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726819-AE5E-4866-8AAA-6150D266C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691A1-2454-48F5-9BEB-44D414259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239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A2764-263C-4B4D-90FF-2141E81B3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7D2710-7C7B-4B43-9AB1-6BC316B29D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9EDF18-93E3-4CB2-9AF0-77180F137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81E68-9071-4534-B1CB-8EB02C66FA70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D6865C-12A6-437D-9F8D-8F734D9F0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CD8A2C-C82D-4CA5-B908-83648E814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691A1-2454-48F5-9BEB-44D414259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540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3DC8F7-C1B7-42E1-B159-947DF3650D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180B62-4F50-4D1B-B975-0A8F72D8FF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9D60E6-0B86-4BA1-976C-185F6B66F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81E68-9071-4534-B1CB-8EB02C66FA70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BE5B48-4E66-438E-97AB-76367B471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904C33-86A2-4B37-8057-A38EEA160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691A1-2454-48F5-9BEB-44D414259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947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A4BBD-96AC-4EED-AF5C-D02C11029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58A85A-AEA7-43FB-AC99-337638299F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BCD447-39FE-436C-9EB4-C023D2845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81E68-9071-4534-B1CB-8EB02C66FA70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6433CA-5F55-4181-93A3-E620CF6C2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7A981A-905B-4F05-9C04-E3B000A25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691A1-2454-48F5-9BEB-44D414259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710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9BD10-10A0-4690-9479-5245AAA74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18B204-4277-414D-B3D8-87E22A8435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3E2888-D9AD-4384-8AFE-908D04D98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81E68-9071-4534-B1CB-8EB02C66FA70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AB848A-1EE2-4AD7-BBE8-5E46FFB1E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7D54DC-7B89-4051-9985-29939A42A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691A1-2454-48F5-9BEB-44D414259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502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45381-DDCB-4C6A-94AA-35CAE02D3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87D2AD-95F1-46A9-87FA-E8AE4737D6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D30858-17BC-40B2-9FDD-27C2F68646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3419A4-3E09-40BD-ABE5-AFDC66B9A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81E68-9071-4534-B1CB-8EB02C66FA70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05DCAE-F0A2-4957-8702-9F6E6ED28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075F65-9703-4613-B76E-49996C4F8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691A1-2454-48F5-9BEB-44D414259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551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41F8D-B7E5-4555-878D-C77158D11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A9A2DA-2668-42C5-BA6A-8C05944CAF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4259CB-53B0-4D05-9D60-8697C9349E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299598-366E-48B7-ABAC-C9C756D580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155D02-FDAD-45C1-9C7F-CA1AABB6EF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0A293F-05DF-4D93-8CCC-927E077A7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81E68-9071-4534-B1CB-8EB02C66FA70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5A6EC4-B460-41B1-8706-3936BCDDF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52398B-6FED-4793-B6C1-7BD575AC1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691A1-2454-48F5-9BEB-44D414259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550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5C733-5CAD-4EE6-AB1F-F681A6706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B34BBE-C15F-4ED8-BD43-202496F8E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81E68-9071-4534-B1CB-8EB02C66FA70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6D8546-AB81-4A0E-940E-4E8F858B2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0B3FB4-BBFD-4F2E-91E5-630FFFF84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691A1-2454-48F5-9BEB-44D414259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165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A30471-2DC3-4611-B19C-563A1341D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81E68-9071-4534-B1CB-8EB02C66FA70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EB6C08-30A2-4090-AC4F-877C47AFE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71CFA9-A919-4881-A016-29C6C6066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691A1-2454-48F5-9BEB-44D414259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067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933BB-BDCD-48C7-BE9F-E03CB55D7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88E71-F88A-47C9-8B30-A663B41E87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2C27FE-5B51-4BC9-87CC-512BB55ABD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F94358-5416-4C13-9B40-189FA49C1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81E68-9071-4534-B1CB-8EB02C66FA70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1536E6-991B-4FAB-885C-DF6A55DB0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D152F9-CC45-476A-8D70-9BBC055C4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691A1-2454-48F5-9BEB-44D414259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635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BE9F8-4BB3-44D0-82B9-3919BDD6C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DDE4BE-BAC9-471B-9295-F32F5A9470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0B425F-2138-48C1-A8DC-28D64F29B8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9470B8-4558-4008-8325-DA8656003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81E68-9071-4534-B1CB-8EB02C66FA70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48726A-2364-4741-A211-ABBF8E297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953030-5EF1-4812-A3D1-091736D2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691A1-2454-48F5-9BEB-44D414259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007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141E02-5CBE-4C80-A672-00370C77C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5862EF-5A4B-46E1-A76E-B382D54D78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710A6A-0969-496C-971F-D033B003AA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B81E68-9071-4534-B1CB-8EB02C66FA70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91EA01-9980-408B-96D2-C2757E885F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CDA005-5DB8-4141-999F-2E5BC6AD23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1691A1-2454-48F5-9BEB-44D414259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730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2A29F-53B7-4EB0-BE07-23F04981BC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Proposal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F822AF-1901-4988-9DFC-2C89AC8660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Ryan </a:t>
            </a:r>
            <a:r>
              <a:rPr lang="en-US" dirty="0" err="1"/>
              <a:t>Leveille</a:t>
            </a:r>
            <a:endParaRPr lang="en-US" dirty="0"/>
          </a:p>
          <a:p>
            <a:r>
              <a:rPr lang="en-US" dirty="0"/>
              <a:t>Dustin Vasquez</a:t>
            </a:r>
          </a:p>
        </p:txBody>
      </p:sp>
    </p:spTree>
    <p:extLst>
      <p:ext uri="{BB962C8B-B14F-4D97-AF65-F5344CB8AC3E}">
        <p14:creationId xmlns:p14="http://schemas.microsoft.com/office/powerpoint/2010/main" val="195544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6F9F8-4364-47A6-994D-0F1771690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A2165-29D3-4EC1-BB7C-A56D98D943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study this topic?</a:t>
            </a:r>
          </a:p>
        </p:txBody>
      </p:sp>
    </p:spTree>
    <p:extLst>
      <p:ext uri="{BB962C8B-B14F-4D97-AF65-F5344CB8AC3E}">
        <p14:creationId xmlns:p14="http://schemas.microsoft.com/office/powerpoint/2010/main" val="1473613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6F9F8-4364-47A6-994D-0F1771690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A2165-29D3-4EC1-BB7C-A56D98D943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to achieve?</a:t>
            </a:r>
          </a:p>
        </p:txBody>
      </p:sp>
    </p:spTree>
    <p:extLst>
      <p:ext uri="{BB962C8B-B14F-4D97-AF65-F5344CB8AC3E}">
        <p14:creationId xmlns:p14="http://schemas.microsoft.com/office/powerpoint/2010/main" val="4054092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DFD46-5DA4-4BDF-890B-90D74685E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6FDB6E-93A5-4CD5-A08A-1E83BFA435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Discuss the study Hypothesis or questions</a:t>
            </a:r>
          </a:p>
        </p:txBody>
      </p:sp>
    </p:spTree>
    <p:extLst>
      <p:ext uri="{BB962C8B-B14F-4D97-AF65-F5344CB8AC3E}">
        <p14:creationId xmlns:p14="http://schemas.microsoft.com/office/powerpoint/2010/main" val="2525958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C70CE-1AB8-4DF1-BB99-59EDC6F07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357EA5-6471-4ED1-93FE-A6B801CC48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</a:t>
            </a:r>
          </a:p>
          <a:p>
            <a:r>
              <a:rPr lang="en-US" dirty="0"/>
              <a:t>Attributes</a:t>
            </a:r>
          </a:p>
          <a:p>
            <a:r>
              <a:rPr lang="en-US" dirty="0"/>
              <a:t>Cases/Records</a:t>
            </a:r>
          </a:p>
        </p:txBody>
      </p:sp>
    </p:spTree>
    <p:extLst>
      <p:ext uri="{BB962C8B-B14F-4D97-AF65-F5344CB8AC3E}">
        <p14:creationId xmlns:p14="http://schemas.microsoft.com/office/powerpoint/2010/main" val="15374573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1D579-CA72-4A7C-B0EA-12BEC8B00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E9BD75-F254-4107-8137-51CA5EC7B3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Issues related to dataset and how to resolve.</a:t>
            </a:r>
          </a:p>
        </p:txBody>
      </p:sp>
    </p:spTree>
    <p:extLst>
      <p:ext uri="{BB962C8B-B14F-4D97-AF65-F5344CB8AC3E}">
        <p14:creationId xmlns:p14="http://schemas.microsoft.com/office/powerpoint/2010/main" val="6297413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8B139-E60E-4004-98E5-8B5A5802A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495BB-F33A-4181-83DC-B006178381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1443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DFC26-D2EF-4795-93D0-FF61B16D4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Timeline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3B47352C-2009-42B3-953A-5D675FA7A3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4404852"/>
              </p:ext>
            </p:extLst>
          </p:nvPr>
        </p:nvGraphicFramePr>
        <p:xfrm>
          <a:off x="2455416" y="1700343"/>
          <a:ext cx="7281169" cy="3457314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3355200">
                  <a:extLst>
                    <a:ext uri="{9D8B030D-6E8A-4147-A177-3AD203B41FA5}">
                      <a16:colId xmlns:a16="http://schemas.microsoft.com/office/drawing/2014/main" val="675402649"/>
                    </a:ext>
                  </a:extLst>
                </a:gridCol>
                <a:gridCol w="3925969">
                  <a:extLst>
                    <a:ext uri="{9D8B030D-6E8A-4147-A177-3AD203B41FA5}">
                      <a16:colId xmlns:a16="http://schemas.microsoft.com/office/drawing/2014/main" val="3321705703"/>
                    </a:ext>
                  </a:extLst>
                </a:gridCol>
              </a:tblGrid>
              <a:tr h="57621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Task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Date (Start)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214526"/>
                  </a:ext>
                </a:extLst>
              </a:tr>
              <a:tr h="576219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Download Data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February 21, 2020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3235815"/>
                  </a:ext>
                </a:extLst>
              </a:tr>
              <a:tr h="576219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Prepare Data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March 5, 2020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2379196"/>
                  </a:ext>
                </a:extLst>
              </a:tr>
              <a:tr h="576219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Explore and Learn Data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March 19, 2020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6290375"/>
                  </a:ext>
                </a:extLst>
              </a:tr>
              <a:tr h="576219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Visual Analysis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April 9, 2020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9914503"/>
                  </a:ext>
                </a:extLst>
              </a:tr>
              <a:tr h="576219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Final Project Due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April 23, 2020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66604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42855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FE5BFE9-216A-4B5E-BD06-812754633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7237836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88</Words>
  <Application>Microsoft Office PowerPoint</Application>
  <PresentationFormat>Widescreen</PresentationFormat>
  <Paragraphs>30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Project Proposal Title</vt:lpstr>
      <vt:lpstr>Introduction</vt:lpstr>
      <vt:lpstr>Introduction</vt:lpstr>
      <vt:lpstr>The Questions</vt:lpstr>
      <vt:lpstr>Data Sources</vt:lpstr>
      <vt:lpstr>Data Preparation</vt:lpstr>
      <vt:lpstr>Visual Analysis</vt:lpstr>
      <vt:lpstr>Timeline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Proposal Title</dc:title>
  <dc:creator>Dustin Vasquez</dc:creator>
  <cp:lastModifiedBy>Dustin Vasquez</cp:lastModifiedBy>
  <cp:revision>3</cp:revision>
  <dcterms:created xsi:type="dcterms:W3CDTF">2020-02-18T18:33:38Z</dcterms:created>
  <dcterms:modified xsi:type="dcterms:W3CDTF">2020-02-18T18:57:35Z</dcterms:modified>
</cp:coreProperties>
</file>