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59" r:id="rId6"/>
    <p:sldId id="260" r:id="rId7"/>
    <p:sldId id="266" r:id="rId8"/>
    <p:sldId id="267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7" autoAdjust="0"/>
    <p:restoredTop sz="94660"/>
  </p:normalViewPr>
  <p:slideViewPr>
    <p:cSldViewPr snapToGrid="0">
      <p:cViewPr varScale="1">
        <p:scale>
          <a:sx n="78" d="100"/>
          <a:sy n="78" d="100"/>
        </p:scale>
        <p:origin x="55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91E3D-2A2E-498C-AF58-07F6D59AA5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9073F0-AD62-4BA3-B29A-C0D01022BB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5713A-9220-4D8C-BC72-E5C9F5C6C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81E68-9071-4534-B1CB-8EB02C66FA70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240C68-8AE0-4426-91F0-5817C1135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726819-AE5E-4866-8AAA-6150D266C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691A1-2454-48F5-9BEB-44D414259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239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A2764-263C-4B4D-90FF-2141E81B3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7D2710-7C7B-4B43-9AB1-6BC316B29D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9EDF18-93E3-4CB2-9AF0-77180F137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81E68-9071-4534-B1CB-8EB02C66FA70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D6865C-12A6-437D-9F8D-8F734D9F0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CD8A2C-C82D-4CA5-B908-83648E814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691A1-2454-48F5-9BEB-44D414259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540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3DC8F7-C1B7-42E1-B159-947DF3650D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180B62-4F50-4D1B-B975-0A8F72D8FF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9D60E6-0B86-4BA1-976C-185F6B66F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81E68-9071-4534-B1CB-8EB02C66FA70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BE5B48-4E66-438E-97AB-76367B471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904C33-86A2-4B37-8057-A38EEA160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691A1-2454-48F5-9BEB-44D414259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947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A4BBD-96AC-4EED-AF5C-D02C11029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8A85A-AEA7-43FB-AC99-337638299F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BCD447-39FE-436C-9EB4-C023D2845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81E68-9071-4534-B1CB-8EB02C66FA70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6433CA-5F55-4181-93A3-E620CF6C2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7A981A-905B-4F05-9C04-E3B000A25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691A1-2454-48F5-9BEB-44D414259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710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9BD10-10A0-4690-9479-5245AAA74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18B204-4277-414D-B3D8-87E22A8435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3E2888-D9AD-4384-8AFE-908D04D98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81E68-9071-4534-B1CB-8EB02C66FA70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AB848A-1EE2-4AD7-BBE8-5E46FFB1E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D54DC-7B89-4051-9985-29939A42A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691A1-2454-48F5-9BEB-44D414259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502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45381-DDCB-4C6A-94AA-35CAE02D3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7D2AD-95F1-46A9-87FA-E8AE4737D6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D30858-17BC-40B2-9FDD-27C2F68646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3419A4-3E09-40BD-ABE5-AFDC66B9A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81E68-9071-4534-B1CB-8EB02C66FA70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05DCAE-F0A2-4957-8702-9F6E6ED28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075F65-9703-4613-B76E-49996C4F8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691A1-2454-48F5-9BEB-44D414259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551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41F8D-B7E5-4555-878D-C77158D11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A9A2DA-2668-42C5-BA6A-8C05944CAF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4259CB-53B0-4D05-9D60-8697C9349E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299598-366E-48B7-ABAC-C9C756D580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155D02-FDAD-45C1-9C7F-CA1AABB6EF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0A293F-05DF-4D93-8CCC-927E077A7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81E68-9071-4534-B1CB-8EB02C66FA70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5A6EC4-B460-41B1-8706-3936BCDDF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52398B-6FED-4793-B6C1-7BD575AC1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691A1-2454-48F5-9BEB-44D414259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550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5C733-5CAD-4EE6-AB1F-F681A6706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B34BBE-C15F-4ED8-BD43-202496F8E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81E68-9071-4534-B1CB-8EB02C66FA70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6D8546-AB81-4A0E-940E-4E8F858B2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0B3FB4-BBFD-4F2E-91E5-630FFFF84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691A1-2454-48F5-9BEB-44D414259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165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A30471-2DC3-4611-B19C-563A1341D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81E68-9071-4534-B1CB-8EB02C66FA70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EB6C08-30A2-4090-AC4F-877C47AFE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71CFA9-A919-4881-A016-29C6C6066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691A1-2454-48F5-9BEB-44D414259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067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933BB-BDCD-48C7-BE9F-E03CB55D7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88E71-F88A-47C9-8B30-A663B41E8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2C27FE-5B51-4BC9-87CC-512BB55ABD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F94358-5416-4C13-9B40-189FA49C1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81E68-9071-4534-B1CB-8EB02C66FA70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1536E6-991B-4FAB-885C-DF6A55DB0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D152F9-CC45-476A-8D70-9BBC055C4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691A1-2454-48F5-9BEB-44D414259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635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BE9F8-4BB3-44D0-82B9-3919BDD6C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DDE4BE-BAC9-471B-9295-F32F5A9470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0B425F-2138-48C1-A8DC-28D64F29B8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9470B8-4558-4008-8325-DA8656003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81E68-9071-4534-B1CB-8EB02C66FA70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48726A-2364-4741-A211-ABBF8E297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953030-5EF1-4812-A3D1-091736D2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691A1-2454-48F5-9BEB-44D414259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007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141E02-5CBE-4C80-A672-00370C77C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5862EF-5A4B-46E1-A76E-B382D54D78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710A6A-0969-496C-971F-D033B003AA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B81E68-9071-4534-B1CB-8EB02C66FA70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91EA01-9980-408B-96D2-C2757E885F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CDA005-5DB8-4141-999F-2E5BC6AD23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1691A1-2454-48F5-9BEB-44D414259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730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databank.worldbank.org/source/job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2A29F-53B7-4EB0-BE07-23F04981BC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Proposal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F822AF-1901-4988-9DFC-2C89AC8660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Ryan </a:t>
            </a:r>
            <a:r>
              <a:rPr lang="en-US" dirty="0" err="1"/>
              <a:t>Leveille</a:t>
            </a:r>
            <a:endParaRPr lang="en-US" dirty="0"/>
          </a:p>
          <a:p>
            <a:r>
              <a:rPr lang="en-US" dirty="0"/>
              <a:t>Dustin Vasquez</a:t>
            </a:r>
          </a:p>
        </p:txBody>
      </p:sp>
    </p:spTree>
    <p:extLst>
      <p:ext uri="{BB962C8B-B14F-4D97-AF65-F5344CB8AC3E}">
        <p14:creationId xmlns:p14="http://schemas.microsoft.com/office/powerpoint/2010/main" val="1955445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DFC26-D2EF-4795-93D0-FF61B16D489B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ctr"/>
            <a:r>
              <a:rPr lang="en-US" dirty="0"/>
              <a:t>Tentative Schedule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B47352C-2009-42B3-953A-5D675FA7A3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8834974"/>
              </p:ext>
            </p:extLst>
          </p:nvPr>
        </p:nvGraphicFramePr>
        <p:xfrm>
          <a:off x="2455416" y="1700343"/>
          <a:ext cx="7281169" cy="3457314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3355200">
                  <a:extLst>
                    <a:ext uri="{9D8B030D-6E8A-4147-A177-3AD203B41FA5}">
                      <a16:colId xmlns:a16="http://schemas.microsoft.com/office/drawing/2014/main" val="675402649"/>
                    </a:ext>
                  </a:extLst>
                </a:gridCol>
                <a:gridCol w="3925969">
                  <a:extLst>
                    <a:ext uri="{9D8B030D-6E8A-4147-A177-3AD203B41FA5}">
                      <a16:colId xmlns:a16="http://schemas.microsoft.com/office/drawing/2014/main" val="3321705703"/>
                    </a:ext>
                  </a:extLst>
                </a:gridCol>
              </a:tblGrid>
              <a:tr h="57621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Task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Date (Start)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214526"/>
                  </a:ext>
                </a:extLst>
              </a:tr>
              <a:tr h="57621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Download Data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February 21, 2020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3235815"/>
                  </a:ext>
                </a:extLst>
              </a:tr>
              <a:tr h="57621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Prepare Data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March 5, 2020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2379196"/>
                  </a:ext>
                </a:extLst>
              </a:tr>
              <a:tr h="57621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Explore and Learn Data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March 19, 2020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6290375"/>
                  </a:ext>
                </a:extLst>
              </a:tr>
              <a:tr h="57621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Visual Analysis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April 9, 2020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9914503"/>
                  </a:ext>
                </a:extLst>
              </a:tr>
              <a:tr h="57621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Final Project Due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April 23, 2020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66604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42855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FE5BFE9-216A-4B5E-BD06-812754633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723783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6F9F8-4364-47A6-994D-0F1771690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(RL)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A2165-29D3-4EC1-BB7C-A56D98D94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are interested in the factors that effect GDP per employee (productivity by employee) in both emerging and developing countries.</a:t>
            </a:r>
          </a:p>
          <a:p>
            <a:r>
              <a:rPr lang="en-US" dirty="0"/>
              <a:t>We both have an interest in economics. We thought this would be a fun dataset to work on.</a:t>
            </a:r>
          </a:p>
        </p:txBody>
      </p:sp>
    </p:spTree>
    <p:extLst>
      <p:ext uri="{BB962C8B-B14F-4D97-AF65-F5344CB8AC3E}">
        <p14:creationId xmlns:p14="http://schemas.microsoft.com/office/powerpoint/2010/main" val="1473613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6F9F8-4364-47A6-994D-0F1771690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(RL)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A2165-29D3-4EC1-BB7C-A56D98D94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want to find meaningful factors that effect employee productivity (GDP per employee) across countries.</a:t>
            </a:r>
          </a:p>
        </p:txBody>
      </p:sp>
    </p:spTree>
    <p:extLst>
      <p:ext uri="{BB962C8B-B14F-4D97-AF65-F5344CB8AC3E}">
        <p14:creationId xmlns:p14="http://schemas.microsoft.com/office/powerpoint/2010/main" val="4054092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D2ED242-10FD-4A2F-B986-7A7DB2A439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525" t="4606" r="2283" b="6652"/>
          <a:stretch/>
        </p:blipFill>
        <p:spPr>
          <a:xfrm>
            <a:off x="3408630" y="2136913"/>
            <a:ext cx="5227982" cy="258417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876D170-BF23-474B-A998-03E46831DD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4146" y="377420"/>
            <a:ext cx="1410911" cy="19068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C309C9F-951B-454B-94DD-3865F934F5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322" y="3455715"/>
            <a:ext cx="1247742" cy="19083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EDB847F-CAED-4661-AD38-3D2A78BE0E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16238" y="5155306"/>
            <a:ext cx="2045588" cy="142625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7653F76-542A-4CB8-ACD4-130C0E5851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28670" y="5100917"/>
            <a:ext cx="1973451" cy="162007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CD677AD-E36A-486E-85EE-845706959FF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5360" y="276439"/>
            <a:ext cx="2245829" cy="172180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473DFF5-C4B7-4B8B-945B-1238434FBFA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90783" y="139148"/>
            <a:ext cx="2245829" cy="1617935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D83F6CD-CB53-41C3-B7A0-F5351186C2E0}"/>
              </a:ext>
            </a:extLst>
          </p:cNvPr>
          <p:cNvCxnSpPr/>
          <p:nvPr/>
        </p:nvCxnSpPr>
        <p:spPr>
          <a:xfrm>
            <a:off x="3021189" y="1461052"/>
            <a:ext cx="527081" cy="675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D76C36A-D7E0-4082-A947-3F79C60EA01E}"/>
              </a:ext>
            </a:extLst>
          </p:cNvPr>
          <p:cNvCxnSpPr>
            <a:cxnSpLocks/>
          </p:cNvCxnSpPr>
          <p:nvPr/>
        </p:nvCxnSpPr>
        <p:spPr>
          <a:xfrm flipV="1">
            <a:off x="2220830" y="4417321"/>
            <a:ext cx="1063899" cy="254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9D2223C-983E-4BA3-9B43-BE6313ECA44E}"/>
              </a:ext>
            </a:extLst>
          </p:cNvPr>
          <p:cNvCxnSpPr>
            <a:cxnSpLocks/>
          </p:cNvCxnSpPr>
          <p:nvPr/>
        </p:nvCxnSpPr>
        <p:spPr>
          <a:xfrm flipV="1">
            <a:off x="4880113" y="4708663"/>
            <a:ext cx="494488" cy="688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AB144F9-8235-489D-9CED-1F6A7DAED3D8}"/>
              </a:ext>
            </a:extLst>
          </p:cNvPr>
          <p:cNvCxnSpPr>
            <a:cxnSpLocks/>
          </p:cNvCxnSpPr>
          <p:nvPr/>
        </p:nvCxnSpPr>
        <p:spPr>
          <a:xfrm flipH="1" flipV="1">
            <a:off x="7007087" y="4799048"/>
            <a:ext cx="220080" cy="860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8F04387-2101-496E-85C4-296D2FEFB6D7}"/>
              </a:ext>
            </a:extLst>
          </p:cNvPr>
          <p:cNvCxnSpPr>
            <a:cxnSpLocks/>
          </p:cNvCxnSpPr>
          <p:nvPr/>
        </p:nvCxnSpPr>
        <p:spPr>
          <a:xfrm flipH="1">
            <a:off x="8636612" y="1904614"/>
            <a:ext cx="1763005" cy="6674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EF3DB78-58B8-4CA0-A5BA-55195E975D73}"/>
              </a:ext>
            </a:extLst>
          </p:cNvPr>
          <p:cNvCxnSpPr>
            <a:cxnSpLocks/>
          </p:cNvCxnSpPr>
          <p:nvPr/>
        </p:nvCxnSpPr>
        <p:spPr>
          <a:xfrm flipH="1">
            <a:off x="6510130" y="1330833"/>
            <a:ext cx="208650" cy="602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>
            <a:extLst>
              <a:ext uri="{FF2B5EF4-FFF2-40B4-BE49-F238E27FC236}">
                <a16:creationId xmlns:a16="http://schemas.microsoft.com/office/drawing/2014/main" id="{55526A4B-B45F-434D-B2E8-F38AC277D2B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264146" y="3474451"/>
            <a:ext cx="1667708" cy="1922497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4DB61C7-F3AF-4766-AD88-69268C026AFC}"/>
              </a:ext>
            </a:extLst>
          </p:cNvPr>
          <p:cNvCxnSpPr>
            <a:cxnSpLocks/>
          </p:cNvCxnSpPr>
          <p:nvPr/>
        </p:nvCxnSpPr>
        <p:spPr>
          <a:xfrm flipH="1" flipV="1">
            <a:off x="8760514" y="3619262"/>
            <a:ext cx="1639103" cy="666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0992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DFD46-5DA4-4BDF-890B-90D74685E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 and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6FDB6E-93A5-4CD5-A08A-1E83BFA435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We believe access to electricity will positively effect employee productivity.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sz="2200" dirty="0"/>
              <a:t>We believe internet usage will positively effect employee productivity.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sz="2200" dirty="0"/>
              <a:t>We believe communication usage will positively effect employee productivity.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sz="2200" dirty="0"/>
              <a:t>What are the effects of different industry trends on employee productivity?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sz="2200" dirty="0"/>
              <a:t>What are the effects of employment type trends on employee productivity?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95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C70CE-1AB8-4DF1-BB99-59EDC6F07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0365"/>
            <a:ext cx="10515600" cy="1325563"/>
          </a:xfrm>
        </p:spPr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357EA5-6471-4ED1-93FE-A6B801CC48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9066" y="1425928"/>
            <a:ext cx="7025640" cy="4489479"/>
          </a:xfrm>
        </p:spPr>
        <p:txBody>
          <a:bodyPr>
            <a:normAutofit/>
          </a:bodyPr>
          <a:lstStyle/>
          <a:p>
            <a:r>
              <a:rPr lang="en-US" sz="2000" dirty="0"/>
              <a:t>20 different countries (10 developing, 10 developed)</a:t>
            </a:r>
          </a:p>
          <a:p>
            <a:r>
              <a:rPr lang="en-US" sz="2000" dirty="0"/>
              <a:t>15 year time frame (2000 – 2014)</a:t>
            </a:r>
          </a:p>
          <a:p>
            <a:r>
              <a:rPr lang="en-US" sz="2000" dirty="0"/>
              <a:t>300 Cases total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9F9CF5-34E2-474F-8784-8D3837959EBF}"/>
              </a:ext>
            </a:extLst>
          </p:cNvPr>
          <p:cNvSpPr txBox="1"/>
          <p:nvPr/>
        </p:nvSpPr>
        <p:spPr>
          <a:xfrm>
            <a:off x="7514706" y="1056596"/>
            <a:ext cx="4388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https://databank.worldbank.org/source/jobs</a:t>
            </a:r>
            <a:endParaRPr lang="en-US" dirty="0"/>
          </a:p>
        </p:txBody>
      </p:sp>
      <p:pic>
        <p:nvPicPr>
          <p:cNvPr id="6" name="Picture 5">
            <a:hlinkClick r:id="rId2"/>
            <a:extLst>
              <a:ext uri="{FF2B5EF4-FFF2-40B4-BE49-F238E27FC236}">
                <a16:creationId xmlns:a16="http://schemas.microsoft.com/office/drawing/2014/main" id="{B19B68CA-2AF8-4E65-9257-E993230DB4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4707" y="223780"/>
            <a:ext cx="4388188" cy="79360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A1FDFA5-CB6A-4CAF-898D-B65F13A171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751491"/>
            <a:ext cx="7701548" cy="3806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457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357EA5-6471-4ED1-93FE-A6B801CC48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9066" y="1425928"/>
            <a:ext cx="7025640" cy="4489479"/>
          </a:xfrm>
        </p:spPr>
        <p:txBody>
          <a:bodyPr>
            <a:normAutofit/>
          </a:bodyPr>
          <a:lstStyle/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3854E8-16BC-4A07-BCEC-C6C8CD7331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710" b="22464"/>
          <a:stretch/>
        </p:blipFill>
        <p:spPr>
          <a:xfrm>
            <a:off x="564874" y="1346940"/>
            <a:ext cx="10788926" cy="415921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FAF1EB5-3AEE-4D2D-AF4C-514B9718EE38}"/>
              </a:ext>
            </a:extLst>
          </p:cNvPr>
          <p:cNvSpPr txBox="1"/>
          <p:nvPr/>
        </p:nvSpPr>
        <p:spPr>
          <a:xfrm>
            <a:off x="4945011" y="258418"/>
            <a:ext cx="2301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Select the correct data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6AB9DC1-3E0E-40F3-9598-4412BF02CE34}"/>
              </a:ext>
            </a:extLst>
          </p:cNvPr>
          <p:cNvCxnSpPr>
            <a:cxnSpLocks/>
          </p:cNvCxnSpPr>
          <p:nvPr/>
        </p:nvCxnSpPr>
        <p:spPr>
          <a:xfrm flipH="1">
            <a:off x="1510748" y="715617"/>
            <a:ext cx="3434263" cy="2186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D326999-F84A-47C1-A5A8-75712DA99411}"/>
              </a:ext>
            </a:extLst>
          </p:cNvPr>
          <p:cNvCxnSpPr>
            <a:cxnSpLocks/>
          </p:cNvCxnSpPr>
          <p:nvPr/>
        </p:nvCxnSpPr>
        <p:spPr>
          <a:xfrm flipH="1">
            <a:off x="1391478" y="706738"/>
            <a:ext cx="5655365" cy="2963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EB28117-53AB-48ED-B409-8C09572C2370}"/>
              </a:ext>
            </a:extLst>
          </p:cNvPr>
          <p:cNvCxnSpPr>
            <a:cxnSpLocks/>
          </p:cNvCxnSpPr>
          <p:nvPr/>
        </p:nvCxnSpPr>
        <p:spPr>
          <a:xfrm flipH="1">
            <a:off x="1510748" y="706737"/>
            <a:ext cx="4326835" cy="2605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1A81DB1-043E-48AD-B5D3-2083FFB87A39}"/>
              </a:ext>
            </a:extLst>
          </p:cNvPr>
          <p:cNvSpPr txBox="1"/>
          <p:nvPr/>
        </p:nvSpPr>
        <p:spPr>
          <a:xfrm>
            <a:off x="4808348" y="5961686"/>
            <a:ext cx="2281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Downloading the Data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FCB5EEF-57F8-4310-9FBE-63C4FA5C0346}"/>
              </a:ext>
            </a:extLst>
          </p:cNvPr>
          <p:cNvCxnSpPr>
            <a:cxnSpLocks/>
          </p:cNvCxnSpPr>
          <p:nvPr/>
        </p:nvCxnSpPr>
        <p:spPr>
          <a:xfrm flipV="1">
            <a:off x="6947452" y="1709530"/>
            <a:ext cx="3359426" cy="4205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6770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35D9DD9-D031-4463-BB57-F37740CE9F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4166" b="27568"/>
          <a:stretch/>
        </p:blipFill>
        <p:spPr>
          <a:xfrm>
            <a:off x="158986" y="2136913"/>
            <a:ext cx="5095461" cy="28079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339C82E-2B3B-4BDC-BFAF-C0638657481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6649"/>
          <a:stretch/>
        </p:blipFill>
        <p:spPr>
          <a:xfrm>
            <a:off x="6435951" y="2136913"/>
            <a:ext cx="5597063" cy="2807965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6141202-2583-4E8D-B2B2-BCF189416FFC}"/>
              </a:ext>
            </a:extLst>
          </p:cNvPr>
          <p:cNvCxnSpPr>
            <a:cxnSpLocks/>
          </p:cNvCxnSpPr>
          <p:nvPr/>
        </p:nvCxnSpPr>
        <p:spPr>
          <a:xfrm>
            <a:off x="6539948" y="864704"/>
            <a:ext cx="3747052" cy="765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ight Brace 11">
            <a:extLst>
              <a:ext uri="{FF2B5EF4-FFF2-40B4-BE49-F238E27FC236}">
                <a16:creationId xmlns:a16="http://schemas.microsoft.com/office/drawing/2014/main" id="{B6F2F746-BA51-4391-9DB9-9FD89D4C04C4}"/>
              </a:ext>
            </a:extLst>
          </p:cNvPr>
          <p:cNvSpPr/>
          <p:nvPr/>
        </p:nvSpPr>
        <p:spPr>
          <a:xfrm rot="16200000">
            <a:off x="3414220" y="298201"/>
            <a:ext cx="350843" cy="332961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6E8EFAA4-86F6-4F99-9074-28E8915F212A}"/>
              </a:ext>
            </a:extLst>
          </p:cNvPr>
          <p:cNvSpPr/>
          <p:nvPr/>
        </p:nvSpPr>
        <p:spPr>
          <a:xfrm rot="16200000">
            <a:off x="10192787" y="296686"/>
            <a:ext cx="350843" cy="332961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E19DA7E-8627-4F40-8F07-EA7406B952DE}"/>
              </a:ext>
            </a:extLst>
          </p:cNvPr>
          <p:cNvCxnSpPr>
            <a:cxnSpLocks/>
          </p:cNvCxnSpPr>
          <p:nvPr/>
        </p:nvCxnSpPr>
        <p:spPr>
          <a:xfrm flipH="1">
            <a:off x="3589641" y="864704"/>
            <a:ext cx="1664807" cy="765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E81E9AA-6451-41DA-98C2-56680C232D60}"/>
              </a:ext>
            </a:extLst>
          </p:cNvPr>
          <p:cNvSpPr txBox="1"/>
          <p:nvPr/>
        </p:nvSpPr>
        <p:spPr>
          <a:xfrm>
            <a:off x="5387009" y="387625"/>
            <a:ext cx="11529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Format Headings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3AF388E-04A1-436E-A2A2-7E456F334CEA}"/>
              </a:ext>
            </a:extLst>
          </p:cNvPr>
          <p:cNvSpPr/>
          <p:nvPr/>
        </p:nvSpPr>
        <p:spPr>
          <a:xfrm>
            <a:off x="9134061" y="3150704"/>
            <a:ext cx="775252" cy="2782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D32008D-FC3D-4427-86B6-4D1DA85C58F1}"/>
              </a:ext>
            </a:extLst>
          </p:cNvPr>
          <p:cNvCxnSpPr>
            <a:cxnSpLocks/>
          </p:cNvCxnSpPr>
          <p:nvPr/>
        </p:nvCxnSpPr>
        <p:spPr>
          <a:xfrm flipH="1" flipV="1">
            <a:off x="9541565" y="3523261"/>
            <a:ext cx="655983" cy="1893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DB93005-0C52-4063-A29E-3FBCE989797D}"/>
              </a:ext>
            </a:extLst>
          </p:cNvPr>
          <p:cNvSpPr txBox="1"/>
          <p:nvPr/>
        </p:nvSpPr>
        <p:spPr>
          <a:xfrm>
            <a:off x="9750287" y="5416826"/>
            <a:ext cx="1527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Fill N/A Values</a:t>
            </a: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ECBF5909-D5D8-4F42-AB76-3F895CCCF9F9}"/>
              </a:ext>
            </a:extLst>
          </p:cNvPr>
          <p:cNvCxnSpPr/>
          <p:nvPr/>
        </p:nvCxnSpPr>
        <p:spPr>
          <a:xfrm>
            <a:off x="5387009" y="3250096"/>
            <a:ext cx="914400" cy="914400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2153EB9-F4D5-41B9-8DCA-642C94A32FE9}"/>
              </a:ext>
            </a:extLst>
          </p:cNvPr>
          <p:cNvSpPr txBox="1"/>
          <p:nvPr/>
        </p:nvSpPr>
        <p:spPr>
          <a:xfrm>
            <a:off x="5348592" y="3428999"/>
            <a:ext cx="991233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Merge </a:t>
            </a:r>
          </a:p>
          <a:p>
            <a:r>
              <a:rPr lang="en-US" dirty="0"/>
              <a:t>Datasets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55E3F4F9-3C70-42B7-9512-E02DE5712C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563" y="5416826"/>
            <a:ext cx="1227889" cy="1179871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53E71C05-E956-4A2E-B9B2-A2C7F0EDE6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99194" y="5416826"/>
            <a:ext cx="1282469" cy="1179871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0297136D-0C41-469E-B3B6-278B1C52B6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91321" y="5416826"/>
            <a:ext cx="1152939" cy="1208117"/>
          </a:xfrm>
          <a:prstGeom prst="rect">
            <a:avLst/>
          </a:prstGeom>
        </p:spPr>
      </p:pic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149047B-A761-4772-B800-DC402532AF6D}"/>
              </a:ext>
            </a:extLst>
          </p:cNvPr>
          <p:cNvCxnSpPr>
            <a:cxnSpLocks/>
          </p:cNvCxnSpPr>
          <p:nvPr/>
        </p:nvCxnSpPr>
        <p:spPr>
          <a:xfrm>
            <a:off x="2109019" y="6002594"/>
            <a:ext cx="8849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E8021C5-D34C-4995-AA58-99F798F55676}"/>
              </a:ext>
            </a:extLst>
          </p:cNvPr>
          <p:cNvCxnSpPr>
            <a:cxnSpLocks/>
          </p:cNvCxnSpPr>
          <p:nvPr/>
        </p:nvCxnSpPr>
        <p:spPr>
          <a:xfrm>
            <a:off x="4621161" y="6002594"/>
            <a:ext cx="8849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56570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8B139-E60E-4004-98E5-8B5A5802A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6506"/>
            <a:ext cx="10515600" cy="1325563"/>
          </a:xfrm>
        </p:spPr>
        <p:txBody>
          <a:bodyPr/>
          <a:lstStyle/>
          <a:p>
            <a:r>
              <a:rPr lang="en-US" dirty="0"/>
              <a:t>Visual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3B2589-25AF-4BAC-8D47-3830FFE368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27" t="1" r="5033" b="1556"/>
          <a:stretch/>
        </p:blipFill>
        <p:spPr>
          <a:xfrm>
            <a:off x="612327" y="1144562"/>
            <a:ext cx="4941717" cy="29038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D5DC938-0EF4-45C5-8AD5-25110DE5F7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1509" y="4261582"/>
            <a:ext cx="4642035" cy="243175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85AE5AC-6923-4DE8-A016-14AEC1A1DD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3044" y="3789470"/>
            <a:ext cx="4661234" cy="29038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BAEAFB-66D8-48E3-B994-800C097E5A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37194" y="181314"/>
            <a:ext cx="3583884" cy="347628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4724751-14E8-4B1C-874D-A993DC7D11A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0558" t="25208"/>
          <a:stretch/>
        </p:blipFill>
        <p:spPr>
          <a:xfrm>
            <a:off x="10104228" y="1277656"/>
            <a:ext cx="1538346" cy="1559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144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438</TotalTime>
  <Words>229</Words>
  <Application>Microsoft Office PowerPoint</Application>
  <PresentationFormat>Widescreen</PresentationFormat>
  <Paragraphs>56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Project Proposal Title</vt:lpstr>
      <vt:lpstr>Introduction (RL)</vt:lpstr>
      <vt:lpstr>Introduction (RL)</vt:lpstr>
      <vt:lpstr>PowerPoint Presentation</vt:lpstr>
      <vt:lpstr>Hypothesis and Questions</vt:lpstr>
      <vt:lpstr>Data</vt:lpstr>
      <vt:lpstr>PowerPoint Presentation</vt:lpstr>
      <vt:lpstr>PowerPoint Presentation</vt:lpstr>
      <vt:lpstr>Visual Analysis</vt:lpstr>
      <vt:lpstr>Tentative Schedule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Proposal Title</dc:title>
  <dc:creator>Dustin Vasquez</dc:creator>
  <cp:lastModifiedBy>Dustin Vasquez</cp:lastModifiedBy>
  <cp:revision>25</cp:revision>
  <dcterms:created xsi:type="dcterms:W3CDTF">2020-02-18T18:33:38Z</dcterms:created>
  <dcterms:modified xsi:type="dcterms:W3CDTF">2020-02-26T22:57:38Z</dcterms:modified>
</cp:coreProperties>
</file>