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256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17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2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5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43A690E-6B4E-4972-84F2-404C382FD5E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F05BE04-99FC-4943-9B36-BC4965E2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0DF6-F377-4C82-8764-28A354564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228599"/>
            <a:ext cx="10438510" cy="400507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Perl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33DAC-5428-4125-8FAE-E6A351941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550832"/>
            <a:ext cx="10438510" cy="2068332"/>
          </a:xfrm>
          <a:noFill/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Alex Murtha</a:t>
            </a:r>
          </a:p>
          <a:p>
            <a:r>
              <a:rPr lang="en-US" sz="3600">
                <a:solidFill>
                  <a:schemeClr val="tx1"/>
                </a:solidFill>
              </a:rPr>
              <a:t>Dustin Cook</a:t>
            </a:r>
          </a:p>
          <a:p>
            <a:r>
              <a:rPr lang="en-US" sz="3600">
                <a:solidFill>
                  <a:schemeClr val="tx1"/>
                </a:solidFill>
              </a:rPr>
              <a:t>Dylan Shaffer</a:t>
            </a:r>
          </a:p>
        </p:txBody>
      </p:sp>
    </p:spTree>
    <p:extLst>
      <p:ext uri="{BB962C8B-B14F-4D97-AF65-F5344CB8AC3E}">
        <p14:creationId xmlns:p14="http://schemas.microsoft.com/office/powerpoint/2010/main" val="360767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Language Specifications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Perl 5 v5.24.3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Platforms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Ubuntu 16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val="416086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Why It Should Not Be Used In Large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</a:rPr>
              <a:t>VERY messy and hard to read and/or understand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</a:rPr>
              <a:t>Difficult to maintain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</a:rPr>
              <a:t>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20889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Where It Is Commonly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</a:rPr>
              <a:t>As a “patch” script to get something to work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</a:rPr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323293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Basic Usage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0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5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It Is Good At Solving The Problem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0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641FC-B164-4E97-B6D7-989EBB97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Code Sample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4B8-C6DC-42F4-A598-45F97634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>
            <a:normAutofit/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0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92843-2BD4-40F0-9684-A76B85B9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Questions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9A794465-24D3-41DD-9936-7CC2901A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" y="640081"/>
            <a:ext cx="3825240" cy="38252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89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Perl 5</vt:lpstr>
      <vt:lpstr>Language Specifications</vt:lpstr>
      <vt:lpstr>Why It Should Not Be Used In Large Applications</vt:lpstr>
      <vt:lpstr>Where It Is Commonly Used</vt:lpstr>
      <vt:lpstr>Basic Usage</vt:lpstr>
      <vt:lpstr>The Problem</vt:lpstr>
      <vt:lpstr>Why It Is Good At Solving The Problem</vt:lpstr>
      <vt:lpstr>Code Sample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5</dc:title>
  <dc:creator>Murtha, Alex J.</dc:creator>
  <cp:lastModifiedBy>Murtha, Alex J.</cp:lastModifiedBy>
  <cp:revision>2</cp:revision>
  <dcterms:created xsi:type="dcterms:W3CDTF">2018-11-28T16:07:08Z</dcterms:created>
  <dcterms:modified xsi:type="dcterms:W3CDTF">2018-11-28T16:20:15Z</dcterms:modified>
</cp:coreProperties>
</file>