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43A690E-6B4E-4972-84F2-404C382FD5E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F05BE04-99FC-4943-9B36-BC4965E2999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2561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A690E-6B4E-4972-84F2-404C382FD5E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BE04-99FC-4943-9B36-BC4965E29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00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A690E-6B4E-4972-84F2-404C382FD5E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BE04-99FC-4943-9B36-BC4965E29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43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A690E-6B4E-4972-84F2-404C382FD5E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BE04-99FC-4943-9B36-BC4965E29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0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A690E-6B4E-4972-84F2-404C382FD5E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BE04-99FC-4943-9B36-BC4965E2999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21721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A690E-6B4E-4972-84F2-404C382FD5E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BE04-99FC-4943-9B36-BC4965E29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06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A690E-6B4E-4972-84F2-404C382FD5E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BE04-99FC-4943-9B36-BC4965E29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310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A690E-6B4E-4972-84F2-404C382FD5E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BE04-99FC-4943-9B36-BC4965E29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2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A690E-6B4E-4972-84F2-404C382FD5E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BE04-99FC-4943-9B36-BC4965E29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8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A690E-6B4E-4972-84F2-404C382FD5E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BE04-99FC-4943-9B36-BC4965E29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52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A690E-6B4E-4972-84F2-404C382FD5E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BE04-99FC-4943-9B36-BC4965E29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0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43A690E-6B4E-4972-84F2-404C382FD5E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F05BE04-99FC-4943-9B36-BC4965E29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91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80DF6-F377-4C82-8764-28A354564D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Perl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033DAC-5428-4125-8FAE-E6A351941E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Alex Murtha</a:t>
            </a:r>
          </a:p>
          <a:p>
            <a:r>
              <a:rPr lang="en-US" dirty="0"/>
              <a:t>Dustin Cook</a:t>
            </a:r>
          </a:p>
          <a:p>
            <a:r>
              <a:rPr lang="en-US" dirty="0"/>
              <a:t>Dylan Shaffer</a:t>
            </a:r>
          </a:p>
        </p:txBody>
      </p:sp>
    </p:spTree>
    <p:extLst>
      <p:ext uri="{BB962C8B-B14F-4D97-AF65-F5344CB8AC3E}">
        <p14:creationId xmlns:p14="http://schemas.microsoft.com/office/powerpoint/2010/main" val="3607675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9F99E-1583-47D5-9A1B-0895226C9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3135760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53B5F-A1E5-4F51-AC8A-9B3C5E615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It Should Not Be Used</a:t>
            </a:r>
          </a:p>
        </p:txBody>
      </p:sp>
    </p:spTree>
    <p:extLst>
      <p:ext uri="{BB962C8B-B14F-4D97-AF65-F5344CB8AC3E}">
        <p14:creationId xmlns:p14="http://schemas.microsoft.com/office/powerpoint/2010/main" val="3146635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7CE04-7475-4FB5-A08A-E0D221876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It Is Commonly Used</a:t>
            </a:r>
          </a:p>
        </p:txBody>
      </p:sp>
    </p:spTree>
    <p:extLst>
      <p:ext uri="{BB962C8B-B14F-4D97-AF65-F5344CB8AC3E}">
        <p14:creationId xmlns:p14="http://schemas.microsoft.com/office/powerpoint/2010/main" val="370582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7F096-36BF-42EF-9D7A-55B674A6C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Usage</a:t>
            </a:r>
          </a:p>
        </p:txBody>
      </p:sp>
    </p:spTree>
    <p:extLst>
      <p:ext uri="{BB962C8B-B14F-4D97-AF65-F5344CB8AC3E}">
        <p14:creationId xmlns:p14="http://schemas.microsoft.com/office/powerpoint/2010/main" val="1240929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BE0C5-8DEF-400E-BD45-161CED571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</p:spTree>
    <p:extLst>
      <p:ext uri="{BB962C8B-B14F-4D97-AF65-F5344CB8AC3E}">
        <p14:creationId xmlns:p14="http://schemas.microsoft.com/office/powerpoint/2010/main" val="1574178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0268B-35FB-49D6-86E3-32EF324A6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65760"/>
            <a:ext cx="10314432" cy="1325562"/>
          </a:xfrm>
        </p:spPr>
        <p:txBody>
          <a:bodyPr/>
          <a:lstStyle/>
          <a:p>
            <a:r>
              <a:rPr lang="en-US" dirty="0"/>
              <a:t>Why It Is Good At Solving The Problem</a:t>
            </a:r>
          </a:p>
        </p:txBody>
      </p:sp>
    </p:spTree>
    <p:extLst>
      <p:ext uri="{BB962C8B-B14F-4D97-AF65-F5344CB8AC3E}">
        <p14:creationId xmlns:p14="http://schemas.microsoft.com/office/powerpoint/2010/main" val="4147911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3A5C8-8CF7-4F09-9B36-44F3D86EB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3276410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92843-2BD4-40F0-9684-A76B85B98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62420897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5</TotalTime>
  <Words>36</Words>
  <Application>Microsoft Office PowerPoint</Application>
  <PresentationFormat>Widescreen</PresentationFormat>
  <Paragraphs>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Schoolbook</vt:lpstr>
      <vt:lpstr>Wingdings 2</vt:lpstr>
      <vt:lpstr>View</vt:lpstr>
      <vt:lpstr>Perl 5</vt:lpstr>
      <vt:lpstr>Language Specifications</vt:lpstr>
      <vt:lpstr>Why It Should Not Be Used</vt:lpstr>
      <vt:lpstr>Where It Is Commonly Used</vt:lpstr>
      <vt:lpstr>Basic Usage</vt:lpstr>
      <vt:lpstr>The Problem</vt:lpstr>
      <vt:lpstr>Why It Is Good At Solving The Problem</vt:lpstr>
      <vt:lpstr>Code Sample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Murtha, Alex J.</dc:creator>
  <cp:lastModifiedBy>Murtha, Alex J.</cp:lastModifiedBy>
  <cp:revision>3</cp:revision>
  <dcterms:created xsi:type="dcterms:W3CDTF">2018-11-27T20:08:45Z</dcterms:created>
  <dcterms:modified xsi:type="dcterms:W3CDTF">2018-11-27T20:24:11Z</dcterms:modified>
</cp:coreProperties>
</file>