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F43A690E-6B4E-4972-84F2-404C382FD5E0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CF05BE04-99FC-4943-9B36-BC4965E2999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925612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A690E-6B4E-4972-84F2-404C382FD5E0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5BE04-99FC-4943-9B36-BC4965E29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300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A690E-6B4E-4972-84F2-404C382FD5E0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5BE04-99FC-4943-9B36-BC4965E29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143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A690E-6B4E-4972-84F2-404C382FD5E0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5BE04-99FC-4943-9B36-BC4965E29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303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A690E-6B4E-4972-84F2-404C382FD5E0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5BE04-99FC-4943-9B36-BC4965E2999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21721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A690E-6B4E-4972-84F2-404C382FD5E0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5BE04-99FC-4943-9B36-BC4965E29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606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A690E-6B4E-4972-84F2-404C382FD5E0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5BE04-99FC-4943-9B36-BC4965E29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310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A690E-6B4E-4972-84F2-404C382FD5E0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5BE04-99FC-4943-9B36-BC4965E29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427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A690E-6B4E-4972-84F2-404C382FD5E0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5BE04-99FC-4943-9B36-BC4965E29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184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A690E-6B4E-4972-84F2-404C382FD5E0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5BE04-99FC-4943-9B36-BC4965E29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252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A690E-6B4E-4972-84F2-404C382FD5E0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5BE04-99FC-4943-9B36-BC4965E29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406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F43A690E-6B4E-4972-84F2-404C382FD5E0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F05BE04-99FC-4943-9B36-BC4965E29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991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80DF6-F377-4C82-8764-28A354564D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Perl 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033DAC-5428-4125-8FAE-E6A351941E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Alex Murtha</a:t>
            </a:r>
          </a:p>
          <a:p>
            <a:r>
              <a:rPr lang="en-US" dirty="0"/>
              <a:t>Dustin Cook</a:t>
            </a:r>
          </a:p>
          <a:p>
            <a:r>
              <a:rPr lang="en-US" dirty="0"/>
              <a:t>Dylan Shaffer</a:t>
            </a:r>
          </a:p>
        </p:txBody>
      </p:sp>
    </p:spTree>
    <p:extLst>
      <p:ext uri="{BB962C8B-B14F-4D97-AF65-F5344CB8AC3E}">
        <p14:creationId xmlns:p14="http://schemas.microsoft.com/office/powerpoint/2010/main" val="3607675716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3</TotalTime>
  <Words>8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Schoolbook</vt:lpstr>
      <vt:lpstr>Wingdings 2</vt:lpstr>
      <vt:lpstr>View</vt:lpstr>
      <vt:lpstr>Perl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Murtha, Alex J.</dc:creator>
  <cp:lastModifiedBy>Murtha, Alex J.</cp:lastModifiedBy>
  <cp:revision>2</cp:revision>
  <dcterms:created xsi:type="dcterms:W3CDTF">2018-11-27T20:08:45Z</dcterms:created>
  <dcterms:modified xsi:type="dcterms:W3CDTF">2018-11-27T20:12:40Z</dcterms:modified>
</cp:coreProperties>
</file>