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6a5ac3d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6a5ac3d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model has a Chi-Square value of 1.0215, 2 degrees of freedom, and a p-value 0.6. The Area Under the Curve for the model is 0.8160 or 81.6%.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6a5ac3d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6a5ac3d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model has a Chi-Square value of 1.0215, 2 degrees of freedom, and a p-value 0.6. The Area Under the Curve for the model is 0.8160 or 81.6%.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6a5ac3d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6a5ac3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model has a R-Squared value of 0.9932 or 99.32% and an Adjusted R-Squared value of 0.9922 or 99.22%. The average residual value of the model is 0.1745.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6a5ac3d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6a5ac3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6a5ac3d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6a5ac3d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6a5ac3d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6a5ac3d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6a5ac3d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6a5ac3d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6a5ac3d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96a5ac3d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6a5ac3d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6a5ac3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6a5ac3d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96a5ac3d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6a5ac3d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6a5ac3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a5ac3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a5ac3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6a5ac3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6a5ac3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model has a Chi-Square value of 10.85, 7 degrees of freedom, and a p-value 0.1453. The Area Under the Curve for the model is 0.9425 or 94.25%.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6a5ac3d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96a5ac3d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model has a Chi-Square value of 1.0215, 2 degrees of freedom, and a p-value 0.6. The Area Under the Curve for the model is 0.8160 or 81.6%.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6a5ac3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6a5ac3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6a5ac3d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6a5ac3d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model has a R-Squared value of 0.9932 or 99.32% and an Adjusted R-Squared value of 0.9922 or 99.22%. The average residual value of the model is 0.1745.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Champions and Runners-Up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Kennedy, Becca Hittner,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 Casey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Points Scored – Model I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15867" t="0"/>
          <a:stretch/>
        </p:blipFill>
        <p:spPr>
          <a:xfrm>
            <a:off x="2189138" y="1257000"/>
            <a:ext cx="476573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Points Scored – Model I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16184" t="0"/>
          <a:stretch/>
        </p:blipFill>
        <p:spPr>
          <a:xfrm>
            <a:off x="2198213" y="1246675"/>
            <a:ext cx="474757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Points Scored – Model II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5"/>
            <a:ext cx="83682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all shooting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Assists (AST_Avg)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Defensive Rebounds (DRB_Avg)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Fit Adjusted R</a:t>
            </a:r>
            <a:r>
              <a:rPr baseline="30000" lang="en"/>
              <a:t>2</a:t>
            </a:r>
            <a:r>
              <a:rPr lang="en"/>
              <a:t> – 0.6049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Residual – 0.5814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75" y="1489813"/>
            <a:ext cx="4514901" cy="33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Series Champions – Overview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was to predict the probability a team had of winning the championship  based on their stats.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models to achieve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threshold of 0.36 to make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Testing sets used to build model and test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Series Champions – Results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all variables to build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Goal Percentage (FGP_Avg)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Goals Attempted (FGA_Avg)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Fouls (PF_Avg)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Chi-Square Value – 33.539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P-Value – 0.0014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Accuracy – 65.0%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 – 20 records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125" y="1236375"/>
            <a:ext cx="3747975" cy="37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Analysis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Shooting Stats to predict points: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99.22% model fit and 0.1745 average residual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Non-Shooting Stats to predict points: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60.49% model fit and 0.5814 average residual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Shooting Stats to predict game outcomes: 86.79%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Variables: </a:t>
            </a:r>
            <a:r>
              <a:rPr lang="en"/>
              <a:t>(FGP), (DRB), (TOV), (PF), (FT), (ORB), (TPP), (STL), (FGA)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Non-Shooting Stats to predict game outcomes: 71.7%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Variables: </a:t>
            </a:r>
            <a:r>
              <a:rPr lang="en"/>
              <a:t>(DRB), (PF), (AST), (TOV), (STL)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Champion: 65.0%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Variables: (FGP_Avg), (FTA_Avg), (PF_Avg).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Goals and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Game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Points Scored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Series Champions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Insights/Analysis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Goals and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Game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Points Scored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Series Champions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Insights/Analysis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and Objectives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NBA statistics to predict: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 Scored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NBA Champions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both offensive (FGP, TPP, FT, etc.) and defensive (TOV, AST, STL, etc.)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logistic regression and stepwise selection to find the best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Relationship between statistics and wins, points scored, and championships (especially offensive stats)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Championship Series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44844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Datasets – Champion and Runnerups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216 records (rows) for each set (432 combined)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 variables (columns)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record represents each game’s stats for the NBA Championship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from 1980 to 2017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50" y="1144125"/>
            <a:ext cx="3273300" cy="3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Game Outcomes – Overview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was to predict the probability a team had of winning a game based on their stats.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models to achieve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t</a:t>
            </a:r>
            <a:r>
              <a:rPr lang="en"/>
              <a:t>hreshold</a:t>
            </a:r>
            <a:r>
              <a:rPr lang="en"/>
              <a:t> of 0.5 to make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Testing sets used to build model and test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Game Outcomes – Model I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45450" y="1321375"/>
            <a:ext cx="84531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all variables to build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Goal Percentage (FGP)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Defensive Rebounds (DRB)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Turnovers (TOV)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Fouls (PF)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Throws Made (FT)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Offensive Rebounds (ORB)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Point Percentage (TPP)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Steals (STL)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Goals Attempted (FGA)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Accuracy – 86.79%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 – 106 records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575" y="1488550"/>
            <a:ext cx="3705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Game Outcomes – Model II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5"/>
            <a:ext cx="83682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shooting stats (FG, TP, FT,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Defensive Rebounds (DRB)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Fouls (PF)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Assists (AST)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Turnovers (TOV)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Steals (STL)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Accuracy – 71.7%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 – 106 records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425" y="2036525"/>
            <a:ext cx="38766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Points Scored – Overview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was to predict the average points scored in a series by a team based on their average series stats.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Regression models to achieve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Testing sets used to build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residuals to test accuracy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Points Scored – Model I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5"/>
            <a:ext cx="83682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shooting stats FG, TP, and 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f these variables are included in the model, the model will be 100% accurate as Points are directly derived from these three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Throw Attempts (FTA_Avg)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Goal Attempts (FGA_Avg)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Goal Percentage (FGP_Avg)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Point Attempts (TPA_Avg)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Throw Percentage (FTP_Avg)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Point Percentage (TPP_Avg)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Defensive Rebounds (DRB_Avg)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Fit Adjusted R</a:t>
            </a:r>
            <a:r>
              <a:rPr baseline="30000" lang="en"/>
              <a:t>2</a:t>
            </a:r>
            <a:r>
              <a:rPr lang="en"/>
              <a:t> – 0.9922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Residual – 0.1745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00" y="2238625"/>
            <a:ext cx="30670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