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>
        <p:scale>
          <a:sx n="163" d="100"/>
          <a:sy n="163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Identity Automation with MIM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Dustin Dortch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B80E8-709A-4125-8E38-4F6737A7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8B849-432B-4185-9AB3-76E90FC77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66987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Dustin Dortch</a:t>
            </a:r>
          </a:p>
          <a:p>
            <a:pPr lvl="1"/>
            <a:r>
              <a:rPr lang="en-US" dirty="0"/>
              <a:t>DustinDortch.com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DustinDortch</a:t>
            </a:r>
            <a:endParaRPr lang="en-US" dirty="0"/>
          </a:p>
          <a:p>
            <a:r>
              <a:rPr lang="en-US" dirty="0"/>
              <a:t>Microsoft Cloud Engineer</a:t>
            </a:r>
          </a:p>
          <a:p>
            <a:pPr lvl="1"/>
            <a:r>
              <a:rPr lang="en-US" dirty="0"/>
              <a:t>Office 365</a:t>
            </a:r>
          </a:p>
          <a:p>
            <a:pPr lvl="1"/>
            <a:r>
              <a:rPr lang="en-US" dirty="0"/>
              <a:t>Enterprise Mobility + Security</a:t>
            </a:r>
          </a:p>
          <a:p>
            <a:pPr lvl="1"/>
            <a:r>
              <a:rPr lang="en-US" dirty="0"/>
              <a:t>Azure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629-F1AE-41AA-AEB8-BC23E2B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0FAA-08C2-467C-A501-B0576DF9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Lifecycle</a:t>
            </a:r>
          </a:p>
          <a:p>
            <a:r>
              <a:rPr lang="en-US" dirty="0"/>
              <a:t>The Code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23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E4AD-BA2F-459C-AB65-CBC9E892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3D8F-BF23-4665-84CA-3946E435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0: The “Nerf” ball method</a:t>
            </a:r>
          </a:p>
          <a:p>
            <a:r>
              <a:rPr lang="en-US" dirty="0"/>
              <a:t>Level 1: Checklists</a:t>
            </a:r>
          </a:p>
          <a:p>
            <a:r>
              <a:rPr lang="en-US" dirty="0"/>
              <a:t>Level 2: Scripts</a:t>
            </a:r>
          </a:p>
          <a:p>
            <a:r>
              <a:rPr lang="en-US" dirty="0"/>
              <a:t>Level 3: Semi automated</a:t>
            </a:r>
          </a:p>
          <a:p>
            <a:r>
              <a:rPr lang="en-US" dirty="0"/>
              <a:t>Level 4: Fully automated identities</a:t>
            </a:r>
          </a:p>
          <a:p>
            <a:r>
              <a:rPr lang="en-US" dirty="0"/>
              <a:t>Level 5: Level 4, plus updates, roles, profiles, etc.</a:t>
            </a:r>
          </a:p>
        </p:txBody>
      </p:sp>
    </p:spTree>
    <p:extLst>
      <p:ext uri="{BB962C8B-B14F-4D97-AF65-F5344CB8AC3E}">
        <p14:creationId xmlns:p14="http://schemas.microsoft.com/office/powerpoint/2010/main" val="38576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3FB3-80BA-404E-ABEF-FFE503AE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2B79-78CE-4229-90BA-2D47E671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7E9F6-B119-42F6-9B25-8B1FDD9F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17" y="2114810"/>
            <a:ext cx="921881" cy="7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A9C613-E031-468A-9998-FB69CEE8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18" y="2114810"/>
            <a:ext cx="586134" cy="7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A749F-D89A-4816-A6F3-0D449E62F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06" y="2224060"/>
            <a:ext cx="739781" cy="49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09DA6-0130-4025-9879-E444F422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924" y="2247060"/>
            <a:ext cx="688566" cy="44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2CF94-0F44-4F36-9321-A6C35F442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180" y="2114810"/>
            <a:ext cx="608897" cy="7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229C1-4E2F-4239-9FBC-88BE0CA88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3318" y="3138411"/>
            <a:ext cx="722709" cy="70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2DE65-0CE3-4832-BF18-C1376FD8A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180" y="3138411"/>
            <a:ext cx="682875" cy="70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C287-8FC0-4AB6-8EE9-2D5FED5E7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207" y="4156262"/>
            <a:ext cx="637350" cy="741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3BF27-F0BC-426B-9627-E647B1435A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2924" y="3175950"/>
            <a:ext cx="798332" cy="792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E8954-769B-4A3D-B824-8D2167D119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636" y="4386689"/>
            <a:ext cx="1199325" cy="779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0B8D0D-0377-4DC2-BE9F-08B025C181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974" y="3132662"/>
            <a:ext cx="695806" cy="7072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32512-A8D6-4A7F-BC24-0FD6E5321CC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939452" y="2471310"/>
            <a:ext cx="885728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AD523F-9CC9-4856-B724-8138A30618E8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434077" y="2471310"/>
            <a:ext cx="885729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8DA76-9D4B-4B19-ABD5-9C856D8CFD3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9098" y="2471310"/>
            <a:ext cx="179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509747-0324-447E-9D52-C9AF17533B3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8059587" y="2471310"/>
            <a:ext cx="1863337" cy="110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67FA6-CE32-46ED-A058-CF1399A1218D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8059587" y="2471310"/>
            <a:ext cx="928049" cy="23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5A2DD03-87BD-46A7-988B-2A306E91445E}"/>
              </a:ext>
            </a:extLst>
          </p:cNvPr>
          <p:cNvSpPr/>
          <p:nvPr/>
        </p:nvSpPr>
        <p:spPr>
          <a:xfrm rot="15118807">
            <a:off x="4018829" y="2834915"/>
            <a:ext cx="1668843" cy="1675043"/>
          </a:xfrm>
          <a:prstGeom prst="arc">
            <a:avLst>
              <a:gd name="adj1" fmla="val 11262760"/>
              <a:gd name="adj2" fmla="val 0"/>
            </a:avLst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9AE24F4-30CC-49A7-82AE-D4323D1BFE40}"/>
              </a:ext>
            </a:extLst>
          </p:cNvPr>
          <p:cNvSpPr/>
          <p:nvPr/>
        </p:nvSpPr>
        <p:spPr>
          <a:xfrm>
            <a:off x="4388126" y="3523422"/>
            <a:ext cx="910794" cy="1113182"/>
          </a:xfrm>
          <a:prstGeom prst="arc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B81-5F71-4F09-9642-C07E1D45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MIM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271F-C383-48B2-8FEF-8FDC8EBC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1E8214-7998-44BA-AEF9-D86E44B57146}"/>
              </a:ext>
            </a:extLst>
          </p:cNvPr>
          <p:cNvSpPr/>
          <p:nvPr/>
        </p:nvSpPr>
        <p:spPr>
          <a:xfrm>
            <a:off x="4395044" y="2285428"/>
            <a:ext cx="3401914" cy="340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DECB4689-FBB3-4C87-B47C-58D4913E7483}"/>
              </a:ext>
            </a:extLst>
          </p:cNvPr>
          <p:cNvSpPr/>
          <p:nvPr/>
        </p:nvSpPr>
        <p:spPr>
          <a:xfrm>
            <a:off x="4395043" y="2286254"/>
            <a:ext cx="3401914" cy="3401914"/>
          </a:xfrm>
          <a:prstGeom prst="pie">
            <a:avLst>
              <a:gd name="adj1" fmla="val 8263558"/>
              <a:gd name="adj2" fmla="val 137145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0D570903-921C-418B-A0BD-DEE94E2A4094}"/>
              </a:ext>
            </a:extLst>
          </p:cNvPr>
          <p:cNvSpPr/>
          <p:nvPr/>
        </p:nvSpPr>
        <p:spPr>
          <a:xfrm>
            <a:off x="4395043" y="2284602"/>
            <a:ext cx="3401914" cy="3401914"/>
          </a:xfrm>
          <a:prstGeom prst="pie">
            <a:avLst>
              <a:gd name="adj1" fmla="val 19004158"/>
              <a:gd name="adj2" fmla="val 2862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FD2428-8490-48C4-9A53-FF2C3D6F227E}"/>
              </a:ext>
            </a:extLst>
          </p:cNvPr>
          <p:cNvSpPr/>
          <p:nvPr/>
        </p:nvSpPr>
        <p:spPr>
          <a:xfrm>
            <a:off x="5107929" y="2998313"/>
            <a:ext cx="1976144" cy="19761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8283E-609A-4DC3-9B2A-37EE1CD558F1}"/>
              </a:ext>
            </a:extLst>
          </p:cNvPr>
          <p:cNvSpPr txBox="1"/>
          <p:nvPr/>
        </p:nvSpPr>
        <p:spPr>
          <a:xfrm>
            <a:off x="5097094" y="5738793"/>
            <a:ext cx="19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 SQL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F554C-84DF-417D-BAD6-1DC587F91484}"/>
              </a:ext>
            </a:extLst>
          </p:cNvPr>
          <p:cNvSpPr txBox="1"/>
          <p:nvPr/>
        </p:nvSpPr>
        <p:spPr>
          <a:xfrm>
            <a:off x="4384275" y="3410849"/>
            <a:ext cx="738664" cy="1152907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pPr algn="ctr"/>
            <a:r>
              <a:rPr lang="en-US" dirty="0"/>
              <a:t>Connector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0F8AA-6E2F-44B3-81E7-A482B906208F}"/>
              </a:ext>
            </a:extLst>
          </p:cNvPr>
          <p:cNvSpPr txBox="1"/>
          <p:nvPr/>
        </p:nvSpPr>
        <p:spPr>
          <a:xfrm rot="10800000">
            <a:off x="7071183" y="3422993"/>
            <a:ext cx="738664" cy="1152907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pPr algn="ctr"/>
            <a:r>
              <a:rPr lang="en-US" dirty="0"/>
              <a:t>Connector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A9786-8073-464D-9226-278D52E076C4}"/>
              </a:ext>
            </a:extLst>
          </p:cNvPr>
          <p:cNvSpPr/>
          <p:nvPr/>
        </p:nvSpPr>
        <p:spPr>
          <a:xfrm>
            <a:off x="1500555" y="3313389"/>
            <a:ext cx="1253120" cy="13484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 Data 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08C47-0246-4F6E-983D-EF97D804920D}"/>
              </a:ext>
            </a:extLst>
          </p:cNvPr>
          <p:cNvSpPr/>
          <p:nvPr/>
        </p:nvSpPr>
        <p:spPr>
          <a:xfrm>
            <a:off x="9449920" y="3313388"/>
            <a:ext cx="1315772" cy="12820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 Data 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D2929-4F08-4AA1-BEF5-8D97774C8F1A}"/>
              </a:ext>
            </a:extLst>
          </p:cNvPr>
          <p:cNvCxnSpPr/>
          <p:nvPr/>
        </p:nvCxnSpPr>
        <p:spPr>
          <a:xfrm>
            <a:off x="2753674" y="3756991"/>
            <a:ext cx="163060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0D154B-0244-46A2-AA8D-FDB82F2A16D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753675" y="3985297"/>
            <a:ext cx="1630600" cy="233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2A792-7910-455D-AF25-2DEF49F4DAD5}"/>
              </a:ext>
            </a:extLst>
          </p:cNvPr>
          <p:cNvCxnSpPr>
            <a:cxnSpLocks/>
          </p:cNvCxnSpPr>
          <p:nvPr/>
        </p:nvCxnSpPr>
        <p:spPr>
          <a:xfrm flipH="1" flipV="1">
            <a:off x="2740786" y="4213604"/>
            <a:ext cx="1630600" cy="16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A85B92-AC29-47C8-8ACF-3C390FA24B85}"/>
              </a:ext>
            </a:extLst>
          </p:cNvPr>
          <p:cNvSpPr txBox="1"/>
          <p:nvPr/>
        </p:nvSpPr>
        <p:spPr>
          <a:xfrm>
            <a:off x="3086151" y="3552653"/>
            <a:ext cx="839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3F6CA-7E3D-488A-A756-AEDA88092CE3}"/>
              </a:ext>
            </a:extLst>
          </p:cNvPr>
          <p:cNvSpPr txBox="1"/>
          <p:nvPr/>
        </p:nvSpPr>
        <p:spPr>
          <a:xfrm>
            <a:off x="3181635" y="3780958"/>
            <a:ext cx="6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B868E-B521-49F5-AA80-B03950D14409}"/>
              </a:ext>
            </a:extLst>
          </p:cNvPr>
          <p:cNvSpPr txBox="1"/>
          <p:nvPr/>
        </p:nvSpPr>
        <p:spPr>
          <a:xfrm>
            <a:off x="3107572" y="400896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901A87-15E3-401C-BCF2-AC6606BB253B}"/>
              </a:ext>
            </a:extLst>
          </p:cNvPr>
          <p:cNvCxnSpPr/>
          <p:nvPr/>
        </p:nvCxnSpPr>
        <p:spPr>
          <a:xfrm>
            <a:off x="7801132" y="3755339"/>
            <a:ext cx="163060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D60ECF-1468-4EC6-B83E-D742CF097A5B}"/>
              </a:ext>
            </a:extLst>
          </p:cNvPr>
          <p:cNvCxnSpPr/>
          <p:nvPr/>
        </p:nvCxnSpPr>
        <p:spPr>
          <a:xfrm flipV="1">
            <a:off x="7801132" y="3983645"/>
            <a:ext cx="1630601" cy="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FCE29A-460D-4B91-84C8-F9BEAEDBCCE7}"/>
              </a:ext>
            </a:extLst>
          </p:cNvPr>
          <p:cNvCxnSpPr>
            <a:cxnSpLocks/>
          </p:cNvCxnSpPr>
          <p:nvPr/>
        </p:nvCxnSpPr>
        <p:spPr>
          <a:xfrm flipH="1" flipV="1">
            <a:off x="7837944" y="4211952"/>
            <a:ext cx="1630600" cy="1656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3C6A95-C60A-46EA-B4EE-F970607C9F47}"/>
              </a:ext>
            </a:extLst>
          </p:cNvPr>
          <p:cNvSpPr txBox="1"/>
          <p:nvPr/>
        </p:nvSpPr>
        <p:spPr>
          <a:xfrm>
            <a:off x="8133609" y="3551001"/>
            <a:ext cx="839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1E538A-4124-4451-9DFE-911CD358ED3E}"/>
              </a:ext>
            </a:extLst>
          </p:cNvPr>
          <p:cNvSpPr txBox="1"/>
          <p:nvPr/>
        </p:nvSpPr>
        <p:spPr>
          <a:xfrm>
            <a:off x="8229093" y="3779306"/>
            <a:ext cx="6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60C51-D3D4-4227-9CD8-75DF58E50405}"/>
              </a:ext>
            </a:extLst>
          </p:cNvPr>
          <p:cNvSpPr txBox="1"/>
          <p:nvPr/>
        </p:nvSpPr>
        <p:spPr>
          <a:xfrm>
            <a:off x="8155030" y="40073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92921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8F36-908F-4293-9EE6-F2B972A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7EA4-2D23-403A-89A3-9085BFAF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Common module</a:t>
            </a:r>
          </a:p>
          <a:p>
            <a:r>
              <a:rPr lang="en-US" dirty="0"/>
              <a:t>Schema: </a:t>
            </a:r>
            <a:r>
              <a:rPr lang="en-US" dirty="0" err="1"/>
              <a:t>Microsoft.MetadirectoryServices.Schema</a:t>
            </a:r>
            <a:endParaRPr lang="en-US" dirty="0"/>
          </a:p>
          <a:p>
            <a:r>
              <a:rPr lang="en-US" dirty="0"/>
              <a:t>Partition: List[</a:t>
            </a:r>
            <a:r>
              <a:rPr lang="en-US" dirty="0" err="1"/>
              <a:t>Microsoft.MetadirectoryServices.Partition</a:t>
            </a:r>
            <a:r>
              <a:rPr lang="en-US" dirty="0"/>
              <a:t>]</a:t>
            </a:r>
          </a:p>
          <a:p>
            <a:r>
              <a:rPr lang="en-US" dirty="0"/>
              <a:t>Hierarchy: List[</a:t>
            </a:r>
            <a:r>
              <a:rPr lang="en-US" dirty="0" err="1"/>
              <a:t>Microsoft.MetadirectoryServices.HierarchyNode</a:t>
            </a:r>
            <a:r>
              <a:rPr lang="en-US" dirty="0"/>
              <a:t>]</a:t>
            </a:r>
          </a:p>
          <a:p>
            <a:r>
              <a:rPr lang="en-US" dirty="0"/>
              <a:t>Import</a:t>
            </a:r>
          </a:p>
          <a:p>
            <a:pPr lvl="1"/>
            <a:r>
              <a:rPr lang="en-US" dirty="0"/>
              <a:t>Begin Import</a:t>
            </a:r>
          </a:p>
          <a:p>
            <a:pPr lvl="1"/>
            <a:r>
              <a:rPr lang="en-US" dirty="0"/>
              <a:t>Import: </a:t>
            </a:r>
            <a:r>
              <a:rPr lang="en-US" dirty="0" err="1"/>
              <a:t>Microsoft.MetadirectoryServices.GetImportEntriesResults</a:t>
            </a:r>
            <a:endParaRPr lang="en-US" dirty="0"/>
          </a:p>
          <a:p>
            <a:pPr lvl="1"/>
            <a:r>
              <a:rPr lang="en-US" dirty="0"/>
              <a:t>End Import</a:t>
            </a:r>
          </a:p>
          <a:p>
            <a:r>
              <a:rPr lang="en-US" dirty="0"/>
              <a:t>Export</a:t>
            </a:r>
          </a:p>
          <a:p>
            <a:pPr lvl="1"/>
            <a:r>
              <a:rPr lang="en-US" dirty="0"/>
              <a:t>Begin Export</a:t>
            </a:r>
          </a:p>
          <a:p>
            <a:pPr lvl="1"/>
            <a:r>
              <a:rPr lang="en-US" dirty="0"/>
              <a:t>Export</a:t>
            </a:r>
          </a:p>
          <a:p>
            <a:pPr lvl="1"/>
            <a:r>
              <a:rPr lang="en-US" strike="sngStrike" dirty="0"/>
              <a:t>End Export</a:t>
            </a:r>
          </a:p>
        </p:txBody>
      </p:sp>
    </p:spTree>
    <p:extLst>
      <p:ext uri="{BB962C8B-B14F-4D97-AF65-F5344CB8AC3E}">
        <p14:creationId xmlns:p14="http://schemas.microsoft.com/office/powerpoint/2010/main" val="419643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5C1E-BCAB-44CB-93A0-4ACF86D1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Precautions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A08C-50E4-438A-BD17-FA6295D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code clean</a:t>
            </a:r>
          </a:p>
          <a:p>
            <a:r>
              <a:rPr lang="en-US" dirty="0"/>
              <a:t>There is no interactive session</a:t>
            </a:r>
          </a:p>
          <a:p>
            <a:r>
              <a:rPr lang="en-US" dirty="0"/>
              <a:t>Only output the defined object</a:t>
            </a:r>
          </a:p>
          <a:p>
            <a:r>
              <a:rPr lang="en-US" dirty="0"/>
              <a:t>Only output the defined object</a:t>
            </a:r>
          </a:p>
          <a:p>
            <a:r>
              <a:rPr lang="en-US" dirty="0"/>
              <a:t>Only output the defined object</a:t>
            </a:r>
          </a:p>
        </p:txBody>
      </p:sp>
    </p:spTree>
    <p:extLst>
      <p:ext uri="{BB962C8B-B14F-4D97-AF65-F5344CB8AC3E}">
        <p14:creationId xmlns:p14="http://schemas.microsoft.com/office/powerpoint/2010/main" val="296842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B80E8-709A-4125-8E38-4F6737A7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8B849-432B-4185-9AB3-76E90FC77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8229629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F356F13EB964CB528E5721098655B" ma:contentTypeVersion="10" ma:contentTypeDescription="Create a new document." ma:contentTypeScope="" ma:versionID="03346bbe565c6fa2ac22f2ae51a6e565">
  <xsd:schema xmlns:xsd="http://www.w3.org/2001/XMLSchema" xmlns:xs="http://www.w3.org/2001/XMLSchema" xmlns:p="http://schemas.microsoft.com/office/2006/metadata/properties" xmlns:ns3="e151e835-541a-42d2-a0a6-5efc74f2a703" xmlns:ns4="c9de5a8b-32f4-42ac-a4c5-86635e47825b" targetNamespace="http://schemas.microsoft.com/office/2006/metadata/properties" ma:root="true" ma:fieldsID="69a897b9ba41e722e990159dc90133ee" ns3:_="" ns4:_="">
    <xsd:import namespace="e151e835-541a-42d2-a0a6-5efc74f2a703"/>
    <xsd:import namespace="c9de5a8b-32f4-42ac-a4c5-86635e4782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1e835-541a-42d2-a0a6-5efc74f2a7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e5a8b-32f4-42ac-a4c5-86635e478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5A6691-33EC-4CF4-B788-BFED98EBCE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51e835-541a-42d2-a0a6-5efc74f2a703"/>
    <ds:schemaRef ds:uri="c9de5a8b-32f4-42ac-a4c5-86635e478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B88892-A823-44E8-B6B7-C4E4A5B01E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23D2D-7811-4E18-B6D6-2252EBC97CC7}">
  <ds:schemaRefs>
    <ds:schemaRef ds:uri="http://purl.org/dc/elements/1.1/"/>
    <ds:schemaRef ds:uri="http://schemas.microsoft.com/office/2006/metadata/properties"/>
    <ds:schemaRef ds:uri="c9de5a8b-32f4-42ac-a4c5-86635e47825b"/>
    <ds:schemaRef ds:uri="http://purl.org/dc/terms/"/>
    <ds:schemaRef ds:uri="http://schemas.openxmlformats.org/package/2006/metadata/core-properties"/>
    <ds:schemaRef ds:uri="e151e835-541a-42d2-a0a6-5efc74f2a703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24</TotalTime>
  <Words>193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PowerShell Identity Automation with MIM </vt:lpstr>
      <vt:lpstr>Presenter</vt:lpstr>
      <vt:lpstr>Agenda</vt:lpstr>
      <vt:lpstr>Identity Lifecycle Maturity</vt:lpstr>
      <vt:lpstr>Identity Lifecycle Landscape</vt:lpstr>
      <vt:lpstr>Identity Lifecycle MIM</vt:lpstr>
      <vt:lpstr>The Code Structure</vt:lpstr>
      <vt:lpstr>The Code Precautions</vt:lpstr>
      <vt:lpstr>The Code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Identity Automation with MIM </dc:title>
  <dc:creator>Dustin Dortch</dc:creator>
  <cp:lastModifiedBy>Dustin Dortch</cp:lastModifiedBy>
  <cp:revision>3</cp:revision>
  <dcterms:created xsi:type="dcterms:W3CDTF">2019-08-05T13:52:38Z</dcterms:created>
  <dcterms:modified xsi:type="dcterms:W3CDTF">2019-08-05T14:17:12Z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0x010100170F356F13EB964CB528E5721098655B</vt:lpwstr>
  </property>
</Properties>
</file>