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75FD-A832-4F69-9D70-0BA67C9A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041EE-89EE-4E53-9E76-8EC80649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85F8-C809-49EB-BF42-5AA032E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7794-AD88-4166-816B-ECC8385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6C88-BF3A-41A6-8113-A756B6F8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41B9-F55A-401C-AFAC-CA0463A5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79628-886D-4831-BB6D-AC4BA0800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2E74-77A7-4DC4-8BC6-FF200A7A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95B5-C540-41A4-A943-AAB70F7A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FC4C-8A1A-41C0-99B7-C28783CE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86A1F-9370-46F4-860A-6BC266AB5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75086-C443-4C76-829B-48E78434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A893-B139-4EC2-BC64-D85F4BA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BBFE-58D8-4AB6-89B0-417F2794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F5FE-F8E0-4EB9-AB90-8119C5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E3DF-B8D2-4943-B22F-12BEAB5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BADB-6354-4B2D-8223-7D8A6E6B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531AB-5749-45F4-BA12-93694C71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1B94-D4AB-465F-8062-FB128083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B784-443C-4049-B4CE-8B533BA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4961-1C98-4200-891A-FEBA8612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5799-B620-42A2-84FF-A07F3A51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B151-78E9-4F0B-8470-C953378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5F75-50EF-4470-9024-0FBF5816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126E-EBAD-46ED-92A7-A70A0668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4B3B-C1D6-4D48-ADB4-52179B7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E10F-C715-4679-88B2-46752B1CB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D341-4E6F-43B6-B69B-B9435FD4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AA76-7126-4322-B599-3D95FBAD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DB4D-DC9F-4F94-965B-EB608A42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87EA-4027-49F2-B518-C76C796F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D44-23CD-4E8A-8B17-1B9FE1EA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16D0-6A6A-4606-A737-F4D3A043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30A6-B091-42AB-8B94-84BFF2D0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CB0B9-0DDB-41E3-BCEA-D1201683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BF80E-DE4C-40A4-ACE4-29FD439BD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2FCDB-2FF1-45D2-B814-1B19D286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6B5C-2EAB-4598-A4AB-F0949518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C9CD-E198-40B8-B44D-91FFAEDF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1F1B-B719-43D4-913C-1A4EE23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9D56-5438-473E-8DE7-0621F90F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5CD3A-0462-4052-BD56-97C4123B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297DA-7413-4E85-9C26-DF7B5F77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841EF-F84E-4ED5-BFA1-99DBEC05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F0CF6-FA31-42AB-A86D-27BA50F3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5AA09-4B25-48F1-9855-0BD5F02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9BAD-40DE-427E-8D82-8DD9F8E8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99F2-A6D7-4962-B842-5D1872C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4835-B10E-48E5-BD7E-3F60ABD4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C6E2-9D1F-419B-828D-A1A84484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D4ECB-F2B7-45F6-AB77-3427177B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D7316-A26B-41F3-9321-287215A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9F48-429A-4973-AF91-C70F02D9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9E61A-AAA1-46DB-A8AE-9A7A8F971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EAA63-32E7-43FA-A8ED-D440E450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A8B49-88EB-40EA-87A5-586C4798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D9CC-FB78-4E8E-B646-956468E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B97A-4577-4775-ACED-0D00627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C4C38-1384-4FDA-8B73-9AED0CFB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2483-0A31-4DCB-91ED-B51C7A89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32AA-424F-47A6-A402-BB478AAAB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1FCA-7CEE-4FF3-AAF0-A379815D12D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6B54-EB5C-417B-8895-6CC4417E1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F4C5-37D9-46A8-BAB0-EF1D21C8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DE1F-0EB4-47E0-85B7-BD52E9D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23C-C3C5-4DD7-A66A-883FA3298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Identity Automation with MIM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3612-E41F-4E2E-B023-1E911B62D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A Dortch</a:t>
            </a:r>
          </a:p>
        </p:txBody>
      </p:sp>
    </p:spTree>
    <p:extLst>
      <p:ext uri="{BB962C8B-B14F-4D97-AF65-F5344CB8AC3E}">
        <p14:creationId xmlns:p14="http://schemas.microsoft.com/office/powerpoint/2010/main" val="28815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F66-5741-422C-88F5-C80AEE6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D646-BD15-45BA-AC98-7B90FDD5A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02632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11B1-BFB9-4FE2-A9CD-D2778680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356-9979-4E47-9C27-188FDA88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Dustin A Dortch</a:t>
            </a:r>
          </a:p>
          <a:p>
            <a:pPr lvl="1"/>
            <a:r>
              <a:rPr lang="en-US" dirty="0"/>
              <a:t>DustinDortch.com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DustinDortch</a:t>
            </a:r>
            <a:endParaRPr lang="en-US" dirty="0"/>
          </a:p>
          <a:p>
            <a:r>
              <a:rPr lang="en-US" dirty="0"/>
              <a:t>Microsoft Cloud Engineer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r>
              <a:rPr lang="en-US" dirty="0"/>
              <a:t>Enterprise Mobility + Security</a:t>
            </a:r>
          </a:p>
          <a:p>
            <a:pPr lvl="1"/>
            <a:r>
              <a:rPr lang="en-US" dirty="0"/>
              <a:t>Azure</a:t>
            </a:r>
          </a:p>
          <a:p>
            <a:r>
              <a:rPr lang="en-US" dirty="0"/>
              <a:t>“Born again” developer</a:t>
            </a:r>
          </a:p>
          <a:p>
            <a:pPr lvl="1"/>
            <a:r>
              <a:rPr lang="en-US" dirty="0"/>
              <a:t>Past: Java, JavaScript, PHP, C, Visual Basic</a:t>
            </a:r>
          </a:p>
          <a:p>
            <a:pPr lvl="1"/>
            <a:r>
              <a:rPr lang="en-US" dirty="0"/>
              <a:t>Present: PowerShell and C#</a:t>
            </a:r>
          </a:p>
        </p:txBody>
      </p:sp>
    </p:spTree>
    <p:extLst>
      <p:ext uri="{BB962C8B-B14F-4D97-AF65-F5344CB8AC3E}">
        <p14:creationId xmlns:p14="http://schemas.microsoft.com/office/powerpoint/2010/main" val="2650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E37-C8F7-4A40-AF38-A0D91E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1186-C369-4422-81F5-E7152031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Lifecycle</a:t>
            </a:r>
          </a:p>
          <a:p>
            <a:r>
              <a:rPr lang="en-US" dirty="0"/>
              <a:t>The Code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118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B809-83A1-40FE-ACDD-CFF50124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0749-5C5C-4C66-9652-0BA8EA56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0: The “Nerf” ball method</a:t>
            </a:r>
          </a:p>
          <a:p>
            <a:r>
              <a:rPr lang="en-US" dirty="0"/>
              <a:t>Level 1: Checklists</a:t>
            </a:r>
          </a:p>
          <a:p>
            <a:r>
              <a:rPr lang="en-US" dirty="0"/>
              <a:t>Level 2: Scripts</a:t>
            </a:r>
          </a:p>
          <a:p>
            <a:r>
              <a:rPr lang="en-US" dirty="0"/>
              <a:t>Level 3: Semi automated</a:t>
            </a:r>
          </a:p>
          <a:p>
            <a:r>
              <a:rPr lang="en-US" dirty="0"/>
              <a:t>Level 4: Fully automated identities</a:t>
            </a:r>
          </a:p>
          <a:p>
            <a:r>
              <a:rPr lang="en-US" dirty="0"/>
              <a:t>Level 5: Level 4, plus updates, roles, profiles,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F0A-8485-4084-A0B8-C838B3E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Landscape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9E576-E68C-4F04-B06E-D9A3D9DAA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17" y="2114810"/>
            <a:ext cx="921881" cy="7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9248F-D194-4FAE-8993-85EF3AAF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18" y="2114810"/>
            <a:ext cx="586134" cy="7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A49CC-D626-4FA0-BE34-EAE92DFF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06" y="2224060"/>
            <a:ext cx="739781" cy="49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FED08-E38F-43D9-9D87-A0040810D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924" y="2247060"/>
            <a:ext cx="688566" cy="44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DB9556-124F-4176-80DF-72E7FCE26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180" y="2114810"/>
            <a:ext cx="608897" cy="7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15321-FDB5-41CF-A13A-CC3B527AC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318" y="3138411"/>
            <a:ext cx="722709" cy="70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3F995-8D73-43AF-89C4-E5DB3C8CF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180" y="3138411"/>
            <a:ext cx="682875" cy="70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AC73C5-5E84-4C08-979F-C992EF838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207" y="4156262"/>
            <a:ext cx="637350" cy="741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1D26E3-175E-49B1-B940-68B5498E51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5685" y="3032625"/>
            <a:ext cx="798332" cy="792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4EA38F-6F7F-45B7-9910-252AB4D911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3361" y="4118704"/>
            <a:ext cx="1199325" cy="779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E4286-544D-4EEC-9ED5-E580058A4D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974" y="3132662"/>
            <a:ext cx="695806" cy="7072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8ADE6-1C8C-4053-BDB8-9D17F60ADD5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939452" y="2471310"/>
            <a:ext cx="885728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BCF6D3-5E18-469C-BC71-A641CD45DBF0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434077" y="2471310"/>
            <a:ext cx="885729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2482AC-633E-4E0E-ACF7-6AEACF9459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098" y="2471310"/>
            <a:ext cx="17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2A5E4A-8FBD-4F03-923E-77305C49D0D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8059587" y="2471310"/>
            <a:ext cx="1856098" cy="9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B7C2D-FDD7-4991-9E47-393AC9C7C1DE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8059587" y="2471310"/>
            <a:ext cx="1653774" cy="203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0F3A674B-F85B-4D96-A40C-AE64B46EEDCC}"/>
              </a:ext>
            </a:extLst>
          </p:cNvPr>
          <p:cNvSpPr/>
          <p:nvPr/>
        </p:nvSpPr>
        <p:spPr>
          <a:xfrm rot="15118807">
            <a:off x="4018829" y="2834915"/>
            <a:ext cx="1668843" cy="1675043"/>
          </a:xfrm>
          <a:prstGeom prst="arc">
            <a:avLst>
              <a:gd name="adj1" fmla="val 11262760"/>
              <a:gd name="adj2" fmla="val 0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C0F9B22-9B09-4CB3-8D50-7CF1474D509B}"/>
              </a:ext>
            </a:extLst>
          </p:cNvPr>
          <p:cNvSpPr/>
          <p:nvPr/>
        </p:nvSpPr>
        <p:spPr>
          <a:xfrm>
            <a:off x="4388126" y="3523422"/>
            <a:ext cx="910794" cy="1113182"/>
          </a:xfrm>
          <a:prstGeom prst="arc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AB02D2F7-8ED8-4A7F-98A0-7C1365B6CDF0}"/>
              </a:ext>
            </a:extLst>
          </p:cNvPr>
          <p:cNvSpPr/>
          <p:nvPr/>
        </p:nvSpPr>
        <p:spPr>
          <a:xfrm rot="5400000">
            <a:off x="3954332" y="823370"/>
            <a:ext cx="3548120" cy="3859416"/>
          </a:xfrm>
          <a:prstGeom prst="arc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1BF3-8A23-49EF-9CC8-4108DE9E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 MIM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B969-2015-464E-AB71-D6AB1A49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4BAB7B-08E2-4B37-A2D0-E0FD6CB592C3}"/>
              </a:ext>
            </a:extLst>
          </p:cNvPr>
          <p:cNvSpPr/>
          <p:nvPr/>
        </p:nvSpPr>
        <p:spPr>
          <a:xfrm>
            <a:off x="4395044" y="2285428"/>
            <a:ext cx="3401914" cy="340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077C7DBE-DA71-4EC5-8F16-717746F10CAC}"/>
              </a:ext>
            </a:extLst>
          </p:cNvPr>
          <p:cNvSpPr/>
          <p:nvPr/>
        </p:nvSpPr>
        <p:spPr>
          <a:xfrm>
            <a:off x="4395043" y="2286254"/>
            <a:ext cx="3401914" cy="3401914"/>
          </a:xfrm>
          <a:prstGeom prst="pie">
            <a:avLst>
              <a:gd name="adj1" fmla="val 8263558"/>
              <a:gd name="adj2" fmla="val 137145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D0BEACD6-1A1B-4890-BB9B-4C85C73560E0}"/>
              </a:ext>
            </a:extLst>
          </p:cNvPr>
          <p:cNvSpPr/>
          <p:nvPr/>
        </p:nvSpPr>
        <p:spPr>
          <a:xfrm>
            <a:off x="4395043" y="2284602"/>
            <a:ext cx="3401914" cy="3401914"/>
          </a:xfrm>
          <a:prstGeom prst="pie">
            <a:avLst>
              <a:gd name="adj1" fmla="val 19004158"/>
              <a:gd name="adj2" fmla="val 28628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1F1FA-B62E-4B85-9C46-D72A255220FB}"/>
              </a:ext>
            </a:extLst>
          </p:cNvPr>
          <p:cNvSpPr/>
          <p:nvPr/>
        </p:nvSpPr>
        <p:spPr>
          <a:xfrm>
            <a:off x="5107929" y="2998313"/>
            <a:ext cx="1976144" cy="197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Metaverse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00826-31A0-4C6A-8A01-268DD5E8FDD3}"/>
              </a:ext>
            </a:extLst>
          </p:cNvPr>
          <p:cNvSpPr txBox="1"/>
          <p:nvPr/>
        </p:nvSpPr>
        <p:spPr>
          <a:xfrm>
            <a:off x="5097094" y="5738793"/>
            <a:ext cx="19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 SQL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3100A-E8FC-414D-9E07-9505735C9283}"/>
              </a:ext>
            </a:extLst>
          </p:cNvPr>
          <p:cNvSpPr txBox="1"/>
          <p:nvPr/>
        </p:nvSpPr>
        <p:spPr>
          <a:xfrm>
            <a:off x="4384275" y="3442534"/>
            <a:ext cx="738664" cy="108605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8CCF3-2CEA-44ED-A751-B329EF8DFA02}"/>
              </a:ext>
            </a:extLst>
          </p:cNvPr>
          <p:cNvSpPr txBox="1"/>
          <p:nvPr/>
        </p:nvSpPr>
        <p:spPr>
          <a:xfrm rot="10800000">
            <a:off x="7071183" y="3442534"/>
            <a:ext cx="738664" cy="108605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pPr algn="ctr"/>
            <a:r>
              <a:rPr lang="en-US" dirty="0"/>
              <a:t>Connector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8BE8E-9E3F-4F7E-AA72-5BA2CDB5E73D}"/>
              </a:ext>
            </a:extLst>
          </p:cNvPr>
          <p:cNvSpPr/>
          <p:nvPr/>
        </p:nvSpPr>
        <p:spPr>
          <a:xfrm>
            <a:off x="1551039" y="3313389"/>
            <a:ext cx="1202635" cy="1343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623A7-B23A-46E4-935E-0DDA3E1B84D1}"/>
              </a:ext>
            </a:extLst>
          </p:cNvPr>
          <p:cNvSpPr/>
          <p:nvPr/>
        </p:nvSpPr>
        <p:spPr>
          <a:xfrm>
            <a:off x="9449920" y="3313388"/>
            <a:ext cx="1202635" cy="1343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 Data 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A031D-AA27-47F5-AAD8-675E64A9B0CB}"/>
              </a:ext>
            </a:extLst>
          </p:cNvPr>
          <p:cNvCxnSpPr/>
          <p:nvPr/>
        </p:nvCxnSpPr>
        <p:spPr>
          <a:xfrm>
            <a:off x="2753674" y="3756991"/>
            <a:ext cx="1630601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4E7D4-3F43-455E-A9E8-C41A85778012}"/>
              </a:ext>
            </a:extLst>
          </p:cNvPr>
          <p:cNvCxnSpPr>
            <a:stCxn id="11" idx="3"/>
          </p:cNvCxnSpPr>
          <p:nvPr/>
        </p:nvCxnSpPr>
        <p:spPr>
          <a:xfrm flipV="1">
            <a:off x="2753674" y="3985297"/>
            <a:ext cx="1630601" cy="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E3EA8-063A-4276-A259-9277DFA299EB}"/>
              </a:ext>
            </a:extLst>
          </p:cNvPr>
          <p:cNvCxnSpPr>
            <a:cxnSpLocks/>
          </p:cNvCxnSpPr>
          <p:nvPr/>
        </p:nvCxnSpPr>
        <p:spPr>
          <a:xfrm flipH="1" flipV="1">
            <a:off x="2740786" y="4213604"/>
            <a:ext cx="1630600" cy="16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B58DD5-DB8E-425A-A3F5-E33D1C8161F1}"/>
              </a:ext>
            </a:extLst>
          </p:cNvPr>
          <p:cNvSpPr txBox="1"/>
          <p:nvPr/>
        </p:nvSpPr>
        <p:spPr>
          <a:xfrm>
            <a:off x="3086151" y="3552653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93DFB-D612-48B2-9C93-BDBDFC96B76D}"/>
              </a:ext>
            </a:extLst>
          </p:cNvPr>
          <p:cNvSpPr txBox="1"/>
          <p:nvPr/>
        </p:nvSpPr>
        <p:spPr>
          <a:xfrm>
            <a:off x="3181635" y="3780958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5BE6A-D1B2-4AE2-92A5-6B9B8E723843}"/>
              </a:ext>
            </a:extLst>
          </p:cNvPr>
          <p:cNvSpPr txBox="1"/>
          <p:nvPr/>
        </p:nvSpPr>
        <p:spPr>
          <a:xfrm>
            <a:off x="3107572" y="400896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595757-2258-4721-85B8-487508C58DA3}"/>
              </a:ext>
            </a:extLst>
          </p:cNvPr>
          <p:cNvCxnSpPr/>
          <p:nvPr/>
        </p:nvCxnSpPr>
        <p:spPr>
          <a:xfrm>
            <a:off x="7801132" y="3755339"/>
            <a:ext cx="163060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5D9CE0-8B87-424C-B16E-ACED60615565}"/>
              </a:ext>
            </a:extLst>
          </p:cNvPr>
          <p:cNvCxnSpPr/>
          <p:nvPr/>
        </p:nvCxnSpPr>
        <p:spPr>
          <a:xfrm flipV="1">
            <a:off x="7801132" y="3983645"/>
            <a:ext cx="1630601" cy="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16ABE-0AB8-4EA5-A4D3-E6628B542CD5}"/>
              </a:ext>
            </a:extLst>
          </p:cNvPr>
          <p:cNvCxnSpPr>
            <a:cxnSpLocks/>
          </p:cNvCxnSpPr>
          <p:nvPr/>
        </p:nvCxnSpPr>
        <p:spPr>
          <a:xfrm flipH="1" flipV="1">
            <a:off x="7837944" y="4211952"/>
            <a:ext cx="1630600" cy="1656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4847FB-AA16-4059-9ABD-DE95F8C5EE61}"/>
              </a:ext>
            </a:extLst>
          </p:cNvPr>
          <p:cNvSpPr txBox="1"/>
          <p:nvPr/>
        </p:nvSpPr>
        <p:spPr>
          <a:xfrm>
            <a:off x="8133609" y="3551001"/>
            <a:ext cx="839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346C3-D869-4F51-B5FC-0AFDFAFC8CDB}"/>
              </a:ext>
            </a:extLst>
          </p:cNvPr>
          <p:cNvSpPr txBox="1"/>
          <p:nvPr/>
        </p:nvSpPr>
        <p:spPr>
          <a:xfrm>
            <a:off x="8229093" y="3779306"/>
            <a:ext cx="6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5839F-A432-4FEC-B613-AC99320DC889}"/>
              </a:ext>
            </a:extLst>
          </p:cNvPr>
          <p:cNvSpPr txBox="1"/>
          <p:nvPr/>
        </p:nvSpPr>
        <p:spPr>
          <a:xfrm>
            <a:off x="8155030" y="400730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7227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4613-996F-4EAB-8433-8D578131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613B-E80B-4A29-A147-0AEA2EA4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Common module</a:t>
            </a:r>
          </a:p>
          <a:p>
            <a:r>
              <a:rPr lang="en-US" dirty="0"/>
              <a:t>Schema: </a:t>
            </a:r>
            <a:r>
              <a:rPr lang="en-US" dirty="0" err="1"/>
              <a:t>Microsoft.MetadirectoryServices.Schema</a:t>
            </a:r>
            <a:endParaRPr lang="en-US" dirty="0"/>
          </a:p>
          <a:p>
            <a:r>
              <a:rPr lang="en-US" dirty="0"/>
              <a:t>Partition: List[</a:t>
            </a:r>
            <a:r>
              <a:rPr lang="en-US" dirty="0" err="1"/>
              <a:t>Microsoft.MetadirectoryServices.Partition</a:t>
            </a:r>
            <a:r>
              <a:rPr lang="en-US" dirty="0"/>
              <a:t>]</a:t>
            </a:r>
          </a:p>
          <a:p>
            <a:r>
              <a:rPr lang="en-US" dirty="0"/>
              <a:t>Hierarchy: List[</a:t>
            </a:r>
            <a:r>
              <a:rPr lang="en-US" dirty="0" err="1"/>
              <a:t>Microsoft.MetadirectoryServices.HierarchyNode</a:t>
            </a:r>
            <a:r>
              <a:rPr lang="en-US" dirty="0"/>
              <a:t>]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Begin Import</a:t>
            </a:r>
          </a:p>
          <a:p>
            <a:pPr lvl="1"/>
            <a:r>
              <a:rPr lang="en-US" dirty="0"/>
              <a:t>Import: </a:t>
            </a:r>
            <a:r>
              <a:rPr lang="en-US" dirty="0" err="1"/>
              <a:t>Microsoft.MetadirectoryServices.GetImportEntriesResults</a:t>
            </a:r>
            <a:endParaRPr lang="en-US" dirty="0"/>
          </a:p>
          <a:p>
            <a:pPr lvl="1"/>
            <a:r>
              <a:rPr lang="en-US" dirty="0"/>
              <a:t>End Import</a:t>
            </a:r>
          </a:p>
          <a:p>
            <a:r>
              <a:rPr lang="en-US" strike="sngStrike" dirty="0"/>
              <a:t>Sync</a:t>
            </a:r>
          </a:p>
          <a:p>
            <a:pPr lvl="1"/>
            <a:r>
              <a:rPr lang="en-US" strike="sngStrike" dirty="0"/>
              <a:t>Begin Sync</a:t>
            </a:r>
          </a:p>
          <a:p>
            <a:pPr lvl="1"/>
            <a:r>
              <a:rPr lang="en-US" strike="sngStrike" dirty="0"/>
              <a:t>Sync</a:t>
            </a:r>
          </a:p>
          <a:p>
            <a:pPr lvl="1"/>
            <a:r>
              <a:rPr lang="en-US" strike="sngStrike" dirty="0"/>
              <a:t>End Sync</a:t>
            </a:r>
          </a:p>
          <a:p>
            <a:r>
              <a:rPr lang="en-US" dirty="0"/>
              <a:t>Export</a:t>
            </a:r>
          </a:p>
          <a:p>
            <a:pPr lvl="1"/>
            <a:r>
              <a:rPr lang="en-US" dirty="0"/>
              <a:t>Begin Export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r>
              <a:rPr lang="en-US" strike="sngStrike" dirty="0"/>
              <a:t>End Export</a:t>
            </a:r>
          </a:p>
        </p:txBody>
      </p:sp>
    </p:spTree>
    <p:extLst>
      <p:ext uri="{BB962C8B-B14F-4D97-AF65-F5344CB8AC3E}">
        <p14:creationId xmlns:p14="http://schemas.microsoft.com/office/powerpoint/2010/main" val="34211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A48-BA3E-4E6E-A2BC-F9C8BD6C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Precautions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48D4-F325-4C6D-A825-507C1C77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code clean</a:t>
            </a:r>
          </a:p>
          <a:p>
            <a:r>
              <a:rPr lang="en-US" dirty="0"/>
              <a:t>There is no interactive session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  <a:p>
            <a:r>
              <a:rPr lang="en-US" dirty="0"/>
              <a:t>Only output the defined object</a:t>
            </a:r>
          </a:p>
        </p:txBody>
      </p:sp>
    </p:spTree>
    <p:extLst>
      <p:ext uri="{BB962C8B-B14F-4D97-AF65-F5344CB8AC3E}">
        <p14:creationId xmlns:p14="http://schemas.microsoft.com/office/powerpoint/2010/main" val="15196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CAA9A-00A3-420C-A1BB-DF7C588B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E96EF-F6E5-4E03-A8EC-D50BB410F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369922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PowerShell Identity Automation with MIM</vt:lpstr>
      <vt:lpstr>Presenter</vt:lpstr>
      <vt:lpstr>Agenda</vt:lpstr>
      <vt:lpstr>Identity Lifecycle Maturity</vt:lpstr>
      <vt:lpstr>Identity Lifecycle Landscape</vt:lpstr>
      <vt:lpstr>Identity Lifecycle MIM</vt:lpstr>
      <vt:lpstr>The Code Structure</vt:lpstr>
      <vt:lpstr>The Code Precautions</vt:lpstr>
      <vt:lpstr>The Code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Identity Automation with MIM</dc:title>
  <dc:creator>Dustin Dortch</dc:creator>
  <cp:lastModifiedBy>Dustin Dortch</cp:lastModifiedBy>
  <cp:revision>11</cp:revision>
  <dcterms:created xsi:type="dcterms:W3CDTF">2019-07-05T14:46:51Z</dcterms:created>
  <dcterms:modified xsi:type="dcterms:W3CDTF">2019-07-05T17:50:08Z</dcterms:modified>
</cp:coreProperties>
</file>